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9" r:id="rId3"/>
  </p:sldMasterIdLst>
  <p:notesMasterIdLst>
    <p:notesMasterId r:id="rId38"/>
  </p:notesMasterIdLst>
  <p:sldIdLst>
    <p:sldId id="256" r:id="rId4"/>
    <p:sldId id="1868" r:id="rId5"/>
    <p:sldId id="1509" r:id="rId6"/>
    <p:sldId id="1466" r:id="rId7"/>
    <p:sldId id="1484" r:id="rId8"/>
    <p:sldId id="1508" r:id="rId9"/>
    <p:sldId id="1856" r:id="rId10"/>
    <p:sldId id="1482" r:id="rId11"/>
    <p:sldId id="1485" r:id="rId12"/>
    <p:sldId id="1486" r:id="rId13"/>
    <p:sldId id="1487" r:id="rId14"/>
    <p:sldId id="1488" r:id="rId15"/>
    <p:sldId id="1494" r:id="rId16"/>
    <p:sldId id="1496" r:id="rId17"/>
    <p:sldId id="1816" r:id="rId18"/>
    <p:sldId id="1335" r:id="rId19"/>
    <p:sldId id="1474" r:id="rId20"/>
    <p:sldId id="1429" r:id="rId21"/>
    <p:sldId id="1521" r:id="rId22"/>
    <p:sldId id="1481" r:id="rId23"/>
    <p:sldId id="1514" r:id="rId24"/>
    <p:sldId id="1855" r:id="rId25"/>
    <p:sldId id="1814" r:id="rId26"/>
    <p:sldId id="1539" r:id="rId27"/>
    <p:sldId id="1789" r:id="rId28"/>
    <p:sldId id="1850" r:id="rId29"/>
    <p:sldId id="1786" r:id="rId30"/>
    <p:sldId id="1869" r:id="rId31"/>
    <p:sldId id="1858" r:id="rId32"/>
    <p:sldId id="1862" r:id="rId33"/>
    <p:sldId id="274" r:id="rId34"/>
    <p:sldId id="1861" r:id="rId35"/>
    <p:sldId id="1865" r:id="rId36"/>
    <p:sldId id="31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6013" autoAdjust="0"/>
  </p:normalViewPr>
  <p:slideViewPr>
    <p:cSldViewPr snapToGrid="0">
      <p:cViewPr varScale="1">
        <p:scale>
          <a:sx n="106" d="100"/>
          <a:sy n="106" d="100"/>
        </p:scale>
        <p:origin x="58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 Bojie" userId="20e98015b95230ff" providerId="LiveId" clId="{1DB8B157-D7AA-4629-8A9D-F2CF93C5A49D}"/>
    <pc:docChg chg="undo redo custSel addSld delSld modSld sldOrd modMainMaster modNotesMaster">
      <pc:chgData name="Li Bojie" userId="20e98015b95230ff" providerId="LiveId" clId="{1DB8B157-D7AA-4629-8A9D-F2CF93C5A49D}" dt="2021-07-22T17:20:59.825" v="11070" actId="255"/>
      <pc:docMkLst>
        <pc:docMk/>
      </pc:docMkLst>
      <pc:sldChg chg="modSp mod">
        <pc:chgData name="Li Bojie" userId="20e98015b95230ff" providerId="LiveId" clId="{1DB8B157-D7AA-4629-8A9D-F2CF93C5A49D}" dt="2021-07-18T11:53:21.749" v="1317" actId="1076"/>
        <pc:sldMkLst>
          <pc:docMk/>
          <pc:sldMk cId="1772410483" sldId="256"/>
        </pc:sldMkLst>
        <pc:spChg chg="mod">
          <ac:chgData name="Li Bojie" userId="20e98015b95230ff" providerId="LiveId" clId="{1DB8B157-D7AA-4629-8A9D-F2CF93C5A49D}" dt="2021-07-18T11:53:13.835" v="1316" actId="14100"/>
          <ac:spMkLst>
            <pc:docMk/>
            <pc:sldMk cId="1772410483" sldId="256"/>
            <ac:spMk id="2" creationId="{AFE8A858-8712-4E90-850F-AE9BEC61A60B}"/>
          </ac:spMkLst>
        </pc:spChg>
        <pc:spChg chg="mod">
          <ac:chgData name="Li Bojie" userId="20e98015b95230ff" providerId="LiveId" clId="{1DB8B157-D7AA-4629-8A9D-F2CF93C5A49D}" dt="2021-07-18T11:53:21.749" v="1317" actId="1076"/>
          <ac:spMkLst>
            <pc:docMk/>
            <pc:sldMk cId="1772410483" sldId="256"/>
            <ac:spMk id="3" creationId="{30C0BD44-9620-491F-AE5A-6192570F263D}"/>
          </ac:spMkLst>
        </pc:spChg>
      </pc:sldChg>
      <pc:sldChg chg="modSp new mod">
        <pc:chgData name="Li Bojie" userId="20e98015b95230ff" providerId="LiveId" clId="{1DB8B157-D7AA-4629-8A9D-F2CF93C5A49D}" dt="2021-07-21T16:04:05.661" v="4454"/>
        <pc:sldMkLst>
          <pc:docMk/>
          <pc:sldMk cId="1018578254" sldId="257"/>
        </pc:sldMkLst>
        <pc:spChg chg="mod">
          <ac:chgData name="Li Bojie" userId="20e98015b95230ff" providerId="LiveId" clId="{1DB8B157-D7AA-4629-8A9D-F2CF93C5A49D}" dt="2021-07-18T11:52:50.117" v="1314"/>
          <ac:spMkLst>
            <pc:docMk/>
            <pc:sldMk cId="1018578254" sldId="257"/>
            <ac:spMk id="2" creationId="{9647EF7D-752F-45AC-92A7-07F342A00B32}"/>
          </ac:spMkLst>
        </pc:spChg>
        <pc:spChg chg="mod">
          <ac:chgData name="Li Bojie" userId="20e98015b95230ff" providerId="LiveId" clId="{1DB8B157-D7AA-4629-8A9D-F2CF93C5A49D}" dt="2021-07-21T16:04:05.661" v="4454"/>
          <ac:spMkLst>
            <pc:docMk/>
            <pc:sldMk cId="1018578254" sldId="257"/>
            <ac:spMk id="3" creationId="{393C3CE0-1FCB-4C6A-B71C-356921D4AC5A}"/>
          </ac:spMkLst>
        </pc:spChg>
      </pc:sldChg>
      <pc:sldChg chg="addSp delSp modSp new mod">
        <pc:chgData name="Li Bojie" userId="20e98015b95230ff" providerId="LiveId" clId="{1DB8B157-D7AA-4629-8A9D-F2CF93C5A49D}" dt="2021-07-18T12:51:10.147" v="1936" actId="113"/>
        <pc:sldMkLst>
          <pc:docMk/>
          <pc:sldMk cId="113476898" sldId="258"/>
        </pc:sldMkLst>
        <pc:spChg chg="del mod">
          <ac:chgData name="Li Bojie" userId="20e98015b95230ff" providerId="LiveId" clId="{1DB8B157-D7AA-4629-8A9D-F2CF93C5A49D}" dt="2021-07-18T12:44:12.847" v="1776" actId="478"/>
          <ac:spMkLst>
            <pc:docMk/>
            <pc:sldMk cId="113476898" sldId="258"/>
            <ac:spMk id="2" creationId="{F51D50C3-00EE-41D5-9959-9C46125CAB63}"/>
          </ac:spMkLst>
        </pc:spChg>
        <pc:spChg chg="del mod">
          <ac:chgData name="Li Bojie" userId="20e98015b95230ff" providerId="LiveId" clId="{1DB8B157-D7AA-4629-8A9D-F2CF93C5A49D}" dt="2021-07-18T12:42:37.321" v="1612" actId="478"/>
          <ac:spMkLst>
            <pc:docMk/>
            <pc:sldMk cId="113476898" sldId="258"/>
            <ac:spMk id="3" creationId="{92DBCF31-82D6-4836-88A8-345B7078FB1C}"/>
          </ac:spMkLst>
        </pc:spChg>
        <pc:spChg chg="add mod">
          <ac:chgData name="Li Bojie" userId="20e98015b95230ff" providerId="LiveId" clId="{1DB8B157-D7AA-4629-8A9D-F2CF93C5A49D}" dt="2021-07-18T12:36:30.103" v="1510" actId="1076"/>
          <ac:spMkLst>
            <pc:docMk/>
            <pc:sldMk cId="113476898" sldId="258"/>
            <ac:spMk id="6" creationId="{25022712-E7FA-4136-AB29-6C8567E46391}"/>
          </ac:spMkLst>
        </pc:spChg>
        <pc:spChg chg="add mod">
          <ac:chgData name="Li Bojie" userId="20e98015b95230ff" providerId="LiveId" clId="{1DB8B157-D7AA-4629-8A9D-F2CF93C5A49D}" dt="2021-07-18T12:36:23.298" v="1509" actId="1076"/>
          <ac:spMkLst>
            <pc:docMk/>
            <pc:sldMk cId="113476898" sldId="258"/>
            <ac:spMk id="9" creationId="{8715E8FD-261A-47AE-835D-CAC63E100578}"/>
          </ac:spMkLst>
        </pc:spChg>
        <pc:spChg chg="add mod">
          <ac:chgData name="Li Bojie" userId="20e98015b95230ff" providerId="LiveId" clId="{1DB8B157-D7AA-4629-8A9D-F2CF93C5A49D}" dt="2021-07-18T12:50:27.438" v="1930" actId="404"/>
          <ac:spMkLst>
            <pc:docMk/>
            <pc:sldMk cId="113476898" sldId="258"/>
            <ac:spMk id="12" creationId="{E909F508-9776-43C1-90F1-557EAC4E44FE}"/>
          </ac:spMkLst>
        </pc:spChg>
        <pc:spChg chg="add del mod">
          <ac:chgData name="Li Bojie" userId="20e98015b95230ff" providerId="LiveId" clId="{1DB8B157-D7AA-4629-8A9D-F2CF93C5A49D}" dt="2021-07-18T12:48:38.194" v="1913" actId="21"/>
          <ac:spMkLst>
            <pc:docMk/>
            <pc:sldMk cId="113476898" sldId="258"/>
            <ac:spMk id="14" creationId="{91C6F5EF-DF64-480F-B79B-9856B955E314}"/>
          </ac:spMkLst>
        </pc:spChg>
        <pc:spChg chg="add del mod">
          <ac:chgData name="Li Bojie" userId="20e98015b95230ff" providerId="LiveId" clId="{1DB8B157-D7AA-4629-8A9D-F2CF93C5A49D}" dt="2021-07-18T12:44:16.023" v="1778" actId="478"/>
          <ac:spMkLst>
            <pc:docMk/>
            <pc:sldMk cId="113476898" sldId="258"/>
            <ac:spMk id="16" creationId="{2F2C5304-2FB4-45AE-BC2A-096794E0B203}"/>
          </ac:spMkLst>
        </pc:spChg>
        <pc:spChg chg="add mod">
          <ac:chgData name="Li Bojie" userId="20e98015b95230ff" providerId="LiveId" clId="{1DB8B157-D7AA-4629-8A9D-F2CF93C5A49D}" dt="2021-07-18T12:48:34.175" v="1911" actId="20577"/>
          <ac:spMkLst>
            <pc:docMk/>
            <pc:sldMk cId="113476898" sldId="258"/>
            <ac:spMk id="17" creationId="{5CDE15F1-2265-48B8-A08B-EDF93E56B120}"/>
          </ac:spMkLst>
        </pc:spChg>
        <pc:spChg chg="add mod">
          <ac:chgData name="Li Bojie" userId="20e98015b95230ff" providerId="LiveId" clId="{1DB8B157-D7AA-4629-8A9D-F2CF93C5A49D}" dt="2021-07-18T12:51:10.147" v="1936" actId="113"/>
          <ac:spMkLst>
            <pc:docMk/>
            <pc:sldMk cId="113476898" sldId="258"/>
            <ac:spMk id="19" creationId="{7B4A1894-11EF-47CD-89A9-2D9303ABEDAB}"/>
          </ac:spMkLst>
        </pc:spChg>
        <pc:picChg chg="add mod">
          <ac:chgData name="Li Bojie" userId="20e98015b95230ff" providerId="LiveId" clId="{1DB8B157-D7AA-4629-8A9D-F2CF93C5A49D}" dt="2021-07-18T12:36:50.760" v="1514" actId="1076"/>
          <ac:picMkLst>
            <pc:docMk/>
            <pc:sldMk cId="113476898" sldId="258"/>
            <ac:picMk id="5" creationId="{C174838B-FDF6-43B4-B368-E27B2E07D479}"/>
          </ac:picMkLst>
        </pc:picChg>
        <pc:picChg chg="add del mod">
          <ac:chgData name="Li Bojie" userId="20e98015b95230ff" providerId="LiveId" clId="{1DB8B157-D7AA-4629-8A9D-F2CF93C5A49D}" dt="2021-07-18T12:35:38.229" v="1481" actId="478"/>
          <ac:picMkLst>
            <pc:docMk/>
            <pc:sldMk cId="113476898" sldId="258"/>
            <ac:picMk id="8" creationId="{76B47699-A7C1-42B1-9800-11A38F637786}"/>
          </ac:picMkLst>
        </pc:picChg>
        <pc:picChg chg="add mod">
          <ac:chgData name="Li Bojie" userId="20e98015b95230ff" providerId="LiveId" clId="{1DB8B157-D7AA-4629-8A9D-F2CF93C5A49D}" dt="2021-07-18T12:41:14.997" v="1559" actId="1076"/>
          <ac:picMkLst>
            <pc:docMk/>
            <pc:sldMk cId="113476898" sldId="258"/>
            <ac:picMk id="11" creationId="{B4C4C134-9DC0-4A12-8EC3-36E5E2478357}"/>
          </ac:picMkLst>
        </pc:picChg>
      </pc:sldChg>
      <pc:sldChg chg="modSp add mod ord">
        <pc:chgData name="Li Bojie" userId="20e98015b95230ff" providerId="LiveId" clId="{1DB8B157-D7AA-4629-8A9D-F2CF93C5A49D}" dt="2021-07-22T16:07:52.068" v="7817" actId="14100"/>
        <pc:sldMkLst>
          <pc:docMk/>
          <pc:sldMk cId="3305752998" sldId="274"/>
        </pc:sldMkLst>
        <pc:spChg chg="mod">
          <ac:chgData name="Li Bojie" userId="20e98015b95230ff" providerId="LiveId" clId="{1DB8B157-D7AA-4629-8A9D-F2CF93C5A49D}" dt="2021-07-22T16:07:03.344" v="7749" actId="1076"/>
          <ac:spMkLst>
            <pc:docMk/>
            <pc:sldMk cId="3305752998" sldId="274"/>
            <ac:spMk id="2" creationId="{FF937C02-9085-4622-862D-2CCA526C49AC}"/>
          </ac:spMkLst>
        </pc:spChg>
        <pc:spChg chg="mod">
          <ac:chgData name="Li Bojie" userId="20e98015b95230ff" providerId="LiveId" clId="{1DB8B157-D7AA-4629-8A9D-F2CF93C5A49D}" dt="2021-07-22T16:07:12.008" v="7808" actId="1035"/>
          <ac:spMkLst>
            <pc:docMk/>
            <pc:sldMk cId="3305752998" sldId="274"/>
            <ac:spMk id="4" creationId="{63FA394C-6144-44BA-B4A7-BE08D17540DA}"/>
          </ac:spMkLst>
        </pc:spChg>
        <pc:spChg chg="mod">
          <ac:chgData name="Li Bojie" userId="20e98015b95230ff" providerId="LiveId" clId="{1DB8B157-D7AA-4629-8A9D-F2CF93C5A49D}" dt="2021-07-22T16:07:12.008" v="7808" actId="1035"/>
          <ac:spMkLst>
            <pc:docMk/>
            <pc:sldMk cId="3305752998" sldId="274"/>
            <ac:spMk id="5" creationId="{C1CDCC08-01BC-4A68-88F8-0A0CE603AA43}"/>
          </ac:spMkLst>
        </pc:spChg>
        <pc:spChg chg="mod">
          <ac:chgData name="Li Bojie" userId="20e98015b95230ff" providerId="LiveId" clId="{1DB8B157-D7AA-4629-8A9D-F2CF93C5A49D}" dt="2021-07-22T16:07:12.008" v="7808" actId="1035"/>
          <ac:spMkLst>
            <pc:docMk/>
            <pc:sldMk cId="3305752998" sldId="274"/>
            <ac:spMk id="6" creationId="{999B9954-1F3A-4100-B023-1E6A4B83CABF}"/>
          </ac:spMkLst>
        </pc:spChg>
        <pc:spChg chg="mod">
          <ac:chgData name="Li Bojie" userId="20e98015b95230ff" providerId="LiveId" clId="{1DB8B157-D7AA-4629-8A9D-F2CF93C5A49D}" dt="2021-07-22T16:07:12.008" v="7808" actId="1035"/>
          <ac:spMkLst>
            <pc:docMk/>
            <pc:sldMk cId="3305752998" sldId="274"/>
            <ac:spMk id="9" creationId="{7581A4B0-3F98-48A0-966B-6C5FDD51061D}"/>
          </ac:spMkLst>
        </pc:spChg>
        <pc:spChg chg="mod">
          <ac:chgData name="Li Bojie" userId="20e98015b95230ff" providerId="LiveId" clId="{1DB8B157-D7AA-4629-8A9D-F2CF93C5A49D}" dt="2021-07-22T16:07:12.008" v="7808" actId="1035"/>
          <ac:spMkLst>
            <pc:docMk/>
            <pc:sldMk cId="3305752998" sldId="274"/>
            <ac:spMk id="10" creationId="{F521256F-90B1-4216-B32E-3105EB43E092}"/>
          </ac:spMkLst>
        </pc:spChg>
        <pc:spChg chg="mod">
          <ac:chgData name="Li Bojie" userId="20e98015b95230ff" providerId="LiveId" clId="{1DB8B157-D7AA-4629-8A9D-F2CF93C5A49D}" dt="2021-07-22T16:07:12.008" v="7808" actId="1035"/>
          <ac:spMkLst>
            <pc:docMk/>
            <pc:sldMk cId="3305752998" sldId="274"/>
            <ac:spMk id="11" creationId="{8CCA0411-5E07-49AD-81CF-AD23EE2B6AB9}"/>
          </ac:spMkLst>
        </pc:spChg>
        <pc:spChg chg="mod">
          <ac:chgData name="Li Bojie" userId="20e98015b95230ff" providerId="LiveId" clId="{1DB8B157-D7AA-4629-8A9D-F2CF93C5A49D}" dt="2021-07-22T16:07:12.008" v="7808" actId="1035"/>
          <ac:spMkLst>
            <pc:docMk/>
            <pc:sldMk cId="3305752998" sldId="274"/>
            <ac:spMk id="12" creationId="{40E01446-CDF2-442D-8801-5D237A09BB96}"/>
          </ac:spMkLst>
        </pc:spChg>
        <pc:spChg chg="mod">
          <ac:chgData name="Li Bojie" userId="20e98015b95230ff" providerId="LiveId" clId="{1DB8B157-D7AA-4629-8A9D-F2CF93C5A49D}" dt="2021-07-22T16:07:43.567" v="7815" actId="403"/>
          <ac:spMkLst>
            <pc:docMk/>
            <pc:sldMk cId="3305752998" sldId="274"/>
            <ac:spMk id="13" creationId="{F3B56593-EFF4-4EF3-A001-7682F0FC97D2}"/>
          </ac:spMkLst>
        </pc:spChg>
        <pc:spChg chg="mod">
          <ac:chgData name="Li Bojie" userId="20e98015b95230ff" providerId="LiveId" clId="{1DB8B157-D7AA-4629-8A9D-F2CF93C5A49D}" dt="2021-07-22T16:07:52.068" v="7817" actId="14100"/>
          <ac:spMkLst>
            <pc:docMk/>
            <pc:sldMk cId="3305752998" sldId="274"/>
            <ac:spMk id="14" creationId="{E2131F54-D03C-425B-9317-8CD28825D549}"/>
          </ac:spMkLst>
        </pc:spChg>
      </pc:sldChg>
      <pc:sldChg chg="addSp modSp add mod">
        <pc:chgData name="Li Bojie" userId="20e98015b95230ff" providerId="LiveId" clId="{1DB8B157-D7AA-4629-8A9D-F2CF93C5A49D}" dt="2021-07-18T14:07:34.161" v="2531" actId="113"/>
        <pc:sldMkLst>
          <pc:docMk/>
          <pc:sldMk cId="1849958409" sldId="1335"/>
        </pc:sldMkLst>
        <pc:spChg chg="add mod">
          <ac:chgData name="Li Bojie" userId="20e98015b95230ff" providerId="LiveId" clId="{1DB8B157-D7AA-4629-8A9D-F2CF93C5A49D}" dt="2021-07-18T14:07:34.161" v="2531" actId="113"/>
          <ac:spMkLst>
            <pc:docMk/>
            <pc:sldMk cId="1849958409" sldId="1335"/>
            <ac:spMk id="4" creationId="{FFBDAD17-FFB1-4E21-BF2F-93A935633E16}"/>
          </ac:spMkLst>
        </pc:spChg>
      </pc:sldChg>
      <pc:sldChg chg="modSp add">
        <pc:chgData name="Li Bojie" userId="20e98015b95230ff" providerId="LiveId" clId="{1DB8B157-D7AA-4629-8A9D-F2CF93C5A49D}" dt="2021-07-18T11:55:46.837" v="1327"/>
        <pc:sldMkLst>
          <pc:docMk/>
          <pc:sldMk cId="151843726" sldId="1407"/>
        </pc:sldMkLst>
        <pc:spChg chg="mod">
          <ac:chgData name="Li Bojie" userId="20e98015b95230ff" providerId="LiveId" clId="{1DB8B157-D7AA-4629-8A9D-F2CF93C5A49D}" dt="2021-07-18T11:55:46.837" v="1327"/>
          <ac:spMkLst>
            <pc:docMk/>
            <pc:sldMk cId="151843726" sldId="1407"/>
            <ac:spMk id="5" creationId="{00000000-0000-0000-0000-000000000000}"/>
          </ac:spMkLst>
        </pc:spChg>
      </pc:sldChg>
      <pc:sldChg chg="modSp add mod">
        <pc:chgData name="Li Bojie" userId="20e98015b95230ff" providerId="LiveId" clId="{1DB8B157-D7AA-4629-8A9D-F2CF93C5A49D}" dt="2021-07-18T13:53:56.441" v="2024" actId="20577"/>
        <pc:sldMkLst>
          <pc:docMk/>
          <pc:sldMk cId="3267620808" sldId="1422"/>
        </pc:sldMkLst>
        <pc:spChg chg="mod">
          <ac:chgData name="Li Bojie" userId="20e98015b95230ff" providerId="LiveId" clId="{1DB8B157-D7AA-4629-8A9D-F2CF93C5A49D}" dt="2021-07-18T13:53:56.441" v="2024" actId="20577"/>
          <ac:spMkLst>
            <pc:docMk/>
            <pc:sldMk cId="3267620808" sldId="1422"/>
            <ac:spMk id="3" creationId="{00000000-0000-0000-0000-000000000000}"/>
          </ac:spMkLst>
        </pc:spChg>
        <pc:spChg chg="mod">
          <ac:chgData name="Li Bojie" userId="20e98015b95230ff" providerId="LiveId" clId="{1DB8B157-D7AA-4629-8A9D-F2CF93C5A49D}" dt="2021-07-18T13:53:52.555" v="2023"/>
          <ac:spMkLst>
            <pc:docMk/>
            <pc:sldMk cId="3267620808" sldId="1422"/>
            <ac:spMk id="5" creationId="{00000000-0000-0000-0000-000000000000}"/>
          </ac:spMkLst>
        </pc:spChg>
      </pc:sldChg>
      <pc:sldChg chg="add">
        <pc:chgData name="Li Bojie" userId="20e98015b95230ff" providerId="LiveId" clId="{1DB8B157-D7AA-4629-8A9D-F2CF93C5A49D}" dt="2021-07-18T13:50:35.185" v="2017"/>
        <pc:sldMkLst>
          <pc:docMk/>
          <pc:sldMk cId="2934896592" sldId="1423"/>
        </pc:sldMkLst>
      </pc:sldChg>
      <pc:sldChg chg="add">
        <pc:chgData name="Li Bojie" userId="20e98015b95230ff" providerId="LiveId" clId="{1DB8B157-D7AA-4629-8A9D-F2CF93C5A49D}" dt="2021-07-18T13:50:35.185" v="2017"/>
        <pc:sldMkLst>
          <pc:docMk/>
          <pc:sldMk cId="810792753" sldId="1429"/>
        </pc:sldMkLst>
      </pc:sldChg>
      <pc:sldChg chg="add del">
        <pc:chgData name="Li Bojie" userId="20e98015b95230ff" providerId="LiveId" clId="{1DB8B157-D7AA-4629-8A9D-F2CF93C5A49D}" dt="2021-07-18T11:47:52.235" v="1311"/>
        <pc:sldMkLst>
          <pc:docMk/>
          <pc:sldMk cId="3837184397" sldId="1461"/>
        </pc:sldMkLst>
      </pc:sldChg>
      <pc:sldChg chg="modSp add del mod">
        <pc:chgData name="Li Bojie" userId="20e98015b95230ff" providerId="LiveId" clId="{1DB8B157-D7AA-4629-8A9D-F2CF93C5A49D}" dt="2021-07-18T13:55:12.843" v="2029" actId="404"/>
        <pc:sldMkLst>
          <pc:docMk/>
          <pc:sldMk cId="209703559" sldId="1464"/>
        </pc:sldMkLst>
        <pc:graphicFrameChg chg="modGraphic">
          <ac:chgData name="Li Bojie" userId="20e98015b95230ff" providerId="LiveId" clId="{1DB8B157-D7AA-4629-8A9D-F2CF93C5A49D}" dt="2021-07-18T13:55:12.843" v="2029" actId="404"/>
          <ac:graphicFrameMkLst>
            <pc:docMk/>
            <pc:sldMk cId="209703559" sldId="1464"/>
            <ac:graphicFrameMk id="4" creationId="{00000000-0000-0000-0000-000000000000}"/>
          </ac:graphicFrameMkLst>
        </pc:graphicFrameChg>
      </pc:sldChg>
      <pc:sldChg chg="modSp add del mod">
        <pc:chgData name="Li Bojie" userId="20e98015b95230ff" providerId="LiveId" clId="{1DB8B157-D7AA-4629-8A9D-F2CF93C5A49D}" dt="2021-07-18T12:43:13.912" v="1659" actId="1076"/>
        <pc:sldMkLst>
          <pc:docMk/>
          <pc:sldMk cId="3217773604" sldId="1465"/>
        </pc:sldMkLst>
        <pc:spChg chg="mod">
          <ac:chgData name="Li Bojie" userId="20e98015b95230ff" providerId="LiveId" clId="{1DB8B157-D7AA-4629-8A9D-F2CF93C5A49D}" dt="2021-07-18T12:43:13.912" v="1659" actId="1076"/>
          <ac:spMkLst>
            <pc:docMk/>
            <pc:sldMk cId="3217773604" sldId="1465"/>
            <ac:spMk id="2" creationId="{C2AB9A08-3C1D-4743-8393-5A65F19FEDA3}"/>
          </ac:spMkLst>
        </pc:spChg>
      </pc:sldChg>
      <pc:sldChg chg="add del ord">
        <pc:chgData name="Li Bojie" userId="20e98015b95230ff" providerId="LiveId" clId="{1DB8B157-D7AA-4629-8A9D-F2CF93C5A49D}" dt="2021-07-18T12:08:11.366" v="1364"/>
        <pc:sldMkLst>
          <pc:docMk/>
          <pc:sldMk cId="3332186334" sldId="1466"/>
        </pc:sldMkLst>
      </pc:sldChg>
      <pc:sldChg chg="add">
        <pc:chgData name="Li Bojie" userId="20e98015b95230ff" providerId="LiveId" clId="{1DB8B157-D7AA-4629-8A9D-F2CF93C5A49D}" dt="2021-07-18T13:50:35.185" v="2017"/>
        <pc:sldMkLst>
          <pc:docMk/>
          <pc:sldMk cId="1237976631" sldId="1473"/>
        </pc:sldMkLst>
      </pc:sldChg>
      <pc:sldChg chg="add">
        <pc:chgData name="Li Bojie" userId="20e98015b95230ff" providerId="LiveId" clId="{1DB8B157-D7AA-4629-8A9D-F2CF93C5A49D}" dt="2021-07-18T13:50:35.185" v="2017"/>
        <pc:sldMkLst>
          <pc:docMk/>
          <pc:sldMk cId="1569466601" sldId="1474"/>
        </pc:sldMkLst>
      </pc:sldChg>
      <pc:sldChg chg="modSp add mod">
        <pc:chgData name="Li Bojie" userId="20e98015b95230ff" providerId="LiveId" clId="{1DB8B157-D7AA-4629-8A9D-F2CF93C5A49D}" dt="2021-07-18T11:56:25.340" v="1331" actId="113"/>
        <pc:sldMkLst>
          <pc:docMk/>
          <pc:sldMk cId="2970316782" sldId="1475"/>
        </pc:sldMkLst>
        <pc:spChg chg="mod">
          <ac:chgData name="Li Bojie" userId="20e98015b95230ff" providerId="LiveId" clId="{1DB8B157-D7AA-4629-8A9D-F2CF93C5A49D}" dt="2021-07-18T11:56:25.340" v="1331" actId="113"/>
          <ac:spMkLst>
            <pc:docMk/>
            <pc:sldMk cId="2970316782" sldId="1475"/>
            <ac:spMk id="3" creationId="{00000000-0000-0000-0000-000000000000}"/>
          </ac:spMkLst>
        </pc:spChg>
        <pc:spChg chg="mod">
          <ac:chgData name="Li Bojie" userId="20e98015b95230ff" providerId="LiveId" clId="{1DB8B157-D7AA-4629-8A9D-F2CF93C5A49D}" dt="2021-07-18T11:56:13.751" v="1328"/>
          <ac:spMkLst>
            <pc:docMk/>
            <pc:sldMk cId="2970316782" sldId="1475"/>
            <ac:spMk id="4" creationId="{00000000-0000-0000-0000-000000000000}"/>
          </ac:spMkLst>
        </pc:spChg>
      </pc:sldChg>
      <pc:sldChg chg="add">
        <pc:chgData name="Li Bojie" userId="20e98015b95230ff" providerId="LiveId" clId="{1DB8B157-D7AA-4629-8A9D-F2CF93C5A49D}" dt="2021-07-18T13:50:35.185" v="2017"/>
        <pc:sldMkLst>
          <pc:docMk/>
          <pc:sldMk cId="3948100924" sldId="1476"/>
        </pc:sldMkLst>
      </pc:sldChg>
      <pc:sldChg chg="add">
        <pc:chgData name="Li Bojie" userId="20e98015b95230ff" providerId="LiveId" clId="{1DB8B157-D7AA-4629-8A9D-F2CF93C5A49D}" dt="2021-07-18T13:50:35.185" v="2017"/>
        <pc:sldMkLst>
          <pc:docMk/>
          <pc:sldMk cId="3992149456" sldId="1477"/>
        </pc:sldMkLst>
      </pc:sldChg>
      <pc:sldChg chg="modSp add mod modNotesTx">
        <pc:chgData name="Li Bojie" userId="20e98015b95230ff" providerId="LiveId" clId="{1DB8B157-D7AA-4629-8A9D-F2CF93C5A49D}" dt="2021-07-18T11:57:03.475" v="1336" actId="20577"/>
        <pc:sldMkLst>
          <pc:docMk/>
          <pc:sldMk cId="704819227" sldId="1478"/>
        </pc:sldMkLst>
        <pc:spChg chg="mod">
          <ac:chgData name="Li Bojie" userId="20e98015b95230ff" providerId="LiveId" clId="{1DB8B157-D7AA-4629-8A9D-F2CF93C5A49D}" dt="2021-07-18T11:56:41.587" v="1332"/>
          <ac:spMkLst>
            <pc:docMk/>
            <pc:sldMk cId="704819227" sldId="1478"/>
            <ac:spMk id="3" creationId="{00000000-0000-0000-0000-000000000000}"/>
          </ac:spMkLst>
        </pc:spChg>
        <pc:spChg chg="mod">
          <ac:chgData name="Li Bojie" userId="20e98015b95230ff" providerId="LiveId" clId="{1DB8B157-D7AA-4629-8A9D-F2CF93C5A49D}" dt="2021-07-18T11:56:56.655" v="1334" actId="20577"/>
          <ac:spMkLst>
            <pc:docMk/>
            <pc:sldMk cId="704819227" sldId="1478"/>
            <ac:spMk id="5" creationId="{00000000-0000-0000-0000-000000000000}"/>
          </ac:spMkLst>
        </pc:spChg>
      </pc:sldChg>
      <pc:sldChg chg="add del">
        <pc:chgData name="Li Bojie" userId="20e98015b95230ff" providerId="LiveId" clId="{1DB8B157-D7AA-4629-8A9D-F2CF93C5A49D}" dt="2021-07-18T11:59:05.883" v="1355" actId="47"/>
        <pc:sldMkLst>
          <pc:docMk/>
          <pc:sldMk cId="2441789921" sldId="1480"/>
        </pc:sldMkLst>
      </pc:sldChg>
      <pc:sldChg chg="add">
        <pc:chgData name="Li Bojie" userId="20e98015b95230ff" providerId="LiveId" clId="{1DB8B157-D7AA-4629-8A9D-F2CF93C5A49D}" dt="2021-07-18T13:52:04.218" v="2020"/>
        <pc:sldMkLst>
          <pc:docMk/>
          <pc:sldMk cId="2707598201" sldId="1480"/>
        </pc:sldMkLst>
      </pc:sldChg>
      <pc:sldChg chg="add">
        <pc:chgData name="Li Bojie" userId="20e98015b95230ff" providerId="LiveId" clId="{1DB8B157-D7AA-4629-8A9D-F2CF93C5A49D}" dt="2021-07-18T13:52:30.851" v="2021"/>
        <pc:sldMkLst>
          <pc:docMk/>
          <pc:sldMk cId="3656142746" sldId="1481"/>
        </pc:sldMkLst>
      </pc:sldChg>
      <pc:sldChg chg="modSp add del mod">
        <pc:chgData name="Li Bojie" userId="20e98015b95230ff" providerId="LiveId" clId="{1DB8B157-D7AA-4629-8A9D-F2CF93C5A49D}" dt="2021-07-18T11:54:43.632" v="1326" actId="1076"/>
        <pc:sldMkLst>
          <pc:docMk/>
          <pc:sldMk cId="2748248016" sldId="1482"/>
        </pc:sldMkLst>
        <pc:spChg chg="mod">
          <ac:chgData name="Li Bojie" userId="20e98015b95230ff" providerId="LiveId" clId="{1DB8B157-D7AA-4629-8A9D-F2CF93C5A49D}" dt="2021-07-18T11:54:43.632" v="1326" actId="1076"/>
          <ac:spMkLst>
            <pc:docMk/>
            <pc:sldMk cId="2748248016" sldId="1482"/>
            <ac:spMk id="2" creationId="{00000000-0000-0000-0000-000000000000}"/>
          </ac:spMkLst>
        </pc:spChg>
      </pc:sldChg>
      <pc:sldChg chg="modSp add del mod">
        <pc:chgData name="Li Bojie" userId="20e98015b95230ff" providerId="LiveId" clId="{1DB8B157-D7AA-4629-8A9D-F2CF93C5A49D}" dt="2021-07-18T14:13:21.431" v="2613" actId="404"/>
        <pc:sldMkLst>
          <pc:docMk/>
          <pc:sldMk cId="1701383019" sldId="1483"/>
        </pc:sldMkLst>
        <pc:graphicFrameChg chg="modGraphic">
          <ac:chgData name="Li Bojie" userId="20e98015b95230ff" providerId="LiveId" clId="{1DB8B157-D7AA-4629-8A9D-F2CF93C5A49D}" dt="2021-07-18T14:13:21.431" v="2613" actId="404"/>
          <ac:graphicFrameMkLst>
            <pc:docMk/>
            <pc:sldMk cId="1701383019" sldId="1483"/>
            <ac:graphicFrameMk id="4" creationId="{00000000-0000-0000-0000-000000000000}"/>
          </ac:graphicFrameMkLst>
        </pc:graphicFrameChg>
      </pc:sldChg>
      <pc:sldChg chg="modSp add del mod">
        <pc:chgData name="Li Bojie" userId="20e98015b95230ff" providerId="LiveId" clId="{1DB8B157-D7AA-4629-8A9D-F2CF93C5A49D}" dt="2021-07-18T14:13:30.606" v="2614" actId="404"/>
        <pc:sldMkLst>
          <pc:docMk/>
          <pc:sldMk cId="3134713211" sldId="1484"/>
        </pc:sldMkLst>
        <pc:graphicFrameChg chg="modGraphic">
          <ac:chgData name="Li Bojie" userId="20e98015b95230ff" providerId="LiveId" clId="{1DB8B157-D7AA-4629-8A9D-F2CF93C5A49D}" dt="2021-07-18T14:13:30.606" v="2614" actId="404"/>
          <ac:graphicFrameMkLst>
            <pc:docMk/>
            <pc:sldMk cId="3134713211" sldId="1484"/>
            <ac:graphicFrameMk id="4" creationId="{00000000-0000-0000-0000-000000000000}"/>
          </ac:graphicFrameMkLst>
        </pc:graphicFrameChg>
      </pc:sldChg>
      <pc:sldChg chg="add del">
        <pc:chgData name="Li Bojie" userId="20e98015b95230ff" providerId="LiveId" clId="{1DB8B157-D7AA-4629-8A9D-F2CF93C5A49D}" dt="2021-07-18T11:54:25.202" v="1325"/>
        <pc:sldMkLst>
          <pc:docMk/>
          <pc:sldMk cId="2732462310" sldId="1485"/>
        </pc:sldMkLst>
      </pc:sldChg>
      <pc:sldChg chg="modSp add del mod">
        <pc:chgData name="Li Bojie" userId="20e98015b95230ff" providerId="LiveId" clId="{1DB8B157-D7AA-4629-8A9D-F2CF93C5A49D}" dt="2021-07-18T11:54:25.202" v="1325"/>
        <pc:sldMkLst>
          <pc:docMk/>
          <pc:sldMk cId="3217790426" sldId="1486"/>
        </pc:sldMkLst>
        <pc:spChg chg="mod">
          <ac:chgData name="Li Bojie" userId="20e98015b95230ff" providerId="LiveId" clId="{1DB8B157-D7AA-4629-8A9D-F2CF93C5A49D}" dt="2021-07-18T11:54:24.707" v="1324"/>
          <ac:spMkLst>
            <pc:docMk/>
            <pc:sldMk cId="3217790426" sldId="1486"/>
            <ac:spMk id="3" creationId="{00000000-0000-0000-0000-000000000000}"/>
          </ac:spMkLst>
        </pc:spChg>
      </pc:sldChg>
      <pc:sldChg chg="add del">
        <pc:chgData name="Li Bojie" userId="20e98015b95230ff" providerId="LiveId" clId="{1DB8B157-D7AA-4629-8A9D-F2CF93C5A49D}" dt="2021-07-18T11:54:25.202" v="1325"/>
        <pc:sldMkLst>
          <pc:docMk/>
          <pc:sldMk cId="3737817896" sldId="1487"/>
        </pc:sldMkLst>
      </pc:sldChg>
      <pc:sldChg chg="add del">
        <pc:chgData name="Li Bojie" userId="20e98015b95230ff" providerId="LiveId" clId="{1DB8B157-D7AA-4629-8A9D-F2CF93C5A49D}" dt="2021-07-18T11:54:25.202" v="1325"/>
        <pc:sldMkLst>
          <pc:docMk/>
          <pc:sldMk cId="4133339223" sldId="1488"/>
        </pc:sldMkLst>
      </pc:sldChg>
      <pc:sldChg chg="add del">
        <pc:chgData name="Li Bojie" userId="20e98015b95230ff" providerId="LiveId" clId="{1DB8B157-D7AA-4629-8A9D-F2CF93C5A49D}" dt="2021-07-18T11:54:25.202" v="1325"/>
        <pc:sldMkLst>
          <pc:docMk/>
          <pc:sldMk cId="1159299925" sldId="1489"/>
        </pc:sldMkLst>
      </pc:sldChg>
      <pc:sldChg chg="add del">
        <pc:chgData name="Li Bojie" userId="20e98015b95230ff" providerId="LiveId" clId="{1DB8B157-D7AA-4629-8A9D-F2CF93C5A49D}" dt="2021-07-18T11:54:25.202" v="1325"/>
        <pc:sldMkLst>
          <pc:docMk/>
          <pc:sldMk cId="695360252" sldId="1490"/>
        </pc:sldMkLst>
      </pc:sldChg>
      <pc:sldChg chg="add del">
        <pc:chgData name="Li Bojie" userId="20e98015b95230ff" providerId="LiveId" clId="{1DB8B157-D7AA-4629-8A9D-F2CF93C5A49D}" dt="2021-07-18T11:54:25.202" v="1325"/>
        <pc:sldMkLst>
          <pc:docMk/>
          <pc:sldMk cId="2275955698" sldId="1491"/>
        </pc:sldMkLst>
      </pc:sldChg>
      <pc:sldChg chg="add del">
        <pc:chgData name="Li Bojie" userId="20e98015b95230ff" providerId="LiveId" clId="{1DB8B157-D7AA-4629-8A9D-F2CF93C5A49D}" dt="2021-07-18T11:54:25.202" v="1325"/>
        <pc:sldMkLst>
          <pc:docMk/>
          <pc:sldMk cId="17267551" sldId="1492"/>
        </pc:sldMkLst>
      </pc:sldChg>
      <pc:sldChg chg="add del">
        <pc:chgData name="Li Bojie" userId="20e98015b95230ff" providerId="LiveId" clId="{1DB8B157-D7AA-4629-8A9D-F2CF93C5A49D}" dt="2021-07-18T11:54:25.202" v="1325"/>
        <pc:sldMkLst>
          <pc:docMk/>
          <pc:sldMk cId="2875145169" sldId="1493"/>
        </pc:sldMkLst>
      </pc:sldChg>
      <pc:sldChg chg="add del">
        <pc:chgData name="Li Bojie" userId="20e98015b95230ff" providerId="LiveId" clId="{1DB8B157-D7AA-4629-8A9D-F2CF93C5A49D}" dt="2021-07-18T11:54:25.202" v="1325"/>
        <pc:sldMkLst>
          <pc:docMk/>
          <pc:sldMk cId="2400315754" sldId="1494"/>
        </pc:sldMkLst>
      </pc:sldChg>
      <pc:sldChg chg="add del">
        <pc:chgData name="Li Bojie" userId="20e98015b95230ff" providerId="LiveId" clId="{1DB8B157-D7AA-4629-8A9D-F2CF93C5A49D}" dt="2021-07-18T11:54:25.202" v="1325"/>
        <pc:sldMkLst>
          <pc:docMk/>
          <pc:sldMk cId="930363968" sldId="1496"/>
        </pc:sldMkLst>
      </pc:sldChg>
      <pc:sldChg chg="modSp add del mod">
        <pc:chgData name="Li Bojie" userId="20e98015b95230ff" providerId="LiveId" clId="{1DB8B157-D7AA-4629-8A9D-F2CF93C5A49D}" dt="2021-07-18T11:58:10.939" v="1351" actId="5793"/>
        <pc:sldMkLst>
          <pc:docMk/>
          <pc:sldMk cId="3397227713" sldId="1498"/>
        </pc:sldMkLst>
        <pc:spChg chg="mod">
          <ac:chgData name="Li Bojie" userId="20e98015b95230ff" providerId="LiveId" clId="{1DB8B157-D7AA-4629-8A9D-F2CF93C5A49D}" dt="2021-07-18T11:58:10.939" v="1351" actId="5793"/>
          <ac:spMkLst>
            <pc:docMk/>
            <pc:sldMk cId="3397227713" sldId="1498"/>
            <ac:spMk id="3" creationId="{00000000-0000-0000-0000-000000000000}"/>
          </ac:spMkLst>
        </pc:spChg>
      </pc:sldChg>
      <pc:sldChg chg="add del">
        <pc:chgData name="Li Bojie" userId="20e98015b95230ff" providerId="LiveId" clId="{1DB8B157-D7AA-4629-8A9D-F2CF93C5A49D}" dt="2021-07-18T13:55:40.459" v="2032" actId="47"/>
        <pc:sldMkLst>
          <pc:docMk/>
          <pc:sldMk cId="678630912" sldId="1500"/>
        </pc:sldMkLst>
      </pc:sldChg>
      <pc:sldChg chg="modSp add">
        <pc:chgData name="Li Bojie" userId="20e98015b95230ff" providerId="LiveId" clId="{1DB8B157-D7AA-4629-8A9D-F2CF93C5A49D}" dt="2021-07-18T11:57:38.039" v="1337"/>
        <pc:sldMkLst>
          <pc:docMk/>
          <pc:sldMk cId="3538839200" sldId="1502"/>
        </pc:sldMkLst>
        <pc:spChg chg="mod">
          <ac:chgData name="Li Bojie" userId="20e98015b95230ff" providerId="LiveId" clId="{1DB8B157-D7AA-4629-8A9D-F2CF93C5A49D}" dt="2021-07-18T11:57:38.039" v="1337"/>
          <ac:spMkLst>
            <pc:docMk/>
            <pc:sldMk cId="3538839200" sldId="1502"/>
            <ac:spMk id="4" creationId="{00000000-0000-0000-0000-000000000000}"/>
          </ac:spMkLst>
        </pc:spChg>
      </pc:sldChg>
      <pc:sldChg chg="modSp add">
        <pc:chgData name="Li Bojie" userId="20e98015b95230ff" providerId="LiveId" clId="{1DB8B157-D7AA-4629-8A9D-F2CF93C5A49D}" dt="2021-07-18T11:57:38.039" v="1337"/>
        <pc:sldMkLst>
          <pc:docMk/>
          <pc:sldMk cId="2544368321" sldId="1503"/>
        </pc:sldMkLst>
        <pc:spChg chg="mod">
          <ac:chgData name="Li Bojie" userId="20e98015b95230ff" providerId="LiveId" clId="{1DB8B157-D7AA-4629-8A9D-F2CF93C5A49D}" dt="2021-07-18T11:57:38.039" v="1337"/>
          <ac:spMkLst>
            <pc:docMk/>
            <pc:sldMk cId="2544368321" sldId="1503"/>
            <ac:spMk id="4" creationId="{00000000-0000-0000-0000-000000000000}"/>
          </ac:spMkLst>
        </pc:spChg>
      </pc:sldChg>
      <pc:sldChg chg="modSp add">
        <pc:chgData name="Li Bojie" userId="20e98015b95230ff" providerId="LiveId" clId="{1DB8B157-D7AA-4629-8A9D-F2CF93C5A49D}" dt="2021-07-18T11:55:46.837" v="1327"/>
        <pc:sldMkLst>
          <pc:docMk/>
          <pc:sldMk cId="4018751463" sldId="1506"/>
        </pc:sldMkLst>
        <pc:spChg chg="mod">
          <ac:chgData name="Li Bojie" userId="20e98015b95230ff" providerId="LiveId" clId="{1DB8B157-D7AA-4629-8A9D-F2CF93C5A49D}" dt="2021-07-18T11:55:46.837" v="1327"/>
          <ac:spMkLst>
            <pc:docMk/>
            <pc:sldMk cId="4018751463" sldId="1506"/>
            <ac:spMk id="5" creationId="{00000000-0000-0000-0000-000000000000}"/>
          </ac:spMkLst>
        </pc:spChg>
      </pc:sldChg>
      <pc:sldChg chg="modSp add">
        <pc:chgData name="Li Bojie" userId="20e98015b95230ff" providerId="LiveId" clId="{1DB8B157-D7AA-4629-8A9D-F2CF93C5A49D}" dt="2021-07-18T11:57:38.039" v="1337"/>
        <pc:sldMkLst>
          <pc:docMk/>
          <pc:sldMk cId="3404967342" sldId="1507"/>
        </pc:sldMkLst>
        <pc:spChg chg="mod">
          <ac:chgData name="Li Bojie" userId="20e98015b95230ff" providerId="LiveId" clId="{1DB8B157-D7AA-4629-8A9D-F2CF93C5A49D}" dt="2021-07-18T11:57:38.039" v="1337"/>
          <ac:spMkLst>
            <pc:docMk/>
            <pc:sldMk cId="3404967342" sldId="1507"/>
            <ac:spMk id="4" creationId="{00000000-0000-0000-0000-000000000000}"/>
          </ac:spMkLst>
        </pc:spChg>
      </pc:sldChg>
      <pc:sldChg chg="add">
        <pc:chgData name="Li Bojie" userId="20e98015b95230ff" providerId="LiveId" clId="{1DB8B157-D7AA-4629-8A9D-F2CF93C5A49D}" dt="2021-07-18T11:59:02.381" v="1354"/>
        <pc:sldMkLst>
          <pc:docMk/>
          <pc:sldMk cId="1221496435" sldId="1508"/>
        </pc:sldMkLst>
      </pc:sldChg>
      <pc:sldChg chg="add del">
        <pc:chgData name="Li Bojie" userId="20e98015b95230ff" providerId="LiveId" clId="{1DB8B157-D7AA-4629-8A9D-F2CF93C5A49D}" dt="2021-07-18T11:59:02.178" v="1353"/>
        <pc:sldMkLst>
          <pc:docMk/>
          <pc:sldMk cId="1861079875" sldId="1508"/>
        </pc:sldMkLst>
      </pc:sldChg>
      <pc:sldChg chg="addSp delSp modSp new mod">
        <pc:chgData name="Li Bojie" userId="20e98015b95230ff" providerId="LiveId" clId="{1DB8B157-D7AA-4629-8A9D-F2CF93C5A49D}" dt="2021-07-18T12:52:09.469" v="1975" actId="1076"/>
        <pc:sldMkLst>
          <pc:docMk/>
          <pc:sldMk cId="66177869" sldId="1509"/>
        </pc:sldMkLst>
        <pc:spChg chg="del mod">
          <ac:chgData name="Li Bojie" userId="20e98015b95230ff" providerId="LiveId" clId="{1DB8B157-D7AA-4629-8A9D-F2CF93C5A49D}" dt="2021-07-18T12:43:19.300" v="1661" actId="478"/>
          <ac:spMkLst>
            <pc:docMk/>
            <pc:sldMk cId="66177869" sldId="1509"/>
            <ac:spMk id="2" creationId="{25C205F5-B0C0-43D4-B1FD-0A39964A379A}"/>
          </ac:spMkLst>
        </pc:spChg>
        <pc:spChg chg="del mod">
          <ac:chgData name="Li Bojie" userId="20e98015b95230ff" providerId="LiveId" clId="{1DB8B157-D7AA-4629-8A9D-F2CF93C5A49D}" dt="2021-07-18T12:43:35.600" v="1690" actId="478"/>
          <ac:spMkLst>
            <pc:docMk/>
            <pc:sldMk cId="66177869" sldId="1509"/>
            <ac:spMk id="3" creationId="{E9E172C4-DDAA-4967-A54A-9C7AFA8554A1}"/>
          </ac:spMkLst>
        </pc:spChg>
        <pc:spChg chg="add mod">
          <ac:chgData name="Li Bojie" userId="20e98015b95230ff" providerId="LiveId" clId="{1DB8B157-D7AA-4629-8A9D-F2CF93C5A49D}" dt="2021-07-18T12:49:38.838" v="1925" actId="14100"/>
          <ac:spMkLst>
            <pc:docMk/>
            <pc:sldMk cId="66177869" sldId="1509"/>
            <ac:spMk id="6" creationId="{E30B38F4-2F23-443B-BB81-00DCD53D38A6}"/>
          </ac:spMkLst>
        </pc:spChg>
        <pc:spChg chg="add del mod">
          <ac:chgData name="Li Bojie" userId="20e98015b95230ff" providerId="LiveId" clId="{1DB8B157-D7AA-4629-8A9D-F2CF93C5A49D}" dt="2021-07-18T12:43:23.272" v="1663" actId="478"/>
          <ac:spMkLst>
            <pc:docMk/>
            <pc:sldMk cId="66177869" sldId="1509"/>
            <ac:spMk id="8" creationId="{E09A55B9-5655-4285-A31A-852F276EB4F1}"/>
          </ac:spMkLst>
        </pc:spChg>
        <pc:spChg chg="add mod">
          <ac:chgData name="Li Bojie" userId="20e98015b95230ff" providerId="LiveId" clId="{1DB8B157-D7AA-4629-8A9D-F2CF93C5A49D}" dt="2021-07-18T12:51:53.294" v="1973" actId="20577"/>
          <ac:spMkLst>
            <pc:docMk/>
            <pc:sldMk cId="66177869" sldId="1509"/>
            <ac:spMk id="9" creationId="{3EC3925C-BEE2-4131-8C48-F83681530EF0}"/>
          </ac:spMkLst>
        </pc:spChg>
        <pc:spChg chg="add mod">
          <ac:chgData name="Li Bojie" userId="20e98015b95230ff" providerId="LiveId" clId="{1DB8B157-D7AA-4629-8A9D-F2CF93C5A49D}" dt="2021-07-18T12:52:09.469" v="1975" actId="1076"/>
          <ac:spMkLst>
            <pc:docMk/>
            <pc:sldMk cId="66177869" sldId="1509"/>
            <ac:spMk id="10" creationId="{9F41BD4D-ACDD-4516-A044-EC4F0710F185}"/>
          </ac:spMkLst>
        </pc:spChg>
        <pc:picChg chg="add mod">
          <ac:chgData name="Li Bojie" userId="20e98015b95230ff" providerId="LiveId" clId="{1DB8B157-D7AA-4629-8A9D-F2CF93C5A49D}" dt="2021-07-18T12:49:24.112" v="1922" actId="1076"/>
          <ac:picMkLst>
            <pc:docMk/>
            <pc:sldMk cId="66177869" sldId="1509"/>
            <ac:picMk id="5" creationId="{E018437C-E8B4-472A-A3A6-0704481542F3}"/>
          </ac:picMkLst>
        </pc:picChg>
      </pc:sldChg>
      <pc:sldChg chg="addSp delSp modSp new mod">
        <pc:chgData name="Li Bojie" userId="20e98015b95230ff" providerId="LiveId" clId="{1DB8B157-D7AA-4629-8A9D-F2CF93C5A49D}" dt="2021-07-18T12:53:25.442" v="2011" actId="20577"/>
        <pc:sldMkLst>
          <pc:docMk/>
          <pc:sldMk cId="645109400" sldId="1510"/>
        </pc:sldMkLst>
        <pc:spChg chg="del mod">
          <ac:chgData name="Li Bojie" userId="20e98015b95230ff" providerId="LiveId" clId="{1DB8B157-D7AA-4629-8A9D-F2CF93C5A49D}" dt="2021-07-18T12:47:13.116" v="1881" actId="478"/>
          <ac:spMkLst>
            <pc:docMk/>
            <pc:sldMk cId="645109400" sldId="1510"/>
            <ac:spMk id="2" creationId="{63422E3C-9EF3-4172-8287-BA30C4A0C91C}"/>
          </ac:spMkLst>
        </pc:spChg>
        <pc:spChg chg="mod">
          <ac:chgData name="Li Bojie" userId="20e98015b95230ff" providerId="LiveId" clId="{1DB8B157-D7AA-4629-8A9D-F2CF93C5A49D}" dt="2021-07-18T12:47:06.136" v="1879" actId="20577"/>
          <ac:spMkLst>
            <pc:docMk/>
            <pc:sldMk cId="645109400" sldId="1510"/>
            <ac:spMk id="3" creationId="{8ECA7AE1-E54E-4513-9DF0-FD3DDB94FB06}"/>
          </ac:spMkLst>
        </pc:spChg>
        <pc:spChg chg="add mod">
          <ac:chgData name="Li Bojie" userId="20e98015b95230ff" providerId="LiveId" clId="{1DB8B157-D7AA-4629-8A9D-F2CF93C5A49D}" dt="2021-07-18T12:53:25.442" v="2011" actId="20577"/>
          <ac:spMkLst>
            <pc:docMk/>
            <pc:sldMk cId="645109400" sldId="1510"/>
            <ac:spMk id="6" creationId="{EF671ADE-0A32-49C9-BC24-462585C66FD3}"/>
          </ac:spMkLst>
        </pc:spChg>
        <pc:picChg chg="add mod">
          <ac:chgData name="Li Bojie" userId="20e98015b95230ff" providerId="LiveId" clId="{1DB8B157-D7AA-4629-8A9D-F2CF93C5A49D}" dt="2021-07-18T12:47:46.040" v="1884" actId="1076"/>
          <ac:picMkLst>
            <pc:docMk/>
            <pc:sldMk cId="645109400" sldId="1510"/>
            <ac:picMk id="5" creationId="{435D99F9-1E03-4078-A61D-F3F047EDA320}"/>
          </ac:picMkLst>
        </pc:picChg>
      </pc:sldChg>
      <pc:sldChg chg="modSp add del mod">
        <pc:chgData name="Li Bojie" userId="20e98015b95230ff" providerId="LiveId" clId="{1DB8B157-D7AA-4629-8A9D-F2CF93C5A49D}" dt="2021-07-18T13:49:29.355" v="2015"/>
        <pc:sldMkLst>
          <pc:docMk/>
          <pc:sldMk cId="946150909" sldId="1511"/>
        </pc:sldMkLst>
        <pc:spChg chg="mod">
          <ac:chgData name="Li Bojie" userId="20e98015b95230ff" providerId="LiveId" clId="{1DB8B157-D7AA-4629-8A9D-F2CF93C5A49D}" dt="2021-07-18T13:49:29.355" v="2015"/>
          <ac:spMkLst>
            <pc:docMk/>
            <pc:sldMk cId="946150909" sldId="1511"/>
            <ac:spMk id="3" creationId="{393C3CE0-1FCB-4C6A-B71C-356921D4AC5A}"/>
          </ac:spMkLst>
        </pc:spChg>
      </pc:sldChg>
      <pc:sldChg chg="modSp add mod">
        <pc:chgData name="Li Bojie" userId="20e98015b95230ff" providerId="LiveId" clId="{1DB8B157-D7AA-4629-8A9D-F2CF93C5A49D}" dt="2021-07-21T16:13:35.333" v="4943"/>
        <pc:sldMkLst>
          <pc:docMk/>
          <pc:sldMk cId="2728310256" sldId="1511"/>
        </pc:sldMkLst>
        <pc:spChg chg="mod">
          <ac:chgData name="Li Bojie" userId="20e98015b95230ff" providerId="LiveId" clId="{1DB8B157-D7AA-4629-8A9D-F2CF93C5A49D}" dt="2021-07-21T16:13:35.333" v="4943"/>
          <ac:spMkLst>
            <pc:docMk/>
            <pc:sldMk cId="2728310256" sldId="1511"/>
            <ac:spMk id="3" creationId="{393C3CE0-1FCB-4C6A-B71C-356921D4AC5A}"/>
          </ac:spMkLst>
        </pc:spChg>
      </pc:sldChg>
      <pc:sldChg chg="add">
        <pc:chgData name="Li Bojie" userId="20e98015b95230ff" providerId="LiveId" clId="{1DB8B157-D7AA-4629-8A9D-F2CF93C5A49D}" dt="2021-07-18T13:50:35.185" v="2017"/>
        <pc:sldMkLst>
          <pc:docMk/>
          <pc:sldMk cId="2374354439" sldId="1512"/>
        </pc:sldMkLst>
      </pc:sldChg>
      <pc:sldChg chg="add">
        <pc:chgData name="Li Bojie" userId="20e98015b95230ff" providerId="LiveId" clId="{1DB8B157-D7AA-4629-8A9D-F2CF93C5A49D}" dt="2021-07-18T13:51:13.099" v="2018"/>
        <pc:sldMkLst>
          <pc:docMk/>
          <pc:sldMk cId="845623702" sldId="1513"/>
        </pc:sldMkLst>
      </pc:sldChg>
      <pc:sldChg chg="add">
        <pc:chgData name="Li Bojie" userId="20e98015b95230ff" providerId="LiveId" clId="{1DB8B157-D7AA-4629-8A9D-F2CF93C5A49D}" dt="2021-07-18T13:51:13.099" v="2018"/>
        <pc:sldMkLst>
          <pc:docMk/>
          <pc:sldMk cId="3113138807" sldId="1514"/>
        </pc:sldMkLst>
      </pc:sldChg>
      <pc:sldChg chg="modSp add del mod">
        <pc:chgData name="Li Bojie" userId="20e98015b95230ff" providerId="LiveId" clId="{1DB8B157-D7AA-4629-8A9D-F2CF93C5A49D}" dt="2021-07-18T13:55:18.347" v="2030" actId="404"/>
        <pc:sldMkLst>
          <pc:docMk/>
          <pc:sldMk cId="806812325" sldId="1519"/>
        </pc:sldMkLst>
        <pc:graphicFrameChg chg="modGraphic">
          <ac:chgData name="Li Bojie" userId="20e98015b95230ff" providerId="LiveId" clId="{1DB8B157-D7AA-4629-8A9D-F2CF93C5A49D}" dt="2021-07-18T13:55:18.347" v="2030" actId="404"/>
          <ac:graphicFrameMkLst>
            <pc:docMk/>
            <pc:sldMk cId="806812325" sldId="1519"/>
            <ac:graphicFrameMk id="4" creationId="{00000000-0000-0000-0000-000000000000}"/>
          </ac:graphicFrameMkLst>
        </pc:graphicFrameChg>
      </pc:sldChg>
      <pc:sldChg chg="modSp add del mod">
        <pc:chgData name="Li Bojie" userId="20e98015b95230ff" providerId="LiveId" clId="{1DB8B157-D7AA-4629-8A9D-F2CF93C5A49D}" dt="2021-07-18T13:55:24.827" v="2031" actId="404"/>
        <pc:sldMkLst>
          <pc:docMk/>
          <pc:sldMk cId="3953965393" sldId="1520"/>
        </pc:sldMkLst>
        <pc:graphicFrameChg chg="modGraphic">
          <ac:chgData name="Li Bojie" userId="20e98015b95230ff" providerId="LiveId" clId="{1DB8B157-D7AA-4629-8A9D-F2CF93C5A49D}" dt="2021-07-18T13:55:24.827" v="2031" actId="404"/>
          <ac:graphicFrameMkLst>
            <pc:docMk/>
            <pc:sldMk cId="3953965393" sldId="1520"/>
            <ac:graphicFrameMk id="4" creationId="{00000000-0000-0000-0000-000000000000}"/>
          </ac:graphicFrameMkLst>
        </pc:graphicFrameChg>
      </pc:sldChg>
      <pc:sldChg chg="add">
        <pc:chgData name="Li Bojie" userId="20e98015b95230ff" providerId="LiveId" clId="{1DB8B157-D7AA-4629-8A9D-F2CF93C5A49D}" dt="2021-07-18T13:52:30.851" v="2021"/>
        <pc:sldMkLst>
          <pc:docMk/>
          <pc:sldMk cId="249097915" sldId="1521"/>
        </pc:sldMkLst>
      </pc:sldChg>
      <pc:sldChg chg="add">
        <pc:chgData name="Li Bojie" userId="20e98015b95230ff" providerId="LiveId" clId="{1DB8B157-D7AA-4629-8A9D-F2CF93C5A49D}" dt="2021-07-18T13:52:30.851" v="2021"/>
        <pc:sldMkLst>
          <pc:docMk/>
          <pc:sldMk cId="1196849737" sldId="1522"/>
        </pc:sldMkLst>
      </pc:sldChg>
      <pc:sldChg chg="add">
        <pc:chgData name="Li Bojie" userId="20e98015b95230ff" providerId="LiveId" clId="{1DB8B157-D7AA-4629-8A9D-F2CF93C5A49D}" dt="2021-07-18T13:52:30.851" v="2021"/>
        <pc:sldMkLst>
          <pc:docMk/>
          <pc:sldMk cId="26669525" sldId="1523"/>
        </pc:sldMkLst>
      </pc:sldChg>
      <pc:sldChg chg="addSp modSp new mod">
        <pc:chgData name="Li Bojie" userId="20e98015b95230ff" providerId="LiveId" clId="{1DB8B157-D7AA-4629-8A9D-F2CF93C5A49D}" dt="2021-07-18T14:12:43.465" v="2612" actId="14100"/>
        <pc:sldMkLst>
          <pc:docMk/>
          <pc:sldMk cId="1446267910" sldId="1524"/>
        </pc:sldMkLst>
        <pc:spChg chg="mod">
          <ac:chgData name="Li Bojie" userId="20e98015b95230ff" providerId="LiveId" clId="{1DB8B157-D7AA-4629-8A9D-F2CF93C5A49D}" dt="2021-07-18T14:12:43.465" v="2612" actId="14100"/>
          <ac:spMkLst>
            <pc:docMk/>
            <pc:sldMk cId="1446267910" sldId="1524"/>
            <ac:spMk id="2" creationId="{017AA7E1-1988-461E-B4AB-8A62AC758CDB}"/>
          </ac:spMkLst>
        </pc:spChg>
        <pc:spChg chg="mod">
          <ac:chgData name="Li Bojie" userId="20e98015b95230ff" providerId="LiveId" clId="{1DB8B157-D7AA-4629-8A9D-F2CF93C5A49D}" dt="2021-07-18T13:57:17.910" v="2055" actId="20577"/>
          <ac:spMkLst>
            <pc:docMk/>
            <pc:sldMk cId="1446267910" sldId="1524"/>
            <ac:spMk id="3" creationId="{8898864F-35F8-48AA-AA72-C23D48C0132B}"/>
          </ac:spMkLst>
        </pc:spChg>
        <pc:spChg chg="add mod">
          <ac:chgData name="Li Bojie" userId="20e98015b95230ff" providerId="LiveId" clId="{1DB8B157-D7AA-4629-8A9D-F2CF93C5A49D}" dt="2021-07-18T14:04:01.312" v="2516" actId="14100"/>
          <ac:spMkLst>
            <pc:docMk/>
            <pc:sldMk cId="1446267910" sldId="1524"/>
            <ac:spMk id="5" creationId="{BE8E0F2B-6830-4B7E-A491-E67F2BAC802E}"/>
          </ac:spMkLst>
        </pc:spChg>
        <pc:spChg chg="add mod">
          <ac:chgData name="Li Bojie" userId="20e98015b95230ff" providerId="LiveId" clId="{1DB8B157-D7AA-4629-8A9D-F2CF93C5A49D}" dt="2021-07-18T14:04:01.312" v="2516" actId="14100"/>
          <ac:spMkLst>
            <pc:docMk/>
            <pc:sldMk cId="1446267910" sldId="1524"/>
            <ac:spMk id="6" creationId="{2E651044-77FB-42F9-8E30-C66F7E8ADEED}"/>
          </ac:spMkLst>
        </pc:spChg>
        <pc:spChg chg="add mod">
          <ac:chgData name="Li Bojie" userId="20e98015b95230ff" providerId="LiveId" clId="{1DB8B157-D7AA-4629-8A9D-F2CF93C5A49D}" dt="2021-07-18T14:04:01.312" v="2516" actId="14100"/>
          <ac:spMkLst>
            <pc:docMk/>
            <pc:sldMk cId="1446267910" sldId="1524"/>
            <ac:spMk id="7" creationId="{BFDEFA41-4C01-4F4F-98F9-8B9C5E1DC285}"/>
          </ac:spMkLst>
        </pc:spChg>
        <pc:spChg chg="add mod">
          <ac:chgData name="Li Bojie" userId="20e98015b95230ff" providerId="LiveId" clId="{1DB8B157-D7AA-4629-8A9D-F2CF93C5A49D}" dt="2021-07-18T14:04:01.312" v="2516" actId="14100"/>
          <ac:spMkLst>
            <pc:docMk/>
            <pc:sldMk cId="1446267910" sldId="1524"/>
            <ac:spMk id="8" creationId="{03C21AF4-3955-4FC8-A4A0-3B452212B16A}"/>
          </ac:spMkLst>
        </pc:spChg>
        <pc:spChg chg="add mod">
          <ac:chgData name="Li Bojie" userId="20e98015b95230ff" providerId="LiveId" clId="{1DB8B157-D7AA-4629-8A9D-F2CF93C5A49D}" dt="2021-07-18T14:04:01.312" v="2516" actId="14100"/>
          <ac:spMkLst>
            <pc:docMk/>
            <pc:sldMk cId="1446267910" sldId="1524"/>
            <ac:spMk id="9" creationId="{4C4BCAC7-B66B-4082-809F-0C6713402D0F}"/>
          </ac:spMkLst>
        </pc:spChg>
        <pc:spChg chg="add mod">
          <ac:chgData name="Li Bojie" userId="20e98015b95230ff" providerId="LiveId" clId="{1DB8B157-D7AA-4629-8A9D-F2CF93C5A49D}" dt="2021-07-18T14:04:01.312" v="2516" actId="14100"/>
          <ac:spMkLst>
            <pc:docMk/>
            <pc:sldMk cId="1446267910" sldId="1524"/>
            <ac:spMk id="10" creationId="{38BD71DF-889D-482D-967E-F1D003FB9643}"/>
          </ac:spMkLst>
        </pc:spChg>
        <pc:spChg chg="add mod">
          <ac:chgData name="Li Bojie" userId="20e98015b95230ff" providerId="LiveId" clId="{1DB8B157-D7AA-4629-8A9D-F2CF93C5A49D}" dt="2021-07-18T14:04:01.312" v="2516" actId="14100"/>
          <ac:spMkLst>
            <pc:docMk/>
            <pc:sldMk cId="1446267910" sldId="1524"/>
            <ac:spMk id="12" creationId="{AF48EFBB-7134-4AD0-8B41-1949B3011950}"/>
          </ac:spMkLst>
        </pc:spChg>
        <pc:spChg chg="add mod">
          <ac:chgData name="Li Bojie" userId="20e98015b95230ff" providerId="LiveId" clId="{1DB8B157-D7AA-4629-8A9D-F2CF93C5A49D}" dt="2021-07-18T14:04:01.312" v="2516" actId="14100"/>
          <ac:spMkLst>
            <pc:docMk/>
            <pc:sldMk cId="1446267910" sldId="1524"/>
            <ac:spMk id="13" creationId="{A7BAC197-088F-4700-AF31-06921AFDEDBE}"/>
          </ac:spMkLst>
        </pc:spChg>
        <pc:spChg chg="add mod">
          <ac:chgData name="Li Bojie" userId="20e98015b95230ff" providerId="LiveId" clId="{1DB8B157-D7AA-4629-8A9D-F2CF93C5A49D}" dt="2021-07-18T14:04:01.312" v="2516" actId="14100"/>
          <ac:spMkLst>
            <pc:docMk/>
            <pc:sldMk cId="1446267910" sldId="1524"/>
            <ac:spMk id="14" creationId="{CB70BB1A-1CC5-4FDF-9CA8-4C0447AEA3EE}"/>
          </ac:spMkLst>
        </pc:spChg>
        <pc:spChg chg="add mod">
          <ac:chgData name="Li Bojie" userId="20e98015b95230ff" providerId="LiveId" clId="{1DB8B157-D7AA-4629-8A9D-F2CF93C5A49D}" dt="2021-07-18T14:04:01.312" v="2516" actId="14100"/>
          <ac:spMkLst>
            <pc:docMk/>
            <pc:sldMk cId="1446267910" sldId="1524"/>
            <ac:spMk id="15" creationId="{650566AF-3D74-45FD-B591-ADB834696137}"/>
          </ac:spMkLst>
        </pc:spChg>
        <pc:spChg chg="add mod">
          <ac:chgData name="Li Bojie" userId="20e98015b95230ff" providerId="LiveId" clId="{1DB8B157-D7AA-4629-8A9D-F2CF93C5A49D}" dt="2021-07-18T14:04:01.312" v="2516" actId="14100"/>
          <ac:spMkLst>
            <pc:docMk/>
            <pc:sldMk cId="1446267910" sldId="1524"/>
            <ac:spMk id="16" creationId="{CFE13975-9E1A-481A-B988-799C14B07935}"/>
          </ac:spMkLst>
        </pc:spChg>
        <pc:spChg chg="add mod">
          <ac:chgData name="Li Bojie" userId="20e98015b95230ff" providerId="LiveId" clId="{1DB8B157-D7AA-4629-8A9D-F2CF93C5A49D}" dt="2021-07-18T14:04:01.312" v="2516" actId="14100"/>
          <ac:spMkLst>
            <pc:docMk/>
            <pc:sldMk cId="1446267910" sldId="1524"/>
            <ac:spMk id="17" creationId="{F1884244-16A5-4D93-9166-D3D61B3A3399}"/>
          </ac:spMkLst>
        </pc:spChg>
        <pc:spChg chg="add mod">
          <ac:chgData name="Li Bojie" userId="20e98015b95230ff" providerId="LiveId" clId="{1DB8B157-D7AA-4629-8A9D-F2CF93C5A49D}" dt="2021-07-18T14:04:01.312" v="2516" actId="14100"/>
          <ac:spMkLst>
            <pc:docMk/>
            <pc:sldMk cId="1446267910" sldId="1524"/>
            <ac:spMk id="18" creationId="{95EA6076-487C-4C8C-9155-847A53CF70C5}"/>
          </ac:spMkLst>
        </pc:spChg>
        <pc:spChg chg="add mod">
          <ac:chgData name="Li Bojie" userId="20e98015b95230ff" providerId="LiveId" clId="{1DB8B157-D7AA-4629-8A9D-F2CF93C5A49D}" dt="2021-07-18T14:04:01.312" v="2516" actId="14100"/>
          <ac:spMkLst>
            <pc:docMk/>
            <pc:sldMk cId="1446267910" sldId="1524"/>
            <ac:spMk id="19" creationId="{46A169D5-99CB-48A3-BCF2-4DEF4103E783}"/>
          </ac:spMkLst>
        </pc:spChg>
        <pc:spChg chg="add mod">
          <ac:chgData name="Li Bojie" userId="20e98015b95230ff" providerId="LiveId" clId="{1DB8B157-D7AA-4629-8A9D-F2CF93C5A49D}" dt="2021-07-18T14:04:01.312" v="2516" actId="14100"/>
          <ac:spMkLst>
            <pc:docMk/>
            <pc:sldMk cId="1446267910" sldId="1524"/>
            <ac:spMk id="20" creationId="{C7AAD2C3-7DF7-4E8A-8C8A-52174F54E0ED}"/>
          </ac:spMkLst>
        </pc:spChg>
        <pc:spChg chg="add mod">
          <ac:chgData name="Li Bojie" userId="20e98015b95230ff" providerId="LiveId" clId="{1DB8B157-D7AA-4629-8A9D-F2CF93C5A49D}" dt="2021-07-18T14:04:01.312" v="2516" actId="14100"/>
          <ac:spMkLst>
            <pc:docMk/>
            <pc:sldMk cId="1446267910" sldId="1524"/>
            <ac:spMk id="21" creationId="{55454F17-CEC1-4E91-900A-8B1A9A02540D}"/>
          </ac:spMkLst>
        </pc:spChg>
        <pc:spChg chg="add mod">
          <ac:chgData name="Li Bojie" userId="20e98015b95230ff" providerId="LiveId" clId="{1DB8B157-D7AA-4629-8A9D-F2CF93C5A49D}" dt="2021-07-18T14:04:01.312" v="2516" actId="14100"/>
          <ac:spMkLst>
            <pc:docMk/>
            <pc:sldMk cId="1446267910" sldId="1524"/>
            <ac:spMk id="23" creationId="{8AD14A9A-79B4-439F-A044-F87A2779C262}"/>
          </ac:spMkLst>
        </pc:spChg>
        <pc:spChg chg="add mod">
          <ac:chgData name="Li Bojie" userId="20e98015b95230ff" providerId="LiveId" clId="{1DB8B157-D7AA-4629-8A9D-F2CF93C5A49D}" dt="2021-07-18T14:04:01.312" v="2516" actId="14100"/>
          <ac:spMkLst>
            <pc:docMk/>
            <pc:sldMk cId="1446267910" sldId="1524"/>
            <ac:spMk id="24" creationId="{4DF52F2B-E8AE-48BA-97E0-44F4B68AD0DE}"/>
          </ac:spMkLst>
        </pc:spChg>
        <pc:spChg chg="add mod">
          <ac:chgData name="Li Bojie" userId="20e98015b95230ff" providerId="LiveId" clId="{1DB8B157-D7AA-4629-8A9D-F2CF93C5A49D}" dt="2021-07-18T14:04:01.312" v="2516" actId="14100"/>
          <ac:spMkLst>
            <pc:docMk/>
            <pc:sldMk cId="1446267910" sldId="1524"/>
            <ac:spMk id="25" creationId="{EEC752EC-77E8-440B-B12E-932C2364C4C1}"/>
          </ac:spMkLst>
        </pc:spChg>
        <pc:spChg chg="add mod">
          <ac:chgData name="Li Bojie" userId="20e98015b95230ff" providerId="LiveId" clId="{1DB8B157-D7AA-4629-8A9D-F2CF93C5A49D}" dt="2021-07-18T14:04:01.312" v="2516" actId="14100"/>
          <ac:spMkLst>
            <pc:docMk/>
            <pc:sldMk cId="1446267910" sldId="1524"/>
            <ac:spMk id="26" creationId="{97A7C78F-1820-4979-93E9-D931483F1F7D}"/>
          </ac:spMkLst>
        </pc:spChg>
        <pc:spChg chg="add mod">
          <ac:chgData name="Li Bojie" userId="20e98015b95230ff" providerId="LiveId" clId="{1DB8B157-D7AA-4629-8A9D-F2CF93C5A49D}" dt="2021-07-18T14:04:01.312" v="2516" actId="14100"/>
          <ac:spMkLst>
            <pc:docMk/>
            <pc:sldMk cId="1446267910" sldId="1524"/>
            <ac:spMk id="27" creationId="{5FD69F0E-82C7-4DA1-90A0-D70F3FC28C31}"/>
          </ac:spMkLst>
        </pc:spChg>
        <pc:spChg chg="add mod">
          <ac:chgData name="Li Bojie" userId="20e98015b95230ff" providerId="LiveId" clId="{1DB8B157-D7AA-4629-8A9D-F2CF93C5A49D}" dt="2021-07-18T14:04:01.312" v="2516" actId="14100"/>
          <ac:spMkLst>
            <pc:docMk/>
            <pc:sldMk cId="1446267910" sldId="1524"/>
            <ac:spMk id="28" creationId="{B6D59688-47A1-4C52-A10F-9B81235B1796}"/>
          </ac:spMkLst>
        </pc:spChg>
        <pc:spChg chg="add mod">
          <ac:chgData name="Li Bojie" userId="20e98015b95230ff" providerId="LiveId" clId="{1DB8B157-D7AA-4629-8A9D-F2CF93C5A49D}" dt="2021-07-18T14:04:01.312" v="2516" actId="14100"/>
          <ac:spMkLst>
            <pc:docMk/>
            <pc:sldMk cId="1446267910" sldId="1524"/>
            <ac:spMk id="30" creationId="{D035E28C-0CDC-40F1-9D5D-A31EB1196EFD}"/>
          </ac:spMkLst>
        </pc:spChg>
        <pc:spChg chg="add mod">
          <ac:chgData name="Li Bojie" userId="20e98015b95230ff" providerId="LiveId" clId="{1DB8B157-D7AA-4629-8A9D-F2CF93C5A49D}" dt="2021-07-18T14:04:01.312" v="2516" actId="14100"/>
          <ac:spMkLst>
            <pc:docMk/>
            <pc:sldMk cId="1446267910" sldId="1524"/>
            <ac:spMk id="32" creationId="{1C3C507C-74E3-434D-A33B-76AEA05A6B16}"/>
          </ac:spMkLst>
        </pc:spChg>
        <pc:spChg chg="add mod">
          <ac:chgData name="Li Bojie" userId="20e98015b95230ff" providerId="LiveId" clId="{1DB8B157-D7AA-4629-8A9D-F2CF93C5A49D}" dt="2021-07-18T14:04:01.312" v="2516" actId="14100"/>
          <ac:spMkLst>
            <pc:docMk/>
            <pc:sldMk cId="1446267910" sldId="1524"/>
            <ac:spMk id="33" creationId="{CB0F2793-C9B6-40A5-B698-67BF57BFE3AE}"/>
          </ac:spMkLst>
        </pc:spChg>
        <pc:spChg chg="add mod">
          <ac:chgData name="Li Bojie" userId="20e98015b95230ff" providerId="LiveId" clId="{1DB8B157-D7AA-4629-8A9D-F2CF93C5A49D}" dt="2021-07-18T14:04:01.312" v="2516" actId="14100"/>
          <ac:spMkLst>
            <pc:docMk/>
            <pc:sldMk cId="1446267910" sldId="1524"/>
            <ac:spMk id="35" creationId="{82AD87DB-2480-489F-8724-3EA8ECC7A761}"/>
          </ac:spMkLst>
        </pc:spChg>
        <pc:spChg chg="add mod">
          <ac:chgData name="Li Bojie" userId="20e98015b95230ff" providerId="LiveId" clId="{1DB8B157-D7AA-4629-8A9D-F2CF93C5A49D}" dt="2021-07-18T14:04:01.312" v="2516" actId="14100"/>
          <ac:spMkLst>
            <pc:docMk/>
            <pc:sldMk cId="1446267910" sldId="1524"/>
            <ac:spMk id="36" creationId="{E88F2AD2-2D01-411B-BF43-1792A945EF4B}"/>
          </ac:spMkLst>
        </pc:spChg>
        <pc:spChg chg="add mod">
          <ac:chgData name="Li Bojie" userId="20e98015b95230ff" providerId="LiveId" clId="{1DB8B157-D7AA-4629-8A9D-F2CF93C5A49D}" dt="2021-07-18T14:04:01.312" v="2516" actId="14100"/>
          <ac:spMkLst>
            <pc:docMk/>
            <pc:sldMk cId="1446267910" sldId="1524"/>
            <ac:spMk id="37" creationId="{AEC9E788-ABDC-4CFF-904D-4AAF22138CC0}"/>
          </ac:spMkLst>
        </pc:spChg>
        <pc:spChg chg="add mod">
          <ac:chgData name="Li Bojie" userId="20e98015b95230ff" providerId="LiveId" clId="{1DB8B157-D7AA-4629-8A9D-F2CF93C5A49D}" dt="2021-07-18T14:04:01.312" v="2516" actId="14100"/>
          <ac:spMkLst>
            <pc:docMk/>
            <pc:sldMk cId="1446267910" sldId="1524"/>
            <ac:spMk id="38" creationId="{D6478373-5D06-44EE-AAAB-FF3CB472C065}"/>
          </ac:spMkLst>
        </pc:spChg>
        <pc:spChg chg="add mod">
          <ac:chgData name="Li Bojie" userId="20e98015b95230ff" providerId="LiveId" clId="{1DB8B157-D7AA-4629-8A9D-F2CF93C5A49D}" dt="2021-07-18T14:04:01.312" v="2516" actId="14100"/>
          <ac:spMkLst>
            <pc:docMk/>
            <pc:sldMk cId="1446267910" sldId="1524"/>
            <ac:spMk id="42" creationId="{961ADB88-45FD-4C92-997C-8D640537DD06}"/>
          </ac:spMkLst>
        </pc:spChg>
        <pc:spChg chg="add mod">
          <ac:chgData name="Li Bojie" userId="20e98015b95230ff" providerId="LiveId" clId="{1DB8B157-D7AA-4629-8A9D-F2CF93C5A49D}" dt="2021-07-18T14:04:01.312" v="2516" actId="14100"/>
          <ac:spMkLst>
            <pc:docMk/>
            <pc:sldMk cId="1446267910" sldId="1524"/>
            <ac:spMk id="43" creationId="{C1A51711-95FD-4C2B-B644-9CC5380D246D}"/>
          </ac:spMkLst>
        </pc:spChg>
        <pc:spChg chg="add mod">
          <ac:chgData name="Li Bojie" userId="20e98015b95230ff" providerId="LiveId" clId="{1DB8B157-D7AA-4629-8A9D-F2CF93C5A49D}" dt="2021-07-18T14:04:01.312" v="2516" actId="14100"/>
          <ac:spMkLst>
            <pc:docMk/>
            <pc:sldMk cId="1446267910" sldId="1524"/>
            <ac:spMk id="44" creationId="{C7EAA0EE-B778-4A44-94D6-779E3D8F30EC}"/>
          </ac:spMkLst>
        </pc:spChg>
        <pc:spChg chg="add mod">
          <ac:chgData name="Li Bojie" userId="20e98015b95230ff" providerId="LiveId" clId="{1DB8B157-D7AA-4629-8A9D-F2CF93C5A49D}" dt="2021-07-18T14:04:01.312" v="2516" actId="14100"/>
          <ac:spMkLst>
            <pc:docMk/>
            <pc:sldMk cId="1446267910" sldId="1524"/>
            <ac:spMk id="45" creationId="{6B5B03F4-2C88-49EC-B27F-0ABFCC582B69}"/>
          </ac:spMkLst>
        </pc:spChg>
        <pc:spChg chg="add mod">
          <ac:chgData name="Li Bojie" userId="20e98015b95230ff" providerId="LiveId" clId="{1DB8B157-D7AA-4629-8A9D-F2CF93C5A49D}" dt="2021-07-18T14:04:01.312" v="2516" actId="14100"/>
          <ac:spMkLst>
            <pc:docMk/>
            <pc:sldMk cId="1446267910" sldId="1524"/>
            <ac:spMk id="46" creationId="{CE5A5EFE-9104-4E61-A4C9-2AFED3CB1307}"/>
          </ac:spMkLst>
        </pc:spChg>
        <pc:spChg chg="add mod">
          <ac:chgData name="Li Bojie" userId="20e98015b95230ff" providerId="LiveId" clId="{1DB8B157-D7AA-4629-8A9D-F2CF93C5A49D}" dt="2021-07-18T14:04:01.312" v="2516" actId="14100"/>
          <ac:spMkLst>
            <pc:docMk/>
            <pc:sldMk cId="1446267910" sldId="1524"/>
            <ac:spMk id="47" creationId="{DD4CDC41-66B1-4D33-8139-50682F5C0F58}"/>
          </ac:spMkLst>
        </pc:spChg>
        <pc:spChg chg="add mod">
          <ac:chgData name="Li Bojie" userId="20e98015b95230ff" providerId="LiveId" clId="{1DB8B157-D7AA-4629-8A9D-F2CF93C5A49D}" dt="2021-07-18T14:04:01.312" v="2516" actId="14100"/>
          <ac:spMkLst>
            <pc:docMk/>
            <pc:sldMk cId="1446267910" sldId="1524"/>
            <ac:spMk id="48" creationId="{76045010-ECC3-4B24-8868-9514B91B3725}"/>
          </ac:spMkLst>
        </pc:spChg>
        <pc:spChg chg="add mod">
          <ac:chgData name="Li Bojie" userId="20e98015b95230ff" providerId="LiveId" clId="{1DB8B157-D7AA-4629-8A9D-F2CF93C5A49D}" dt="2021-07-18T14:04:01.312" v="2516" actId="14100"/>
          <ac:spMkLst>
            <pc:docMk/>
            <pc:sldMk cId="1446267910" sldId="1524"/>
            <ac:spMk id="49" creationId="{D31B9D83-6B3E-47C7-AAEC-980D50784C37}"/>
          </ac:spMkLst>
        </pc:spChg>
        <pc:spChg chg="add mod">
          <ac:chgData name="Li Bojie" userId="20e98015b95230ff" providerId="LiveId" clId="{1DB8B157-D7AA-4629-8A9D-F2CF93C5A49D}" dt="2021-07-18T14:04:01.312" v="2516" actId="14100"/>
          <ac:spMkLst>
            <pc:docMk/>
            <pc:sldMk cId="1446267910" sldId="1524"/>
            <ac:spMk id="50" creationId="{B6A25A5D-8130-45B0-A96E-300EB641282A}"/>
          </ac:spMkLst>
        </pc:spChg>
        <pc:spChg chg="add mod">
          <ac:chgData name="Li Bojie" userId="20e98015b95230ff" providerId="LiveId" clId="{1DB8B157-D7AA-4629-8A9D-F2CF93C5A49D}" dt="2021-07-18T14:04:01.312" v="2516" actId="14100"/>
          <ac:spMkLst>
            <pc:docMk/>
            <pc:sldMk cId="1446267910" sldId="1524"/>
            <ac:spMk id="51" creationId="{B1BD1832-7F59-4240-8380-06B1AFF37975}"/>
          </ac:spMkLst>
        </pc:spChg>
        <pc:spChg chg="add mod">
          <ac:chgData name="Li Bojie" userId="20e98015b95230ff" providerId="LiveId" clId="{1DB8B157-D7AA-4629-8A9D-F2CF93C5A49D}" dt="2021-07-18T14:04:01.312" v="2516" actId="14100"/>
          <ac:spMkLst>
            <pc:docMk/>
            <pc:sldMk cId="1446267910" sldId="1524"/>
            <ac:spMk id="52" creationId="{F7224344-9CDD-4374-A6F2-94DF81987E86}"/>
          </ac:spMkLst>
        </pc:spChg>
        <pc:spChg chg="add mod">
          <ac:chgData name="Li Bojie" userId="20e98015b95230ff" providerId="LiveId" clId="{1DB8B157-D7AA-4629-8A9D-F2CF93C5A49D}" dt="2021-07-18T14:04:01.312" v="2516" actId="14100"/>
          <ac:spMkLst>
            <pc:docMk/>
            <pc:sldMk cId="1446267910" sldId="1524"/>
            <ac:spMk id="53" creationId="{153FE52E-B372-4FF8-B7B9-732705FA3E71}"/>
          </ac:spMkLst>
        </pc:spChg>
        <pc:spChg chg="add mod">
          <ac:chgData name="Li Bojie" userId="20e98015b95230ff" providerId="LiveId" clId="{1DB8B157-D7AA-4629-8A9D-F2CF93C5A49D}" dt="2021-07-18T14:04:01.312" v="2516" actId="14100"/>
          <ac:spMkLst>
            <pc:docMk/>
            <pc:sldMk cId="1446267910" sldId="1524"/>
            <ac:spMk id="54" creationId="{897A3996-F5BF-4AD4-B679-4B3A258F685D}"/>
          </ac:spMkLst>
        </pc:spChg>
        <pc:spChg chg="add mod">
          <ac:chgData name="Li Bojie" userId="20e98015b95230ff" providerId="LiveId" clId="{1DB8B157-D7AA-4629-8A9D-F2CF93C5A49D}" dt="2021-07-18T14:04:01.312" v="2516" actId="14100"/>
          <ac:spMkLst>
            <pc:docMk/>
            <pc:sldMk cId="1446267910" sldId="1524"/>
            <ac:spMk id="55" creationId="{64F2434C-1BFF-4B0D-8650-D9E2BD0766FE}"/>
          </ac:spMkLst>
        </pc:spChg>
        <pc:spChg chg="add mod">
          <ac:chgData name="Li Bojie" userId="20e98015b95230ff" providerId="LiveId" clId="{1DB8B157-D7AA-4629-8A9D-F2CF93C5A49D}" dt="2021-07-18T14:04:01.312" v="2516" actId="14100"/>
          <ac:spMkLst>
            <pc:docMk/>
            <pc:sldMk cId="1446267910" sldId="1524"/>
            <ac:spMk id="56" creationId="{7A8ECA71-D027-4C97-80AD-25E6F8F330D2}"/>
          </ac:spMkLst>
        </pc:spChg>
        <pc:grpChg chg="add mod">
          <ac:chgData name="Li Bojie" userId="20e98015b95230ff" providerId="LiveId" clId="{1DB8B157-D7AA-4629-8A9D-F2CF93C5A49D}" dt="2021-07-18T14:04:01.312" v="2516" actId="14100"/>
          <ac:grpSpMkLst>
            <pc:docMk/>
            <pc:sldMk cId="1446267910" sldId="1524"/>
            <ac:grpSpMk id="4" creationId="{FFD693C0-F127-416E-957A-D638CD10A117}"/>
          </ac:grpSpMkLst>
        </pc:grpChg>
        <pc:grpChg chg="add mod">
          <ac:chgData name="Li Bojie" userId="20e98015b95230ff" providerId="LiveId" clId="{1DB8B157-D7AA-4629-8A9D-F2CF93C5A49D}" dt="2021-07-18T14:04:01.312" v="2516" actId="14100"/>
          <ac:grpSpMkLst>
            <pc:docMk/>
            <pc:sldMk cId="1446267910" sldId="1524"/>
            <ac:grpSpMk id="11" creationId="{5B9FFF4B-0607-435E-A9E9-8D75A87AD262}"/>
          </ac:grpSpMkLst>
        </pc:grpChg>
        <pc:grpChg chg="add mod">
          <ac:chgData name="Li Bojie" userId="20e98015b95230ff" providerId="LiveId" clId="{1DB8B157-D7AA-4629-8A9D-F2CF93C5A49D}" dt="2021-07-18T14:04:01.312" v="2516" actId="14100"/>
          <ac:grpSpMkLst>
            <pc:docMk/>
            <pc:sldMk cId="1446267910" sldId="1524"/>
            <ac:grpSpMk id="22" creationId="{88EDDFDE-9787-4188-828D-D5DED4FE077E}"/>
          </ac:grpSpMkLst>
        </pc:grpChg>
        <pc:grpChg chg="add mod">
          <ac:chgData name="Li Bojie" userId="20e98015b95230ff" providerId="LiveId" clId="{1DB8B157-D7AA-4629-8A9D-F2CF93C5A49D}" dt="2021-07-18T14:04:01.312" v="2516" actId="14100"/>
          <ac:grpSpMkLst>
            <pc:docMk/>
            <pc:sldMk cId="1446267910" sldId="1524"/>
            <ac:grpSpMk id="29" creationId="{E01F572D-9449-42AC-B31C-2C15D0FA1225}"/>
          </ac:grpSpMkLst>
        </pc:grpChg>
        <pc:grpChg chg="add mod">
          <ac:chgData name="Li Bojie" userId="20e98015b95230ff" providerId="LiveId" clId="{1DB8B157-D7AA-4629-8A9D-F2CF93C5A49D}" dt="2021-07-18T14:04:01.312" v="2516" actId="14100"/>
          <ac:grpSpMkLst>
            <pc:docMk/>
            <pc:sldMk cId="1446267910" sldId="1524"/>
            <ac:grpSpMk id="31" creationId="{D6922E8D-6908-4B54-B569-D317AAF4D80E}"/>
          </ac:grpSpMkLst>
        </pc:grpChg>
        <pc:grpChg chg="add mod">
          <ac:chgData name="Li Bojie" userId="20e98015b95230ff" providerId="LiveId" clId="{1DB8B157-D7AA-4629-8A9D-F2CF93C5A49D}" dt="2021-07-18T14:04:01.312" v="2516" actId="14100"/>
          <ac:grpSpMkLst>
            <pc:docMk/>
            <pc:sldMk cId="1446267910" sldId="1524"/>
            <ac:grpSpMk id="39" creationId="{99B3D419-4612-4D11-B6D7-BDA3E3B11AFE}"/>
          </ac:grpSpMkLst>
        </pc:grpChg>
        <pc:grpChg chg="add mod">
          <ac:chgData name="Li Bojie" userId="20e98015b95230ff" providerId="LiveId" clId="{1DB8B157-D7AA-4629-8A9D-F2CF93C5A49D}" dt="2021-07-18T14:04:01.312" v="2516" actId="14100"/>
          <ac:grpSpMkLst>
            <pc:docMk/>
            <pc:sldMk cId="1446267910" sldId="1524"/>
            <ac:grpSpMk id="40" creationId="{4F30B67B-9A15-474F-ACA0-DCEE7684A2F8}"/>
          </ac:grpSpMkLst>
        </pc:grpChg>
        <pc:grpChg chg="add mod">
          <ac:chgData name="Li Bojie" userId="20e98015b95230ff" providerId="LiveId" clId="{1DB8B157-D7AA-4629-8A9D-F2CF93C5A49D}" dt="2021-07-18T14:04:01.312" v="2516" actId="14100"/>
          <ac:grpSpMkLst>
            <pc:docMk/>
            <pc:sldMk cId="1446267910" sldId="1524"/>
            <ac:grpSpMk id="41" creationId="{A7F9AF02-7D5F-42BC-8D3A-291B79C3F159}"/>
          </ac:grpSpMkLst>
        </pc:grpChg>
        <pc:picChg chg="add mod">
          <ac:chgData name="Li Bojie" userId="20e98015b95230ff" providerId="LiveId" clId="{1DB8B157-D7AA-4629-8A9D-F2CF93C5A49D}" dt="2021-07-18T14:04:01.312" v="2516" actId="14100"/>
          <ac:picMkLst>
            <pc:docMk/>
            <pc:sldMk cId="1446267910" sldId="1524"/>
            <ac:picMk id="34" creationId="{A8978FB4-64F2-4368-AF46-165A76BC1931}"/>
          </ac:picMkLst>
        </pc:picChg>
      </pc:sldChg>
      <pc:sldChg chg="modSp new del mod">
        <pc:chgData name="Li Bojie" userId="20e98015b95230ff" providerId="LiveId" clId="{1DB8B157-D7AA-4629-8A9D-F2CF93C5A49D}" dt="2021-07-18T13:57:10.605" v="2044" actId="47"/>
        <pc:sldMkLst>
          <pc:docMk/>
          <pc:sldMk cId="3925433002" sldId="1524"/>
        </pc:sldMkLst>
        <pc:spChg chg="mod">
          <ac:chgData name="Li Bojie" userId="20e98015b95230ff" providerId="LiveId" clId="{1DB8B157-D7AA-4629-8A9D-F2CF93C5A49D}" dt="2021-07-18T13:56:29.186" v="2043" actId="20577"/>
          <ac:spMkLst>
            <pc:docMk/>
            <pc:sldMk cId="3925433002" sldId="1524"/>
            <ac:spMk id="3" creationId="{7E27AC82-B9F8-4B4E-8F47-9CF2F2511AC9}"/>
          </ac:spMkLst>
        </pc:spChg>
      </pc:sldChg>
      <pc:sldChg chg="add">
        <pc:chgData name="Li Bojie" userId="20e98015b95230ff" providerId="LiveId" clId="{1DB8B157-D7AA-4629-8A9D-F2CF93C5A49D}" dt="2021-07-21T16:04:36.640" v="4456"/>
        <pc:sldMkLst>
          <pc:docMk/>
          <pc:sldMk cId="1975362206" sldId="1525"/>
        </pc:sldMkLst>
      </pc:sldChg>
      <pc:sldChg chg="addSp delSp modSp new del mod">
        <pc:chgData name="Li Bojie" userId="20e98015b95230ff" providerId="LiveId" clId="{1DB8B157-D7AA-4629-8A9D-F2CF93C5A49D}" dt="2021-07-21T16:04:32.537" v="4455" actId="2696"/>
        <pc:sldMkLst>
          <pc:docMk/>
          <pc:sldMk cId="3616050751" sldId="1525"/>
        </pc:sldMkLst>
        <pc:spChg chg="del">
          <ac:chgData name="Li Bojie" userId="20e98015b95230ff" providerId="LiveId" clId="{1DB8B157-D7AA-4629-8A9D-F2CF93C5A49D}" dt="2021-07-18T14:07:53.550" v="2533" actId="478"/>
          <ac:spMkLst>
            <pc:docMk/>
            <pc:sldMk cId="3616050751" sldId="1525"/>
            <ac:spMk id="2" creationId="{683A9ABE-A37D-4F53-BDF2-C7359DEAE3AC}"/>
          </ac:spMkLst>
        </pc:spChg>
        <pc:spChg chg="del">
          <ac:chgData name="Li Bojie" userId="20e98015b95230ff" providerId="LiveId" clId="{1DB8B157-D7AA-4629-8A9D-F2CF93C5A49D}" dt="2021-07-18T14:07:50.716" v="2532" actId="478"/>
          <ac:spMkLst>
            <pc:docMk/>
            <pc:sldMk cId="3616050751" sldId="1525"/>
            <ac:spMk id="3" creationId="{9D856D9C-C8AB-430A-AB46-ECE7029B6DD1}"/>
          </ac:spMkLst>
        </pc:spChg>
        <pc:spChg chg="add mod">
          <ac:chgData name="Li Bojie" userId="20e98015b95230ff" providerId="LiveId" clId="{1DB8B157-D7AA-4629-8A9D-F2CF93C5A49D}" dt="2021-07-18T14:08:02.042" v="2544" actId="113"/>
          <ac:spMkLst>
            <pc:docMk/>
            <pc:sldMk cId="3616050751" sldId="1525"/>
            <ac:spMk id="6" creationId="{1E7A5BC1-C41F-4416-B6EF-A27EA065B605}"/>
          </ac:spMkLst>
        </pc:spChg>
        <pc:picChg chg="add">
          <ac:chgData name="Li Bojie" userId="20e98015b95230ff" providerId="LiveId" clId="{1DB8B157-D7AA-4629-8A9D-F2CF93C5A49D}" dt="2021-07-18T14:05:04.110" v="2518" actId="22"/>
          <ac:picMkLst>
            <pc:docMk/>
            <pc:sldMk cId="3616050751" sldId="1525"/>
            <ac:picMk id="5" creationId="{5D82BC8B-FA10-4CBD-B6BF-037CDB4FE851}"/>
          </ac:picMkLst>
        </pc:picChg>
      </pc:sldChg>
      <pc:sldChg chg="addSp modSp new del mod">
        <pc:chgData name="Li Bojie" userId="20e98015b95230ff" providerId="LiveId" clId="{1DB8B157-D7AA-4629-8A9D-F2CF93C5A49D}" dt="2021-07-21T16:04:32.537" v="4455" actId="2696"/>
        <pc:sldMkLst>
          <pc:docMk/>
          <pc:sldMk cId="1475844451" sldId="1526"/>
        </pc:sldMkLst>
        <pc:spChg chg="mod">
          <ac:chgData name="Li Bojie" userId="20e98015b95230ff" providerId="LiveId" clId="{1DB8B157-D7AA-4629-8A9D-F2CF93C5A49D}" dt="2021-07-18T14:11:44.695" v="2593" actId="404"/>
          <ac:spMkLst>
            <pc:docMk/>
            <pc:sldMk cId="1475844451" sldId="1526"/>
            <ac:spMk id="3" creationId="{9BEF60FB-B203-4B11-98F9-5B5EA0F3D134}"/>
          </ac:spMkLst>
        </pc:spChg>
        <pc:picChg chg="add mod">
          <ac:chgData name="Li Bojie" userId="20e98015b95230ff" providerId="LiveId" clId="{1DB8B157-D7AA-4629-8A9D-F2CF93C5A49D}" dt="2021-07-18T14:11:28.028" v="2548" actId="1076"/>
          <ac:picMkLst>
            <pc:docMk/>
            <pc:sldMk cId="1475844451" sldId="1526"/>
            <ac:picMk id="5" creationId="{D5666F54-4342-4CCB-B5C7-9CF5B64328DB}"/>
          </ac:picMkLst>
        </pc:picChg>
      </pc:sldChg>
      <pc:sldChg chg="add">
        <pc:chgData name="Li Bojie" userId="20e98015b95230ff" providerId="LiveId" clId="{1DB8B157-D7AA-4629-8A9D-F2CF93C5A49D}" dt="2021-07-21T16:04:36.640" v="4456"/>
        <pc:sldMkLst>
          <pc:docMk/>
          <pc:sldMk cId="2398150392" sldId="1526"/>
        </pc:sldMkLst>
      </pc:sldChg>
      <pc:sldChg chg="add">
        <pc:chgData name="Li Bojie" userId="20e98015b95230ff" providerId="LiveId" clId="{1DB8B157-D7AA-4629-8A9D-F2CF93C5A49D}" dt="2021-07-21T16:04:36.640" v="4456"/>
        <pc:sldMkLst>
          <pc:docMk/>
          <pc:sldMk cId="249214078" sldId="1527"/>
        </pc:sldMkLst>
      </pc:sldChg>
      <pc:sldChg chg="addSp modSp new del mod">
        <pc:chgData name="Li Bojie" userId="20e98015b95230ff" providerId="LiveId" clId="{1DB8B157-D7AA-4629-8A9D-F2CF93C5A49D}" dt="2021-07-21T16:04:32.537" v="4455" actId="2696"/>
        <pc:sldMkLst>
          <pc:docMk/>
          <pc:sldMk cId="561505108" sldId="1527"/>
        </pc:sldMkLst>
        <pc:spChg chg="mod">
          <ac:chgData name="Li Bojie" userId="20e98015b95230ff" providerId="LiveId" clId="{1DB8B157-D7AA-4629-8A9D-F2CF93C5A49D}" dt="2021-07-18T14:14:38.006" v="2622" actId="404"/>
          <ac:spMkLst>
            <pc:docMk/>
            <pc:sldMk cId="561505108" sldId="1527"/>
            <ac:spMk id="3" creationId="{AEEAFC2B-1D0F-4770-9051-265B85789FCC}"/>
          </ac:spMkLst>
        </pc:spChg>
        <pc:picChg chg="add mod">
          <ac:chgData name="Li Bojie" userId="20e98015b95230ff" providerId="LiveId" clId="{1DB8B157-D7AA-4629-8A9D-F2CF93C5A49D}" dt="2021-07-18T14:14:28.347" v="2619" actId="14100"/>
          <ac:picMkLst>
            <pc:docMk/>
            <pc:sldMk cId="561505108" sldId="1527"/>
            <ac:picMk id="5" creationId="{ABEFA5CF-93E1-4D96-99C2-5234F06798B4}"/>
          </ac:picMkLst>
        </pc:picChg>
      </pc:sldChg>
      <pc:sldChg chg="add del">
        <pc:chgData name="Li Bojie" userId="20e98015b95230ff" providerId="LiveId" clId="{1DB8B157-D7AA-4629-8A9D-F2CF93C5A49D}" dt="2021-07-18T14:08:27.635" v="2546" actId="47"/>
        <pc:sldMkLst>
          <pc:docMk/>
          <pc:sldMk cId="3136997018" sldId="1527"/>
        </pc:sldMkLst>
      </pc:sldChg>
      <pc:sldChg chg="addSp delSp modSp new del mod">
        <pc:chgData name="Li Bojie" userId="20e98015b95230ff" providerId="LiveId" clId="{1DB8B157-D7AA-4629-8A9D-F2CF93C5A49D}" dt="2021-07-21T16:04:32.537" v="4455" actId="2696"/>
        <pc:sldMkLst>
          <pc:docMk/>
          <pc:sldMk cId="1197780533" sldId="1528"/>
        </pc:sldMkLst>
        <pc:spChg chg="mod">
          <ac:chgData name="Li Bojie" userId="20e98015b95230ff" providerId="LiveId" clId="{1DB8B157-D7AA-4629-8A9D-F2CF93C5A49D}" dt="2021-07-18T14:16:44.826" v="2696" actId="20577"/>
          <ac:spMkLst>
            <pc:docMk/>
            <pc:sldMk cId="1197780533" sldId="1528"/>
            <ac:spMk id="3" creationId="{79658974-5D6F-49B3-BD29-C19E13CCCC7A}"/>
          </ac:spMkLst>
        </pc:spChg>
        <pc:picChg chg="add del">
          <ac:chgData name="Li Bojie" userId="20e98015b95230ff" providerId="LiveId" clId="{1DB8B157-D7AA-4629-8A9D-F2CF93C5A49D}" dt="2021-07-18T14:16:05.725" v="2659" actId="478"/>
          <ac:picMkLst>
            <pc:docMk/>
            <pc:sldMk cId="1197780533" sldId="1528"/>
            <ac:picMk id="5" creationId="{29B6289A-B324-44BB-9A1C-815D3716685B}"/>
          </ac:picMkLst>
        </pc:picChg>
        <pc:picChg chg="add mod">
          <ac:chgData name="Li Bojie" userId="20e98015b95230ff" providerId="LiveId" clId="{1DB8B157-D7AA-4629-8A9D-F2CF93C5A49D}" dt="2021-07-18T14:16:31.702" v="2661" actId="1076"/>
          <ac:picMkLst>
            <pc:docMk/>
            <pc:sldMk cId="1197780533" sldId="1528"/>
            <ac:picMk id="7" creationId="{53B2B3AF-457B-408E-A840-784E9E43828D}"/>
          </ac:picMkLst>
        </pc:picChg>
      </pc:sldChg>
      <pc:sldChg chg="add">
        <pc:chgData name="Li Bojie" userId="20e98015b95230ff" providerId="LiveId" clId="{1DB8B157-D7AA-4629-8A9D-F2CF93C5A49D}" dt="2021-07-21T16:04:36.640" v="4456"/>
        <pc:sldMkLst>
          <pc:docMk/>
          <pc:sldMk cId="2416044070" sldId="1528"/>
        </pc:sldMkLst>
      </pc:sldChg>
      <pc:sldChg chg="add">
        <pc:chgData name="Li Bojie" userId="20e98015b95230ff" providerId="LiveId" clId="{1DB8B157-D7AA-4629-8A9D-F2CF93C5A49D}" dt="2021-07-21T16:04:36.640" v="4456"/>
        <pc:sldMkLst>
          <pc:docMk/>
          <pc:sldMk cId="112493067" sldId="1529"/>
        </pc:sldMkLst>
      </pc:sldChg>
      <pc:sldChg chg="addSp modSp new del mod">
        <pc:chgData name="Li Bojie" userId="20e98015b95230ff" providerId="LiveId" clId="{1DB8B157-D7AA-4629-8A9D-F2CF93C5A49D}" dt="2021-07-21T16:04:32.537" v="4455" actId="2696"/>
        <pc:sldMkLst>
          <pc:docMk/>
          <pc:sldMk cId="1177463451" sldId="1529"/>
        </pc:sldMkLst>
        <pc:spChg chg="mod">
          <ac:chgData name="Li Bojie" userId="20e98015b95230ff" providerId="LiveId" clId="{1DB8B157-D7AA-4629-8A9D-F2CF93C5A49D}" dt="2021-07-18T14:16:02.374" v="2658" actId="20577"/>
          <ac:spMkLst>
            <pc:docMk/>
            <pc:sldMk cId="1177463451" sldId="1529"/>
            <ac:spMk id="3" creationId="{E418E89A-3721-4F3E-A188-A7CA57FE71EC}"/>
          </ac:spMkLst>
        </pc:spChg>
        <pc:picChg chg="add mod">
          <ac:chgData name="Li Bojie" userId="20e98015b95230ff" providerId="LiveId" clId="{1DB8B157-D7AA-4629-8A9D-F2CF93C5A49D}" dt="2021-07-18T14:15:54.014" v="2627" actId="1076"/>
          <ac:picMkLst>
            <pc:docMk/>
            <pc:sldMk cId="1177463451" sldId="1529"/>
            <ac:picMk id="5" creationId="{46C9BAEC-2657-4D9A-9F0E-6254FAB47ED9}"/>
          </ac:picMkLst>
        </pc:picChg>
      </pc:sldChg>
      <pc:sldChg chg="addSp delSp modSp new del mod">
        <pc:chgData name="Li Bojie" userId="20e98015b95230ff" providerId="LiveId" clId="{1DB8B157-D7AA-4629-8A9D-F2CF93C5A49D}" dt="2021-07-21T16:04:32.537" v="4455" actId="2696"/>
        <pc:sldMkLst>
          <pc:docMk/>
          <pc:sldMk cId="1053952614" sldId="1530"/>
        </pc:sldMkLst>
        <pc:spChg chg="mod">
          <ac:chgData name="Li Bojie" userId="20e98015b95230ff" providerId="LiveId" clId="{1DB8B157-D7AA-4629-8A9D-F2CF93C5A49D}" dt="2021-07-18T14:18:10.405" v="2729" actId="20577"/>
          <ac:spMkLst>
            <pc:docMk/>
            <pc:sldMk cId="1053952614" sldId="1530"/>
            <ac:spMk id="3" creationId="{A5E8D5A1-20E4-4316-BABB-4A0A2EC6D87A}"/>
          </ac:spMkLst>
        </pc:spChg>
        <pc:picChg chg="add mod">
          <ac:chgData name="Li Bojie" userId="20e98015b95230ff" providerId="LiveId" clId="{1DB8B157-D7AA-4629-8A9D-F2CF93C5A49D}" dt="2021-07-18T14:19:04.120" v="2773" actId="1036"/>
          <ac:picMkLst>
            <pc:docMk/>
            <pc:sldMk cId="1053952614" sldId="1530"/>
            <ac:picMk id="5" creationId="{8D3DB4F3-21EC-4559-B000-A4E8156B1113}"/>
          </ac:picMkLst>
        </pc:picChg>
        <pc:picChg chg="add del mod">
          <ac:chgData name="Li Bojie" userId="20e98015b95230ff" providerId="LiveId" clId="{1DB8B157-D7AA-4629-8A9D-F2CF93C5A49D}" dt="2021-07-18T14:18:21.575" v="2730" actId="21"/>
          <ac:picMkLst>
            <pc:docMk/>
            <pc:sldMk cId="1053952614" sldId="1530"/>
            <ac:picMk id="7" creationId="{709C0458-0C56-422E-BD5C-37FFCC8DF12A}"/>
          </ac:picMkLst>
        </pc:picChg>
      </pc:sldChg>
      <pc:sldChg chg="add">
        <pc:chgData name="Li Bojie" userId="20e98015b95230ff" providerId="LiveId" clId="{1DB8B157-D7AA-4629-8A9D-F2CF93C5A49D}" dt="2021-07-21T16:04:36.640" v="4456"/>
        <pc:sldMkLst>
          <pc:docMk/>
          <pc:sldMk cId="3988925433" sldId="1530"/>
        </pc:sldMkLst>
      </pc:sldChg>
      <pc:sldChg chg="add">
        <pc:chgData name="Li Bojie" userId="20e98015b95230ff" providerId="LiveId" clId="{1DB8B157-D7AA-4629-8A9D-F2CF93C5A49D}" dt="2021-07-21T16:04:36.640" v="4456"/>
        <pc:sldMkLst>
          <pc:docMk/>
          <pc:sldMk cId="588658994" sldId="1531"/>
        </pc:sldMkLst>
      </pc:sldChg>
      <pc:sldChg chg="addSp modSp new del mod">
        <pc:chgData name="Li Bojie" userId="20e98015b95230ff" providerId="LiveId" clId="{1DB8B157-D7AA-4629-8A9D-F2CF93C5A49D}" dt="2021-07-21T16:04:32.537" v="4455" actId="2696"/>
        <pc:sldMkLst>
          <pc:docMk/>
          <pc:sldMk cId="4270397687" sldId="1531"/>
        </pc:sldMkLst>
        <pc:spChg chg="mod">
          <ac:chgData name="Li Bojie" userId="20e98015b95230ff" providerId="LiveId" clId="{1DB8B157-D7AA-4629-8A9D-F2CF93C5A49D}" dt="2021-07-18T14:18:38.623" v="2735"/>
          <ac:spMkLst>
            <pc:docMk/>
            <pc:sldMk cId="4270397687" sldId="1531"/>
            <ac:spMk id="3" creationId="{FF5ACED3-041A-4AF1-9FEB-32A8C8BE3EE1}"/>
          </ac:spMkLst>
        </pc:spChg>
        <pc:picChg chg="add mod">
          <ac:chgData name="Li Bojie" userId="20e98015b95230ff" providerId="LiveId" clId="{1DB8B157-D7AA-4629-8A9D-F2CF93C5A49D}" dt="2021-07-18T14:18:32.543" v="2734" actId="14100"/>
          <ac:picMkLst>
            <pc:docMk/>
            <pc:sldMk cId="4270397687" sldId="1531"/>
            <ac:picMk id="4" creationId="{ED5B1B35-3EB2-4DCB-8A52-E7DA08963B59}"/>
          </ac:picMkLst>
        </pc:picChg>
      </pc:sldChg>
      <pc:sldChg chg="addSp modSp new del mod">
        <pc:chgData name="Li Bojie" userId="20e98015b95230ff" providerId="LiveId" clId="{1DB8B157-D7AA-4629-8A9D-F2CF93C5A49D}" dt="2021-07-21T16:04:32.537" v="4455" actId="2696"/>
        <pc:sldMkLst>
          <pc:docMk/>
          <pc:sldMk cId="1801827899" sldId="1532"/>
        </pc:sldMkLst>
        <pc:spChg chg="mod">
          <ac:chgData name="Li Bojie" userId="20e98015b95230ff" providerId="LiveId" clId="{1DB8B157-D7AA-4629-8A9D-F2CF93C5A49D}" dt="2021-07-18T14:20:20.763" v="2796" actId="20577"/>
          <ac:spMkLst>
            <pc:docMk/>
            <pc:sldMk cId="1801827899" sldId="1532"/>
            <ac:spMk id="3" creationId="{24BD712E-8C8F-4B88-8602-7E8753EF4A8E}"/>
          </ac:spMkLst>
        </pc:spChg>
        <pc:picChg chg="add mod">
          <ac:chgData name="Li Bojie" userId="20e98015b95230ff" providerId="LiveId" clId="{1DB8B157-D7AA-4629-8A9D-F2CF93C5A49D}" dt="2021-07-18T14:20:16.120" v="2788" actId="1076"/>
          <ac:picMkLst>
            <pc:docMk/>
            <pc:sldMk cId="1801827899" sldId="1532"/>
            <ac:picMk id="5" creationId="{8002ED6B-639F-41DC-8DA3-D72884F34B8E}"/>
          </ac:picMkLst>
        </pc:picChg>
      </pc:sldChg>
      <pc:sldChg chg="add">
        <pc:chgData name="Li Bojie" userId="20e98015b95230ff" providerId="LiveId" clId="{1DB8B157-D7AA-4629-8A9D-F2CF93C5A49D}" dt="2021-07-21T16:04:36.640" v="4456"/>
        <pc:sldMkLst>
          <pc:docMk/>
          <pc:sldMk cId="4066258277" sldId="1532"/>
        </pc:sldMkLst>
      </pc:sldChg>
      <pc:sldChg chg="add">
        <pc:chgData name="Li Bojie" userId="20e98015b95230ff" providerId="LiveId" clId="{1DB8B157-D7AA-4629-8A9D-F2CF93C5A49D}" dt="2021-07-21T16:04:36.640" v="4456"/>
        <pc:sldMkLst>
          <pc:docMk/>
          <pc:sldMk cId="2562913179" sldId="1533"/>
        </pc:sldMkLst>
      </pc:sldChg>
      <pc:sldChg chg="addSp modSp new del mod">
        <pc:chgData name="Li Bojie" userId="20e98015b95230ff" providerId="LiveId" clId="{1DB8B157-D7AA-4629-8A9D-F2CF93C5A49D}" dt="2021-07-21T16:04:32.537" v="4455" actId="2696"/>
        <pc:sldMkLst>
          <pc:docMk/>
          <pc:sldMk cId="3498648408" sldId="1533"/>
        </pc:sldMkLst>
        <pc:spChg chg="mod">
          <ac:chgData name="Li Bojie" userId="20e98015b95230ff" providerId="LiveId" clId="{1DB8B157-D7AA-4629-8A9D-F2CF93C5A49D}" dt="2021-07-18T14:21:00.514" v="2824" actId="20577"/>
          <ac:spMkLst>
            <pc:docMk/>
            <pc:sldMk cId="3498648408" sldId="1533"/>
            <ac:spMk id="3" creationId="{F148B3BA-E9B6-434F-9B39-43F5446E700D}"/>
          </ac:spMkLst>
        </pc:spChg>
        <pc:picChg chg="add mod">
          <ac:chgData name="Li Bojie" userId="20e98015b95230ff" providerId="LiveId" clId="{1DB8B157-D7AA-4629-8A9D-F2CF93C5A49D}" dt="2021-07-18T14:21:21.128" v="2829" actId="14100"/>
          <ac:picMkLst>
            <pc:docMk/>
            <pc:sldMk cId="3498648408" sldId="1533"/>
            <ac:picMk id="5" creationId="{30C2C46C-0059-432C-87E1-A04EA120786D}"/>
          </ac:picMkLst>
        </pc:picChg>
      </pc:sldChg>
      <pc:sldChg chg="add">
        <pc:chgData name="Li Bojie" userId="20e98015b95230ff" providerId="LiveId" clId="{1DB8B157-D7AA-4629-8A9D-F2CF93C5A49D}" dt="2021-07-21T16:04:36.640" v="4456"/>
        <pc:sldMkLst>
          <pc:docMk/>
          <pc:sldMk cId="1490430661" sldId="1534"/>
        </pc:sldMkLst>
      </pc:sldChg>
      <pc:sldChg chg="addSp modSp new del mod">
        <pc:chgData name="Li Bojie" userId="20e98015b95230ff" providerId="LiveId" clId="{1DB8B157-D7AA-4629-8A9D-F2CF93C5A49D}" dt="2021-07-21T16:04:32.537" v="4455" actId="2696"/>
        <pc:sldMkLst>
          <pc:docMk/>
          <pc:sldMk cId="2324112976" sldId="1534"/>
        </pc:sldMkLst>
        <pc:spChg chg="mod">
          <ac:chgData name="Li Bojie" userId="20e98015b95230ff" providerId="LiveId" clId="{1DB8B157-D7AA-4629-8A9D-F2CF93C5A49D}" dt="2021-07-18T14:22:08.075" v="2859" actId="20577"/>
          <ac:spMkLst>
            <pc:docMk/>
            <pc:sldMk cId="2324112976" sldId="1534"/>
            <ac:spMk id="3" creationId="{3B6379A0-9884-4C86-9415-DFA492BDA997}"/>
          </ac:spMkLst>
        </pc:spChg>
        <pc:picChg chg="add mod">
          <ac:chgData name="Li Bojie" userId="20e98015b95230ff" providerId="LiveId" clId="{1DB8B157-D7AA-4629-8A9D-F2CF93C5A49D}" dt="2021-07-18T14:22:01.410" v="2832" actId="1076"/>
          <ac:picMkLst>
            <pc:docMk/>
            <pc:sldMk cId="2324112976" sldId="1534"/>
            <ac:picMk id="5" creationId="{1EB7E050-E729-440E-87A3-2A1BADE3F848}"/>
          </ac:picMkLst>
        </pc:picChg>
      </pc:sldChg>
      <pc:sldChg chg="addSp modSp new del mod">
        <pc:chgData name="Li Bojie" userId="20e98015b95230ff" providerId="LiveId" clId="{1DB8B157-D7AA-4629-8A9D-F2CF93C5A49D}" dt="2021-07-21T16:04:32.537" v="4455" actId="2696"/>
        <pc:sldMkLst>
          <pc:docMk/>
          <pc:sldMk cId="298791606" sldId="1535"/>
        </pc:sldMkLst>
        <pc:picChg chg="add mod">
          <ac:chgData name="Li Bojie" userId="20e98015b95230ff" providerId="LiveId" clId="{1DB8B157-D7AA-4629-8A9D-F2CF93C5A49D}" dt="2021-07-18T14:24:34.026" v="2863" actId="1076"/>
          <ac:picMkLst>
            <pc:docMk/>
            <pc:sldMk cId="298791606" sldId="1535"/>
            <ac:picMk id="5" creationId="{CD6DA40F-F3EF-469D-B228-DD46916DAD52}"/>
          </ac:picMkLst>
        </pc:picChg>
      </pc:sldChg>
      <pc:sldChg chg="add">
        <pc:chgData name="Li Bojie" userId="20e98015b95230ff" providerId="LiveId" clId="{1DB8B157-D7AA-4629-8A9D-F2CF93C5A49D}" dt="2021-07-21T16:04:36.640" v="4456"/>
        <pc:sldMkLst>
          <pc:docMk/>
          <pc:sldMk cId="1688838107" sldId="1535"/>
        </pc:sldMkLst>
      </pc:sldChg>
      <pc:sldChg chg="addSp modSp new del mod">
        <pc:chgData name="Li Bojie" userId="20e98015b95230ff" providerId="LiveId" clId="{1DB8B157-D7AA-4629-8A9D-F2CF93C5A49D}" dt="2021-07-21T16:04:32.537" v="4455" actId="2696"/>
        <pc:sldMkLst>
          <pc:docMk/>
          <pc:sldMk cId="1716046248" sldId="1536"/>
        </pc:sldMkLst>
        <pc:spChg chg="mod">
          <ac:chgData name="Li Bojie" userId="20e98015b95230ff" providerId="LiveId" clId="{1DB8B157-D7AA-4629-8A9D-F2CF93C5A49D}" dt="2021-07-18T14:25:14.172" v="2926" actId="20577"/>
          <ac:spMkLst>
            <pc:docMk/>
            <pc:sldMk cId="1716046248" sldId="1536"/>
            <ac:spMk id="3" creationId="{19BB1CB6-FFA4-4BCF-B3AE-A7AC3CEACD34}"/>
          </ac:spMkLst>
        </pc:spChg>
        <pc:picChg chg="add mod">
          <ac:chgData name="Li Bojie" userId="20e98015b95230ff" providerId="LiveId" clId="{1DB8B157-D7AA-4629-8A9D-F2CF93C5A49D}" dt="2021-07-18T14:25:03.459" v="2866" actId="1076"/>
          <ac:picMkLst>
            <pc:docMk/>
            <pc:sldMk cId="1716046248" sldId="1536"/>
            <ac:picMk id="5" creationId="{B9E3CD25-8029-425E-8D9E-00672C909549}"/>
          </ac:picMkLst>
        </pc:picChg>
      </pc:sldChg>
      <pc:sldChg chg="add">
        <pc:chgData name="Li Bojie" userId="20e98015b95230ff" providerId="LiveId" clId="{1DB8B157-D7AA-4629-8A9D-F2CF93C5A49D}" dt="2021-07-21T16:04:36.640" v="4456"/>
        <pc:sldMkLst>
          <pc:docMk/>
          <pc:sldMk cId="3266395208" sldId="1536"/>
        </pc:sldMkLst>
      </pc:sldChg>
      <pc:sldChg chg="add">
        <pc:chgData name="Li Bojie" userId="20e98015b95230ff" providerId="LiveId" clId="{1DB8B157-D7AA-4629-8A9D-F2CF93C5A49D}" dt="2021-07-21T16:04:36.640" v="4456"/>
        <pc:sldMkLst>
          <pc:docMk/>
          <pc:sldMk cId="486870127" sldId="1537"/>
        </pc:sldMkLst>
      </pc:sldChg>
      <pc:sldChg chg="addSp modSp new del mod">
        <pc:chgData name="Li Bojie" userId="20e98015b95230ff" providerId="LiveId" clId="{1DB8B157-D7AA-4629-8A9D-F2CF93C5A49D}" dt="2021-07-21T16:04:32.537" v="4455" actId="2696"/>
        <pc:sldMkLst>
          <pc:docMk/>
          <pc:sldMk cId="3944286875" sldId="1537"/>
        </pc:sldMkLst>
        <pc:spChg chg="mod">
          <ac:chgData name="Li Bojie" userId="20e98015b95230ff" providerId="LiveId" clId="{1DB8B157-D7AA-4629-8A9D-F2CF93C5A49D}" dt="2021-07-18T14:26:02.191" v="2952" actId="20577"/>
          <ac:spMkLst>
            <pc:docMk/>
            <pc:sldMk cId="3944286875" sldId="1537"/>
            <ac:spMk id="3" creationId="{2C73A13D-BCB3-4398-803F-CC0AD588DF3C}"/>
          </ac:spMkLst>
        </pc:spChg>
        <pc:picChg chg="add mod">
          <ac:chgData name="Li Bojie" userId="20e98015b95230ff" providerId="LiveId" clId="{1DB8B157-D7AA-4629-8A9D-F2CF93C5A49D}" dt="2021-07-18T14:25:46.976" v="2929" actId="1076"/>
          <ac:picMkLst>
            <pc:docMk/>
            <pc:sldMk cId="3944286875" sldId="1537"/>
            <ac:picMk id="5" creationId="{15F4F65A-A41B-4A77-9F86-C7350E25526B}"/>
          </ac:picMkLst>
        </pc:picChg>
      </pc:sldChg>
      <pc:sldChg chg="new del">
        <pc:chgData name="Li Bojie" userId="20e98015b95230ff" providerId="LiveId" clId="{1DB8B157-D7AA-4629-8A9D-F2CF93C5A49D}" dt="2021-07-18T14:27:39.085" v="2975" actId="47"/>
        <pc:sldMkLst>
          <pc:docMk/>
          <pc:sldMk cId="3203771679" sldId="1538"/>
        </pc:sldMkLst>
      </pc:sldChg>
      <pc:sldChg chg="addSp modSp add mod">
        <pc:chgData name="Li Bojie" userId="20e98015b95230ff" providerId="LiveId" clId="{1DB8B157-D7AA-4629-8A9D-F2CF93C5A49D}" dt="2021-07-18T14:27:44.639" v="2976" actId="1076"/>
        <pc:sldMkLst>
          <pc:docMk/>
          <pc:sldMk cId="3324758575" sldId="1539"/>
        </pc:sldMkLst>
        <pc:spChg chg="mod">
          <ac:chgData name="Li Bojie" userId="20e98015b95230ff" providerId="LiveId" clId="{1DB8B157-D7AA-4629-8A9D-F2CF93C5A49D}" dt="2021-07-18T14:27:21.367" v="2957" actId="14100"/>
          <ac:spMkLst>
            <pc:docMk/>
            <pc:sldMk cId="3324758575" sldId="1539"/>
            <ac:spMk id="3" creationId="{00000000-0000-0000-0000-000000000000}"/>
          </ac:spMkLst>
        </pc:spChg>
        <pc:spChg chg="add mod">
          <ac:chgData name="Li Bojie" userId="20e98015b95230ff" providerId="LiveId" clId="{1DB8B157-D7AA-4629-8A9D-F2CF93C5A49D}" dt="2021-07-18T14:27:44.639" v="2976" actId="1076"/>
          <ac:spMkLst>
            <pc:docMk/>
            <pc:sldMk cId="3324758575" sldId="1539"/>
            <ac:spMk id="4" creationId="{7D0AEDFD-BDB2-4EE5-A1A5-5EE2F7D6958C}"/>
          </ac:spMkLst>
        </pc:spChg>
      </pc:sldChg>
      <pc:sldChg chg="new del">
        <pc:chgData name="Li Bojie" userId="20e98015b95230ff" providerId="LiveId" clId="{1DB8B157-D7AA-4629-8A9D-F2CF93C5A49D}" dt="2021-07-18T14:27:50.629" v="2978" actId="47"/>
        <pc:sldMkLst>
          <pc:docMk/>
          <pc:sldMk cId="186515372" sldId="1540"/>
        </pc:sldMkLst>
      </pc:sldChg>
      <pc:sldChg chg="modSp add mod">
        <pc:chgData name="Li Bojie" userId="20e98015b95230ff" providerId="LiveId" clId="{1DB8B157-D7AA-4629-8A9D-F2CF93C5A49D}" dt="2021-07-18T14:30:59.810" v="3008" actId="14100"/>
        <pc:sldMkLst>
          <pc:docMk/>
          <pc:sldMk cId="2569672272" sldId="1722"/>
        </pc:sldMkLst>
        <pc:spChg chg="mod">
          <ac:chgData name="Li Bojie" userId="20e98015b95230ff" providerId="LiveId" clId="{1DB8B157-D7AA-4629-8A9D-F2CF93C5A49D}" dt="2021-07-18T14:30:59.810" v="3008" actId="14100"/>
          <ac:spMkLst>
            <pc:docMk/>
            <pc:sldMk cId="2569672272" sldId="1722"/>
            <ac:spMk id="2" creationId="{F75D2B51-D7A1-4D41-8682-B94DFEDE9EF4}"/>
          </ac:spMkLst>
        </pc:spChg>
      </pc:sldChg>
      <pc:sldChg chg="addSp delSp modSp add mod">
        <pc:chgData name="Li Bojie" userId="20e98015b95230ff" providerId="LiveId" clId="{1DB8B157-D7AA-4629-8A9D-F2CF93C5A49D}" dt="2021-07-21T13:30:25.845" v="3830" actId="22"/>
        <pc:sldMkLst>
          <pc:docMk/>
          <pc:sldMk cId="1661725265" sldId="1753"/>
        </pc:sldMkLst>
        <pc:spChg chg="mod">
          <ac:chgData name="Li Bojie" userId="20e98015b95230ff" providerId="LiveId" clId="{1DB8B157-D7AA-4629-8A9D-F2CF93C5A49D}" dt="2021-07-21T13:26:33.098" v="3549" actId="20577"/>
          <ac:spMkLst>
            <pc:docMk/>
            <pc:sldMk cId="1661725265" sldId="1753"/>
            <ac:spMk id="3" creationId="{E85FA170-A7D6-4244-A4FB-0769430095AF}"/>
          </ac:spMkLst>
        </pc:spChg>
        <pc:spChg chg="mod">
          <ac:chgData name="Li Bojie" userId="20e98015b95230ff" providerId="LiveId" clId="{1DB8B157-D7AA-4629-8A9D-F2CF93C5A49D}" dt="2021-07-21T13:27:10.266" v="3580" actId="20577"/>
          <ac:spMkLst>
            <pc:docMk/>
            <pc:sldMk cId="1661725265" sldId="1753"/>
            <ac:spMk id="4" creationId="{41699EDC-D717-4343-AD5A-528E0DE0DFD6}"/>
          </ac:spMkLst>
        </pc:spChg>
        <pc:spChg chg="mod">
          <ac:chgData name="Li Bojie" userId="20e98015b95230ff" providerId="LiveId" clId="{1DB8B157-D7AA-4629-8A9D-F2CF93C5A49D}" dt="2021-07-21T13:27:26.840" v="3622" actId="20577"/>
          <ac:spMkLst>
            <pc:docMk/>
            <pc:sldMk cId="1661725265" sldId="1753"/>
            <ac:spMk id="5" creationId="{C72016F9-69CC-6A48-B8A7-BD2AEBB2A424}"/>
          </ac:spMkLst>
        </pc:spChg>
        <pc:spChg chg="mod">
          <ac:chgData name="Li Bojie" userId="20e98015b95230ff" providerId="LiveId" clId="{1DB8B157-D7AA-4629-8A9D-F2CF93C5A49D}" dt="2021-07-21T13:27:29.645" v="3627" actId="20577"/>
          <ac:spMkLst>
            <pc:docMk/>
            <pc:sldMk cId="1661725265" sldId="1753"/>
            <ac:spMk id="6" creationId="{9E3FF171-0B31-5741-BF32-942D7FCB9116}"/>
          </ac:spMkLst>
        </pc:spChg>
        <pc:spChg chg="mod">
          <ac:chgData name="Li Bojie" userId="20e98015b95230ff" providerId="LiveId" clId="{1DB8B157-D7AA-4629-8A9D-F2CF93C5A49D}" dt="2021-07-21T13:27:32.259" v="3632" actId="20577"/>
          <ac:spMkLst>
            <pc:docMk/>
            <pc:sldMk cId="1661725265" sldId="1753"/>
            <ac:spMk id="7" creationId="{EE7B7FF7-F5E9-944E-A09C-5BB4285AB5A9}"/>
          </ac:spMkLst>
        </pc:spChg>
        <pc:spChg chg="mod">
          <ac:chgData name="Li Bojie" userId="20e98015b95230ff" providerId="LiveId" clId="{1DB8B157-D7AA-4629-8A9D-F2CF93C5A49D}" dt="2021-07-21T13:27:15.013" v="3593" actId="20577"/>
          <ac:spMkLst>
            <pc:docMk/>
            <pc:sldMk cId="1661725265" sldId="1753"/>
            <ac:spMk id="8" creationId="{8E30DD09-FC59-9042-91CF-EE25BFEA1BF4}"/>
          </ac:spMkLst>
        </pc:spChg>
        <pc:spChg chg="mod">
          <ac:chgData name="Li Bojie" userId="20e98015b95230ff" providerId="LiveId" clId="{1DB8B157-D7AA-4629-8A9D-F2CF93C5A49D}" dt="2021-07-21T13:28:32.069" v="3720" actId="20577"/>
          <ac:spMkLst>
            <pc:docMk/>
            <pc:sldMk cId="1661725265" sldId="1753"/>
            <ac:spMk id="16" creationId="{71F46788-52EB-A241-9052-27D039355539}"/>
          </ac:spMkLst>
        </pc:spChg>
        <pc:spChg chg="mod">
          <ac:chgData name="Li Bojie" userId="20e98015b95230ff" providerId="LiveId" clId="{1DB8B157-D7AA-4629-8A9D-F2CF93C5A49D}" dt="2021-07-21T13:29:22.844" v="3805" actId="20577"/>
          <ac:spMkLst>
            <pc:docMk/>
            <pc:sldMk cId="1661725265" sldId="1753"/>
            <ac:spMk id="42" creationId="{34741ED5-C422-D143-9856-78114124040C}"/>
          </ac:spMkLst>
        </pc:spChg>
        <pc:spChg chg="mod">
          <ac:chgData name="Li Bojie" userId="20e98015b95230ff" providerId="LiveId" clId="{1DB8B157-D7AA-4629-8A9D-F2CF93C5A49D}" dt="2021-07-21T13:28:03.251" v="3663" actId="20577"/>
          <ac:spMkLst>
            <pc:docMk/>
            <pc:sldMk cId="1661725265" sldId="1753"/>
            <ac:spMk id="46" creationId="{792B73F7-B99B-344C-96D3-D0FFD3F066F7}"/>
          </ac:spMkLst>
        </pc:spChg>
        <pc:spChg chg="mod">
          <ac:chgData name="Li Bojie" userId="20e98015b95230ff" providerId="LiveId" clId="{1DB8B157-D7AA-4629-8A9D-F2CF93C5A49D}" dt="2021-07-21T13:28:06.627" v="3667" actId="20577"/>
          <ac:spMkLst>
            <pc:docMk/>
            <pc:sldMk cId="1661725265" sldId="1753"/>
            <ac:spMk id="50" creationId="{33F29AB1-4E6D-8548-8C2A-EC156B787256}"/>
          </ac:spMkLst>
        </pc:spChg>
        <pc:spChg chg="mod">
          <ac:chgData name="Li Bojie" userId="20e98015b95230ff" providerId="LiveId" clId="{1DB8B157-D7AA-4629-8A9D-F2CF93C5A49D}" dt="2021-07-21T13:28:09.991" v="3675" actId="20577"/>
          <ac:spMkLst>
            <pc:docMk/>
            <pc:sldMk cId="1661725265" sldId="1753"/>
            <ac:spMk id="54" creationId="{C9F0C625-67B3-0C46-9669-B9541AB9B6A5}"/>
          </ac:spMkLst>
        </pc:spChg>
        <pc:spChg chg="mod">
          <ac:chgData name="Li Bojie" userId="20e98015b95230ff" providerId="LiveId" clId="{1DB8B157-D7AA-4629-8A9D-F2CF93C5A49D}" dt="2021-07-21T13:29:55.711" v="3818" actId="20577"/>
          <ac:spMkLst>
            <pc:docMk/>
            <pc:sldMk cId="1661725265" sldId="1753"/>
            <ac:spMk id="62" creationId="{9552DD9A-8A12-BC4E-A467-B7159A6886CE}"/>
          </ac:spMkLst>
        </pc:spChg>
        <pc:spChg chg="add del">
          <ac:chgData name="Li Bojie" userId="20e98015b95230ff" providerId="LiveId" clId="{1DB8B157-D7AA-4629-8A9D-F2CF93C5A49D}" dt="2021-07-21T13:30:25.845" v="3830" actId="22"/>
          <ac:spMkLst>
            <pc:docMk/>
            <pc:sldMk cId="1661725265" sldId="1753"/>
            <ac:spMk id="69" creationId="{29FBE0A1-A9CC-4A8A-9778-18547246D277}"/>
          </ac:spMkLst>
        </pc:spChg>
        <pc:spChg chg="mod">
          <ac:chgData name="Li Bojie" userId="20e98015b95230ff" providerId="LiveId" clId="{1DB8B157-D7AA-4629-8A9D-F2CF93C5A49D}" dt="2021-07-21T13:27:35.238" v="3636" actId="20577"/>
          <ac:spMkLst>
            <pc:docMk/>
            <pc:sldMk cId="1661725265" sldId="1753"/>
            <ac:spMk id="98" creationId="{D289D69C-C381-AD45-B84F-BFD8CB06D862}"/>
          </ac:spMkLst>
        </pc:spChg>
        <pc:spChg chg="mod">
          <ac:chgData name="Li Bojie" userId="20e98015b95230ff" providerId="LiveId" clId="{1DB8B157-D7AA-4629-8A9D-F2CF93C5A49D}" dt="2021-07-21T13:27:44.210" v="3645" actId="20577"/>
          <ac:spMkLst>
            <pc:docMk/>
            <pc:sldMk cId="1661725265" sldId="1753"/>
            <ac:spMk id="99" creationId="{9B1BD8B8-AEF4-D04E-B4F6-02A504CF0F32}"/>
          </ac:spMkLst>
        </pc:spChg>
        <pc:spChg chg="mod">
          <ac:chgData name="Li Bojie" userId="20e98015b95230ff" providerId="LiveId" clId="{1DB8B157-D7AA-4629-8A9D-F2CF93C5A49D}" dt="2021-07-21T13:27:38.017" v="3639" actId="20577"/>
          <ac:spMkLst>
            <pc:docMk/>
            <pc:sldMk cId="1661725265" sldId="1753"/>
            <ac:spMk id="104" creationId="{C33A6E9B-C4A2-ED46-8112-7E2499B394E2}"/>
          </ac:spMkLst>
        </pc:spChg>
        <pc:spChg chg="mod">
          <ac:chgData name="Li Bojie" userId="20e98015b95230ff" providerId="LiveId" clId="{1DB8B157-D7AA-4629-8A9D-F2CF93C5A49D}" dt="2021-07-21T13:27:46.574" v="3648" actId="20577"/>
          <ac:spMkLst>
            <pc:docMk/>
            <pc:sldMk cId="1661725265" sldId="1753"/>
            <ac:spMk id="105" creationId="{99CCA997-4B6C-B24D-AE93-56A09C6DB8EC}"/>
          </ac:spMkLst>
        </pc:spChg>
        <pc:spChg chg="mod">
          <ac:chgData name="Li Bojie" userId="20e98015b95230ff" providerId="LiveId" clId="{1DB8B157-D7AA-4629-8A9D-F2CF93C5A49D}" dt="2021-07-21T13:27:40.986" v="3642" actId="20577"/>
          <ac:spMkLst>
            <pc:docMk/>
            <pc:sldMk cId="1661725265" sldId="1753"/>
            <ac:spMk id="108" creationId="{301E12E7-F830-814D-AA28-20C95E82CEC8}"/>
          </ac:spMkLst>
        </pc:spChg>
        <pc:spChg chg="mod">
          <ac:chgData name="Li Bojie" userId="20e98015b95230ff" providerId="LiveId" clId="{1DB8B157-D7AA-4629-8A9D-F2CF93C5A49D}" dt="2021-07-21T13:27:48.976" v="3651" actId="20577"/>
          <ac:spMkLst>
            <pc:docMk/>
            <pc:sldMk cId="1661725265" sldId="1753"/>
            <ac:spMk id="109" creationId="{C8B1A39E-F846-E745-844B-FB287C1806E4}"/>
          </ac:spMkLst>
        </pc:spChg>
        <pc:spChg chg="mod">
          <ac:chgData name="Li Bojie" userId="20e98015b95230ff" providerId="LiveId" clId="{1DB8B157-D7AA-4629-8A9D-F2CF93C5A49D}" dt="2021-07-21T13:28:25.947" v="3701" actId="20577"/>
          <ac:spMkLst>
            <pc:docMk/>
            <pc:sldMk cId="1661725265" sldId="1753"/>
            <ac:spMk id="112" creationId="{016D620B-B78F-204A-9A89-B9EDE5545C13}"/>
          </ac:spMkLst>
        </pc:spChg>
        <pc:spChg chg="mod">
          <ac:chgData name="Li Bojie" userId="20e98015b95230ff" providerId="LiveId" clId="{1DB8B157-D7AA-4629-8A9D-F2CF93C5A49D}" dt="2021-07-21T13:30:01.079" v="3822" actId="20577"/>
          <ac:spMkLst>
            <pc:docMk/>
            <pc:sldMk cId="1661725265" sldId="1753"/>
            <ac:spMk id="116" creationId="{BA5CA166-C5C7-D346-9075-9A910312024A}"/>
          </ac:spMkLst>
        </pc:spChg>
        <pc:spChg chg="mod">
          <ac:chgData name="Li Bojie" userId="20e98015b95230ff" providerId="LiveId" clId="{1DB8B157-D7AA-4629-8A9D-F2CF93C5A49D}" dt="2021-07-21T13:29:58.215" v="3820" actId="20577"/>
          <ac:spMkLst>
            <pc:docMk/>
            <pc:sldMk cId="1661725265" sldId="1753"/>
            <ac:spMk id="117" creationId="{D42FF432-6031-4A4B-9B14-81D466212B60}"/>
          </ac:spMkLst>
        </pc:spChg>
        <pc:spChg chg="mod">
          <ac:chgData name="Li Bojie" userId="20e98015b95230ff" providerId="LiveId" clId="{1DB8B157-D7AA-4629-8A9D-F2CF93C5A49D}" dt="2021-07-21T13:29:07.127" v="3763" actId="20577"/>
          <ac:spMkLst>
            <pc:docMk/>
            <pc:sldMk cId="1661725265" sldId="1753"/>
            <ac:spMk id="124" creationId="{C3843564-C8E4-BC4D-8925-20B7D0A29FB9}"/>
          </ac:spMkLst>
        </pc:spChg>
        <pc:spChg chg="mod">
          <ac:chgData name="Li Bojie" userId="20e98015b95230ff" providerId="LiveId" clId="{1DB8B157-D7AA-4629-8A9D-F2CF93C5A49D}" dt="2021-07-21T13:28:53.832" v="3738" actId="20577"/>
          <ac:spMkLst>
            <pc:docMk/>
            <pc:sldMk cId="1661725265" sldId="1753"/>
            <ac:spMk id="128" creationId="{D176CC20-E9CA-7145-95B9-50B38A447345}"/>
          </ac:spMkLst>
        </pc:spChg>
        <pc:spChg chg="mod">
          <ac:chgData name="Li Bojie" userId="20e98015b95230ff" providerId="LiveId" clId="{1DB8B157-D7AA-4629-8A9D-F2CF93C5A49D}" dt="2021-07-21T13:27:19.517" v="3605" actId="20577"/>
          <ac:spMkLst>
            <pc:docMk/>
            <pc:sldMk cId="1661725265" sldId="1753"/>
            <ac:spMk id="130" creationId="{9C221755-2A4D-F944-8189-3988BB4EFBF5}"/>
          </ac:spMkLst>
        </pc:spChg>
        <pc:spChg chg="mod">
          <ac:chgData name="Li Bojie" userId="20e98015b95230ff" providerId="LiveId" clId="{1DB8B157-D7AA-4629-8A9D-F2CF93C5A49D}" dt="2021-07-21T13:29:12.084" v="3781" actId="20577"/>
          <ac:spMkLst>
            <pc:docMk/>
            <pc:sldMk cId="1661725265" sldId="1753"/>
            <ac:spMk id="132" creationId="{6B7AF161-2401-724C-B36B-675E840DD6E3}"/>
          </ac:spMkLst>
        </pc:spChg>
        <pc:spChg chg="mod">
          <ac:chgData name="Li Bojie" userId="20e98015b95230ff" providerId="LiveId" clId="{1DB8B157-D7AA-4629-8A9D-F2CF93C5A49D}" dt="2021-07-21T13:28:59.043" v="3747" actId="20577"/>
          <ac:spMkLst>
            <pc:docMk/>
            <pc:sldMk cId="1661725265" sldId="1753"/>
            <ac:spMk id="136" creationId="{CD05F773-5D3E-FD43-B20F-B86A472B6829}"/>
          </ac:spMkLst>
        </pc:spChg>
        <pc:spChg chg="mod">
          <ac:chgData name="Li Bojie" userId="20e98015b95230ff" providerId="LiveId" clId="{1DB8B157-D7AA-4629-8A9D-F2CF93C5A49D}" dt="2021-07-21T13:27:23.928" v="3617" actId="20577"/>
          <ac:spMkLst>
            <pc:docMk/>
            <pc:sldMk cId="1661725265" sldId="1753"/>
            <ac:spMk id="138" creationId="{9CF1D79B-7588-5D48-AEBA-F57157774E4C}"/>
          </ac:spMkLst>
        </pc:spChg>
        <pc:spChg chg="mod">
          <ac:chgData name="Li Bojie" userId="20e98015b95230ff" providerId="LiveId" clId="{1DB8B157-D7AA-4629-8A9D-F2CF93C5A49D}" dt="2021-07-21T13:29:16.097" v="3786" actId="20577"/>
          <ac:spMkLst>
            <pc:docMk/>
            <pc:sldMk cId="1661725265" sldId="1753"/>
            <ac:spMk id="139" creationId="{7425613C-BA5A-5549-BFD2-7C5EC2AFE2CD}"/>
          </ac:spMkLst>
        </pc:spChg>
      </pc:sldChg>
      <pc:sldChg chg="modSp add del mod">
        <pc:chgData name="Li Bojie" userId="20e98015b95230ff" providerId="LiveId" clId="{1DB8B157-D7AA-4629-8A9D-F2CF93C5A49D}" dt="2021-07-21T13:30:08.722" v="3828" actId="20577"/>
        <pc:sldMkLst>
          <pc:docMk/>
          <pc:sldMk cId="4249086917" sldId="1754"/>
        </pc:sldMkLst>
        <pc:spChg chg="mod">
          <ac:chgData name="Li Bojie" userId="20e98015b95230ff" providerId="LiveId" clId="{1DB8B157-D7AA-4629-8A9D-F2CF93C5A49D}" dt="2021-07-18T14:44:19.128" v="3193" actId="20577"/>
          <ac:spMkLst>
            <pc:docMk/>
            <pc:sldMk cId="4249086917" sldId="1754"/>
            <ac:spMk id="3" creationId="{D9289F4E-006D-2F4B-9164-2B78FE3F9404}"/>
          </ac:spMkLst>
        </pc:spChg>
        <pc:spChg chg="mod">
          <ac:chgData name="Li Bojie" userId="20e98015b95230ff" providerId="LiveId" clId="{1DB8B157-D7AA-4629-8A9D-F2CF93C5A49D}" dt="2021-07-18T14:44:52.745" v="3280" actId="20577"/>
          <ac:spMkLst>
            <pc:docMk/>
            <pc:sldMk cId="4249086917" sldId="1754"/>
            <ac:spMk id="4" creationId="{905C9FF7-3B53-2041-8519-491652627DED}"/>
          </ac:spMkLst>
        </pc:spChg>
        <pc:spChg chg="mod">
          <ac:chgData name="Li Bojie" userId="20e98015b95230ff" providerId="LiveId" clId="{1DB8B157-D7AA-4629-8A9D-F2CF93C5A49D}" dt="2021-07-18T14:46:18.951" v="3441" actId="20577"/>
          <ac:spMkLst>
            <pc:docMk/>
            <pc:sldMk cId="4249086917" sldId="1754"/>
            <ac:spMk id="5" creationId="{BFD6CDE7-F92D-C640-83A4-FB56E578E332}"/>
          </ac:spMkLst>
        </pc:spChg>
        <pc:spChg chg="mod">
          <ac:chgData name="Li Bojie" userId="20e98015b95230ff" providerId="LiveId" clId="{1DB8B157-D7AA-4629-8A9D-F2CF93C5A49D}" dt="2021-07-18T14:46:21.577" v="3446" actId="20577"/>
          <ac:spMkLst>
            <pc:docMk/>
            <pc:sldMk cId="4249086917" sldId="1754"/>
            <ac:spMk id="7" creationId="{15986492-92BA-5842-A996-29C8EA285428}"/>
          </ac:spMkLst>
        </pc:spChg>
        <pc:spChg chg="mod">
          <ac:chgData name="Li Bojie" userId="20e98015b95230ff" providerId="LiveId" clId="{1DB8B157-D7AA-4629-8A9D-F2CF93C5A49D}" dt="2021-07-18T14:46:24.489" v="3451" actId="20577"/>
          <ac:spMkLst>
            <pc:docMk/>
            <pc:sldMk cId="4249086917" sldId="1754"/>
            <ac:spMk id="8" creationId="{D3C9FF0F-515D-EE43-8B77-DFABCE69CCCE}"/>
          </ac:spMkLst>
        </pc:spChg>
        <pc:spChg chg="mod">
          <ac:chgData name="Li Bojie" userId="20e98015b95230ff" providerId="LiveId" clId="{1DB8B157-D7AA-4629-8A9D-F2CF93C5A49D}" dt="2021-07-18T14:45:03.832" v="3292" actId="20577"/>
          <ac:spMkLst>
            <pc:docMk/>
            <pc:sldMk cId="4249086917" sldId="1754"/>
            <ac:spMk id="9" creationId="{117DA17E-7387-024D-B62A-6A95652C63F6}"/>
          </ac:spMkLst>
        </pc:spChg>
        <pc:spChg chg="mod">
          <ac:chgData name="Li Bojie" userId="20e98015b95230ff" providerId="LiveId" clId="{1DB8B157-D7AA-4629-8A9D-F2CF93C5A49D}" dt="2021-07-21T13:30:04.519" v="3824" actId="20577"/>
          <ac:spMkLst>
            <pc:docMk/>
            <pc:sldMk cId="4249086917" sldId="1754"/>
            <ac:spMk id="10" creationId="{0ADCF1B6-4885-3249-BB20-3ECAB5634B0C}"/>
          </ac:spMkLst>
        </pc:spChg>
        <pc:spChg chg="mod">
          <ac:chgData name="Li Bojie" userId="20e98015b95230ff" providerId="LiveId" clId="{1DB8B157-D7AA-4629-8A9D-F2CF93C5A49D}" dt="2021-07-21T13:30:06.414" v="3826" actId="20577"/>
          <ac:spMkLst>
            <pc:docMk/>
            <pc:sldMk cId="4249086917" sldId="1754"/>
            <ac:spMk id="11" creationId="{E9240595-49BB-4043-BA08-23736981EAE0}"/>
          </ac:spMkLst>
        </pc:spChg>
        <pc:spChg chg="mod">
          <ac:chgData name="Li Bojie" userId="20e98015b95230ff" providerId="LiveId" clId="{1DB8B157-D7AA-4629-8A9D-F2CF93C5A49D}" dt="2021-07-21T13:30:08.722" v="3828" actId="20577"/>
          <ac:spMkLst>
            <pc:docMk/>
            <pc:sldMk cId="4249086917" sldId="1754"/>
            <ac:spMk id="12" creationId="{7DBA8945-18E5-CF43-89C1-16F6EF9F6A9A}"/>
          </ac:spMkLst>
        </pc:spChg>
        <pc:spChg chg="mod">
          <ac:chgData name="Li Bojie" userId="20e98015b95230ff" providerId="LiveId" clId="{1DB8B157-D7AA-4629-8A9D-F2CF93C5A49D}" dt="2021-07-18T14:45:17.558" v="3319" actId="20577"/>
          <ac:spMkLst>
            <pc:docMk/>
            <pc:sldMk cId="4249086917" sldId="1754"/>
            <ac:spMk id="16" creationId="{B349A399-9D50-EC48-95A4-5A03D4989F0D}"/>
          </ac:spMkLst>
        </pc:spChg>
        <pc:spChg chg="mod">
          <ac:chgData name="Li Bojie" userId="20e98015b95230ff" providerId="LiveId" clId="{1DB8B157-D7AA-4629-8A9D-F2CF93C5A49D}" dt="2021-07-18T14:44:46.104" v="3272" actId="404"/>
          <ac:spMkLst>
            <pc:docMk/>
            <pc:sldMk cId="4249086917" sldId="1754"/>
            <ac:spMk id="18" creationId="{5A3B53CB-C4AE-054D-92B8-F3A21D86049D}"/>
          </ac:spMkLst>
        </pc:spChg>
        <pc:spChg chg="mod">
          <ac:chgData name="Li Bojie" userId="20e98015b95230ff" providerId="LiveId" clId="{1DB8B157-D7AA-4629-8A9D-F2CF93C5A49D}" dt="2021-07-18T14:45:27.631" v="3342" actId="20577"/>
          <ac:spMkLst>
            <pc:docMk/>
            <pc:sldMk cId="4249086917" sldId="1754"/>
            <ac:spMk id="45" creationId="{6D7517C6-615C-664D-A56B-ADA77F96F718}"/>
          </ac:spMkLst>
        </pc:spChg>
        <pc:spChg chg="mod">
          <ac:chgData name="Li Bojie" userId="20e98015b95230ff" providerId="LiveId" clId="{1DB8B157-D7AA-4629-8A9D-F2CF93C5A49D}" dt="2021-07-18T14:45:21.138" v="3322" actId="20577"/>
          <ac:spMkLst>
            <pc:docMk/>
            <pc:sldMk cId="4249086917" sldId="1754"/>
            <ac:spMk id="49" creationId="{87D08C63-636A-174F-A542-06398899A828}"/>
          </ac:spMkLst>
        </pc:spChg>
        <pc:spChg chg="mod">
          <ac:chgData name="Li Bojie" userId="20e98015b95230ff" providerId="LiveId" clId="{1DB8B157-D7AA-4629-8A9D-F2CF93C5A49D}" dt="2021-07-18T14:46:30.898" v="3471" actId="20577"/>
          <ac:spMkLst>
            <pc:docMk/>
            <pc:sldMk cId="4249086917" sldId="1754"/>
            <ac:spMk id="51" creationId="{44A385C2-4B96-A24A-B3B5-84ADEBD3ACE5}"/>
          </ac:spMkLst>
        </pc:spChg>
        <pc:spChg chg="mod">
          <ac:chgData name="Li Bojie" userId="20e98015b95230ff" providerId="LiveId" clId="{1DB8B157-D7AA-4629-8A9D-F2CF93C5A49D}" dt="2021-07-18T14:46:10.656" v="3432" actId="20577"/>
          <ac:spMkLst>
            <pc:docMk/>
            <pc:sldMk cId="4249086917" sldId="1754"/>
            <ac:spMk id="52" creationId="{8E389DF1-0AFB-D44E-A374-AB588E21C218}"/>
          </ac:spMkLst>
        </pc:spChg>
        <pc:spChg chg="mod">
          <ac:chgData name="Li Bojie" userId="20e98015b95230ff" providerId="LiveId" clId="{1DB8B157-D7AA-4629-8A9D-F2CF93C5A49D}" dt="2021-07-18T14:45:08.997" v="3304" actId="20577"/>
          <ac:spMkLst>
            <pc:docMk/>
            <pc:sldMk cId="4249086917" sldId="1754"/>
            <ac:spMk id="53" creationId="{38ED2502-71F1-D549-9C52-0CC195D3A06D}"/>
          </ac:spMkLst>
        </pc:spChg>
        <pc:spChg chg="mod">
          <ac:chgData name="Li Bojie" userId="20e98015b95230ff" providerId="LiveId" clId="{1DB8B157-D7AA-4629-8A9D-F2CF93C5A49D}" dt="2021-07-18T14:45:33.242" v="3357" actId="20577"/>
          <ac:spMkLst>
            <pc:docMk/>
            <pc:sldMk cId="4249086917" sldId="1754"/>
            <ac:spMk id="55" creationId="{E8F7D9E8-C700-2543-8D2A-5E5306836DD7}"/>
          </ac:spMkLst>
        </pc:spChg>
        <pc:spChg chg="mod">
          <ac:chgData name="Li Bojie" userId="20e98015b95230ff" providerId="LiveId" clId="{1DB8B157-D7AA-4629-8A9D-F2CF93C5A49D}" dt="2021-07-18T14:45:46.744" v="3380" actId="20577"/>
          <ac:spMkLst>
            <pc:docMk/>
            <pc:sldMk cId="4249086917" sldId="1754"/>
            <ac:spMk id="59" creationId="{F2F279EF-EB3D-7C43-99C4-B54C593163D2}"/>
          </ac:spMkLst>
        </pc:spChg>
        <pc:spChg chg="mod">
          <ac:chgData name="Li Bojie" userId="20e98015b95230ff" providerId="LiveId" clId="{1DB8B157-D7AA-4629-8A9D-F2CF93C5A49D}" dt="2021-07-18T14:45:13.168" v="3316" actId="20577"/>
          <ac:spMkLst>
            <pc:docMk/>
            <pc:sldMk cId="4249086917" sldId="1754"/>
            <ac:spMk id="61" creationId="{C19623A9-B69F-6046-BEA2-6FEE757271E3}"/>
          </ac:spMkLst>
        </pc:spChg>
        <pc:spChg chg="mod">
          <ac:chgData name="Li Bojie" userId="20e98015b95230ff" providerId="LiveId" clId="{1DB8B157-D7AA-4629-8A9D-F2CF93C5A49D}" dt="2021-07-18T14:45:44.357" v="3377" actId="20577"/>
          <ac:spMkLst>
            <pc:docMk/>
            <pc:sldMk cId="4249086917" sldId="1754"/>
            <ac:spMk id="64" creationId="{AEDA3C78-5DE5-214B-BB7A-3ECEC3B6EEF6}"/>
          </ac:spMkLst>
        </pc:spChg>
        <pc:spChg chg="mod">
          <ac:chgData name="Li Bojie" userId="20e98015b95230ff" providerId="LiveId" clId="{1DB8B157-D7AA-4629-8A9D-F2CF93C5A49D}" dt="2021-07-18T14:46:33.298" v="3474" actId="20577"/>
          <ac:spMkLst>
            <pc:docMk/>
            <pc:sldMk cId="4249086917" sldId="1754"/>
            <ac:spMk id="66" creationId="{C53C2124-4680-8543-A990-DAC44EB84EB4}"/>
          </ac:spMkLst>
        </pc:spChg>
        <pc:spChg chg="mod">
          <ac:chgData name="Li Bojie" userId="20e98015b95230ff" providerId="LiveId" clId="{1DB8B157-D7AA-4629-8A9D-F2CF93C5A49D}" dt="2021-07-18T14:46:13.012" v="3434" actId="20577"/>
          <ac:spMkLst>
            <pc:docMk/>
            <pc:sldMk cId="4249086917" sldId="1754"/>
            <ac:spMk id="67" creationId="{67838F13-62E1-0D4F-80D6-ECA6AE1F73FA}"/>
          </ac:spMkLst>
        </pc:spChg>
        <pc:spChg chg="mod">
          <ac:chgData name="Li Bojie" userId="20e98015b95230ff" providerId="LiveId" clId="{1DB8B157-D7AA-4629-8A9D-F2CF93C5A49D}" dt="2021-07-18T14:46:35.828" v="3477" actId="20577"/>
          <ac:spMkLst>
            <pc:docMk/>
            <pc:sldMk cId="4249086917" sldId="1754"/>
            <ac:spMk id="68" creationId="{4C2A9238-CD6F-7541-8D39-0E6289EF3BC7}"/>
          </ac:spMkLst>
        </pc:spChg>
        <pc:spChg chg="mod">
          <ac:chgData name="Li Bojie" userId="20e98015b95230ff" providerId="LiveId" clId="{1DB8B157-D7AA-4629-8A9D-F2CF93C5A49D}" dt="2021-07-18T14:46:15.751" v="3436" actId="20577"/>
          <ac:spMkLst>
            <pc:docMk/>
            <pc:sldMk cId="4249086917" sldId="1754"/>
            <ac:spMk id="69" creationId="{D2D60FA6-571B-3D4D-930A-16BE34E97042}"/>
          </ac:spMkLst>
        </pc:spChg>
        <pc:spChg chg="mod">
          <ac:chgData name="Li Bojie" userId="20e98015b95230ff" providerId="LiveId" clId="{1DB8B157-D7AA-4629-8A9D-F2CF93C5A49D}" dt="2021-07-18T14:45:40.288" v="3371" actId="20577"/>
          <ac:spMkLst>
            <pc:docMk/>
            <pc:sldMk cId="4249086917" sldId="1754"/>
            <ac:spMk id="72" creationId="{101F3091-32A7-344F-866C-88C4601B0DA7}"/>
          </ac:spMkLst>
        </pc:spChg>
        <pc:spChg chg="mod">
          <ac:chgData name="Li Bojie" userId="20e98015b95230ff" providerId="LiveId" clId="{1DB8B157-D7AA-4629-8A9D-F2CF93C5A49D}" dt="2021-07-18T14:47:14.114" v="3508" actId="1076"/>
          <ac:spMkLst>
            <pc:docMk/>
            <pc:sldMk cId="4249086917" sldId="1754"/>
            <ac:spMk id="91" creationId="{8060A78F-F9AE-0340-958F-E2A7E314E571}"/>
          </ac:spMkLst>
        </pc:spChg>
      </pc:sldChg>
      <pc:sldChg chg="modSp add mod ord">
        <pc:chgData name="Li Bojie" userId="20e98015b95230ff" providerId="LiveId" clId="{1DB8B157-D7AA-4629-8A9D-F2CF93C5A49D}" dt="2021-07-18T14:41:23.672" v="3081" actId="1076"/>
        <pc:sldMkLst>
          <pc:docMk/>
          <pc:sldMk cId="2511131093" sldId="1786"/>
        </pc:sldMkLst>
        <pc:spChg chg="mod">
          <ac:chgData name="Li Bojie" userId="20e98015b95230ff" providerId="LiveId" clId="{1DB8B157-D7AA-4629-8A9D-F2CF93C5A49D}" dt="2021-07-18T14:41:23.672" v="3081" actId="1076"/>
          <ac:spMkLst>
            <pc:docMk/>
            <pc:sldMk cId="2511131093" sldId="1786"/>
            <ac:spMk id="7" creationId="{00000000-0000-0000-0000-000000000000}"/>
          </ac:spMkLst>
        </pc:spChg>
        <pc:picChg chg="mod">
          <ac:chgData name="Li Bojie" userId="20e98015b95230ff" providerId="LiveId" clId="{1DB8B157-D7AA-4629-8A9D-F2CF93C5A49D}" dt="2021-07-18T14:41:20.317" v="3080" actId="1076"/>
          <ac:picMkLst>
            <pc:docMk/>
            <pc:sldMk cId="2511131093" sldId="1786"/>
            <ac:picMk id="9" creationId="{DD0A0FD4-8EA2-C447-BDA0-EF8EB12A5156}"/>
          </ac:picMkLst>
        </pc:picChg>
      </pc:sldChg>
      <pc:sldChg chg="modSp add mod modNotes">
        <pc:chgData name="Li Bojie" userId="20e98015b95230ff" providerId="LiveId" clId="{1DB8B157-D7AA-4629-8A9D-F2CF93C5A49D}" dt="2021-07-18T14:29:32.803" v="2996" actId="1076"/>
        <pc:sldMkLst>
          <pc:docMk/>
          <pc:sldMk cId="2012270674" sldId="1789"/>
        </pc:sldMkLst>
        <pc:spChg chg="mod">
          <ac:chgData name="Li Bojie" userId="20e98015b95230ff" providerId="LiveId" clId="{1DB8B157-D7AA-4629-8A9D-F2CF93C5A49D}" dt="2021-07-18T14:28:40.595" v="2983" actId="14100"/>
          <ac:spMkLst>
            <pc:docMk/>
            <pc:sldMk cId="2012270674" sldId="1789"/>
            <ac:spMk id="2" creationId="{8186128E-CC16-44D1-A42D-AE9BE8B21215}"/>
          </ac:spMkLst>
        </pc:spChg>
        <pc:spChg chg="mod">
          <ac:chgData name="Li Bojie" userId="20e98015b95230ff" providerId="LiveId" clId="{1DB8B157-D7AA-4629-8A9D-F2CF93C5A49D}" dt="2021-07-18T14:29:32.803" v="2996" actId="1076"/>
          <ac:spMkLst>
            <pc:docMk/>
            <pc:sldMk cId="2012270674" sldId="1789"/>
            <ac:spMk id="22" creationId="{898A7F9A-7773-43CF-883C-084086B89F8B}"/>
          </ac:spMkLst>
        </pc:spChg>
        <pc:graphicFrameChg chg="mod">
          <ac:chgData name="Li Bojie" userId="20e98015b95230ff" providerId="LiveId" clId="{1DB8B157-D7AA-4629-8A9D-F2CF93C5A49D}" dt="2021-07-18T14:29:01.115" v="2988" actId="14100"/>
          <ac:graphicFrameMkLst>
            <pc:docMk/>
            <pc:sldMk cId="2012270674" sldId="1789"/>
            <ac:graphicFrameMk id="4" creationId="{70991AC1-9912-4FD8-87F4-465C5F53407D}"/>
          </ac:graphicFrameMkLst>
        </pc:graphicFrameChg>
        <pc:graphicFrameChg chg="mod">
          <ac:chgData name="Li Bojie" userId="20e98015b95230ff" providerId="LiveId" clId="{1DB8B157-D7AA-4629-8A9D-F2CF93C5A49D}" dt="2021-07-18T14:29:19.541" v="2993" actId="14100"/>
          <ac:graphicFrameMkLst>
            <pc:docMk/>
            <pc:sldMk cId="2012270674" sldId="1789"/>
            <ac:graphicFrameMk id="5" creationId="{59A38416-A24D-F94F-BD72-8C445518846A}"/>
          </ac:graphicFrameMkLst>
        </pc:graphicFrameChg>
      </pc:sldChg>
      <pc:sldChg chg="add">
        <pc:chgData name="Li Bojie" userId="20e98015b95230ff" providerId="LiveId" clId="{1DB8B157-D7AA-4629-8A9D-F2CF93C5A49D}" dt="2021-07-18T14:28:13.001" v="2979"/>
        <pc:sldMkLst>
          <pc:docMk/>
          <pc:sldMk cId="4147064677" sldId="1805"/>
        </pc:sldMkLst>
      </pc:sldChg>
      <pc:sldChg chg="addSp delSp modSp add mod">
        <pc:chgData name="Li Bojie" userId="20e98015b95230ff" providerId="LiveId" clId="{1DB8B157-D7AA-4629-8A9D-F2CF93C5A49D}" dt="2021-07-18T14:41:43.510" v="3108" actId="20577"/>
        <pc:sldMkLst>
          <pc:docMk/>
          <pc:sldMk cId="3798186775" sldId="1808"/>
        </pc:sldMkLst>
        <pc:spChg chg="mod">
          <ac:chgData name="Li Bojie" userId="20e98015b95230ff" providerId="LiveId" clId="{1DB8B157-D7AA-4629-8A9D-F2CF93C5A49D}" dt="2021-07-18T14:41:43.510" v="3108" actId="20577"/>
          <ac:spMkLst>
            <pc:docMk/>
            <pc:sldMk cId="3798186775" sldId="1808"/>
            <ac:spMk id="2" creationId="{A1F4A1C8-36B1-BC4F-890A-6991AF6CD8F1}"/>
          </ac:spMkLst>
        </pc:spChg>
        <pc:spChg chg="del">
          <ac:chgData name="Li Bojie" userId="20e98015b95230ff" providerId="LiveId" clId="{1DB8B157-D7AA-4629-8A9D-F2CF93C5A49D}" dt="2021-07-18T14:32:28.919" v="3030" actId="478"/>
          <ac:spMkLst>
            <pc:docMk/>
            <pc:sldMk cId="3798186775" sldId="1808"/>
            <ac:spMk id="3" creationId="{53B79EE0-0533-F84E-AC64-9DE54F4AC98C}"/>
          </ac:spMkLst>
        </pc:spChg>
        <pc:spChg chg="mod">
          <ac:chgData name="Li Bojie" userId="20e98015b95230ff" providerId="LiveId" clId="{1DB8B157-D7AA-4629-8A9D-F2CF93C5A49D}" dt="2021-07-18T14:33:53.979" v="3071" actId="1076"/>
          <ac:spMkLst>
            <pc:docMk/>
            <pc:sldMk cId="3798186775" sldId="1808"/>
            <ac:spMk id="4" creationId="{8F5E1ED2-C808-684C-9F08-448DD53C49C3}"/>
          </ac:spMkLst>
        </pc:spChg>
        <pc:spChg chg="del">
          <ac:chgData name="Li Bojie" userId="20e98015b95230ff" providerId="LiveId" clId="{1DB8B157-D7AA-4629-8A9D-F2CF93C5A49D}" dt="2021-07-18T14:32:33.161" v="3031" actId="478"/>
          <ac:spMkLst>
            <pc:docMk/>
            <pc:sldMk cId="3798186775" sldId="1808"/>
            <ac:spMk id="5" creationId="{C69F8A00-BDAF-F14D-84EF-602026502484}"/>
          </ac:spMkLst>
        </pc:spChg>
        <pc:spChg chg="del mod">
          <ac:chgData name="Li Bojie" userId="20e98015b95230ff" providerId="LiveId" clId="{1DB8B157-D7AA-4629-8A9D-F2CF93C5A49D}" dt="2021-07-18T14:32:59.348" v="3043" actId="478"/>
          <ac:spMkLst>
            <pc:docMk/>
            <pc:sldMk cId="3798186775" sldId="1808"/>
            <ac:spMk id="8" creationId="{A800C7A9-D24D-CB49-9BE5-3644D567EDAB}"/>
          </ac:spMkLst>
        </pc:spChg>
        <pc:spChg chg="add mod">
          <ac:chgData name="Li Bojie" userId="20e98015b95230ff" providerId="LiveId" clId="{1DB8B157-D7AA-4629-8A9D-F2CF93C5A49D}" dt="2021-07-18T14:33:43.865" v="3070" actId="1076"/>
          <ac:spMkLst>
            <pc:docMk/>
            <pc:sldMk cId="3798186775" sldId="1808"/>
            <ac:spMk id="10" creationId="{4028102B-CF9D-42CD-83D0-3DEA878EFB74}"/>
          </ac:spMkLst>
        </pc:spChg>
        <pc:picChg chg="mod">
          <ac:chgData name="Li Bojie" userId="20e98015b95230ff" providerId="LiveId" clId="{1DB8B157-D7AA-4629-8A9D-F2CF93C5A49D}" dt="2021-07-18T14:33:02.136" v="3044" actId="1076"/>
          <ac:picMkLst>
            <pc:docMk/>
            <pc:sldMk cId="3798186775" sldId="1808"/>
            <ac:picMk id="6" creationId="{1010B3D8-449F-D146-B6CB-2AFCC887EF6E}"/>
          </ac:picMkLst>
        </pc:picChg>
        <pc:picChg chg="del mod">
          <ac:chgData name="Li Bojie" userId="20e98015b95230ff" providerId="LiveId" clId="{1DB8B157-D7AA-4629-8A9D-F2CF93C5A49D}" dt="2021-07-18T14:32:25.591" v="3029" actId="478"/>
          <ac:picMkLst>
            <pc:docMk/>
            <pc:sldMk cId="3798186775" sldId="1808"/>
            <ac:picMk id="7" creationId="{C7A91B67-047D-1646-B7CF-C85095517C9F}"/>
          </ac:picMkLst>
        </pc:picChg>
        <pc:picChg chg="add mod">
          <ac:chgData name="Li Bojie" userId="20e98015b95230ff" providerId="LiveId" clId="{1DB8B157-D7AA-4629-8A9D-F2CF93C5A49D}" dt="2021-07-18T14:33:21.188" v="3049" actId="1076"/>
          <ac:picMkLst>
            <pc:docMk/>
            <pc:sldMk cId="3798186775" sldId="1808"/>
            <ac:picMk id="9" creationId="{54633F09-E977-EE48-86F1-F05AE5203BA6}"/>
          </ac:picMkLst>
        </pc:picChg>
      </pc:sldChg>
      <pc:sldChg chg="delSp modSp add mod">
        <pc:chgData name="Li Bojie" userId="20e98015b95230ff" providerId="LiveId" clId="{1DB8B157-D7AA-4629-8A9D-F2CF93C5A49D}" dt="2021-07-21T15:57:33.694" v="4308" actId="20577"/>
        <pc:sldMkLst>
          <pc:docMk/>
          <pc:sldMk cId="2679624529" sldId="1813"/>
        </pc:sldMkLst>
        <pc:spChg chg="mod">
          <ac:chgData name="Li Bojie" userId="20e98015b95230ff" providerId="LiveId" clId="{1DB8B157-D7AA-4629-8A9D-F2CF93C5A49D}" dt="2021-07-21T13:34:42.927" v="4062" actId="20577"/>
          <ac:spMkLst>
            <pc:docMk/>
            <pc:sldMk cId="2679624529" sldId="1813"/>
            <ac:spMk id="3" creationId="{E85FA170-A7D6-4244-A4FB-0769430095AF}"/>
          </ac:spMkLst>
        </pc:spChg>
        <pc:spChg chg="mod">
          <ac:chgData name="Li Bojie" userId="20e98015b95230ff" providerId="LiveId" clId="{1DB8B157-D7AA-4629-8A9D-F2CF93C5A49D}" dt="2021-07-21T15:55:53.863" v="4165" actId="20577"/>
          <ac:spMkLst>
            <pc:docMk/>
            <pc:sldMk cId="2679624529" sldId="1813"/>
            <ac:spMk id="4" creationId="{41699EDC-D717-4343-AD5A-528E0DE0DFD6}"/>
          </ac:spMkLst>
        </pc:spChg>
        <pc:spChg chg="mod">
          <ac:chgData name="Li Bojie" userId="20e98015b95230ff" providerId="LiveId" clId="{1DB8B157-D7AA-4629-8A9D-F2CF93C5A49D}" dt="2021-07-21T15:56:02.646" v="4179" actId="20577"/>
          <ac:spMkLst>
            <pc:docMk/>
            <pc:sldMk cId="2679624529" sldId="1813"/>
            <ac:spMk id="5" creationId="{C72016F9-69CC-6A48-B8A7-BD2AEBB2A424}"/>
          </ac:spMkLst>
        </pc:spChg>
        <pc:spChg chg="mod">
          <ac:chgData name="Li Bojie" userId="20e98015b95230ff" providerId="LiveId" clId="{1DB8B157-D7AA-4629-8A9D-F2CF93C5A49D}" dt="2021-07-21T15:56:05.981" v="4181" actId="20577"/>
          <ac:spMkLst>
            <pc:docMk/>
            <pc:sldMk cId="2679624529" sldId="1813"/>
            <ac:spMk id="6" creationId="{9E3FF171-0B31-5741-BF32-942D7FCB9116}"/>
          </ac:spMkLst>
        </pc:spChg>
        <pc:spChg chg="mod">
          <ac:chgData name="Li Bojie" userId="20e98015b95230ff" providerId="LiveId" clId="{1DB8B157-D7AA-4629-8A9D-F2CF93C5A49D}" dt="2021-07-21T15:56:09.237" v="4183" actId="20577"/>
          <ac:spMkLst>
            <pc:docMk/>
            <pc:sldMk cId="2679624529" sldId="1813"/>
            <ac:spMk id="7" creationId="{EE7B7FF7-F5E9-944E-A09C-5BB4285AB5A9}"/>
          </ac:spMkLst>
        </pc:spChg>
        <pc:spChg chg="mod">
          <ac:chgData name="Li Bojie" userId="20e98015b95230ff" providerId="LiveId" clId="{1DB8B157-D7AA-4629-8A9D-F2CF93C5A49D}" dt="2021-07-21T15:55:58.783" v="4177" actId="20577"/>
          <ac:spMkLst>
            <pc:docMk/>
            <pc:sldMk cId="2679624529" sldId="1813"/>
            <ac:spMk id="8" creationId="{8E30DD09-FC59-9042-91CF-EE25BFEA1BF4}"/>
          </ac:spMkLst>
        </pc:spChg>
        <pc:spChg chg="mod">
          <ac:chgData name="Li Bojie" userId="20e98015b95230ff" providerId="LiveId" clId="{1DB8B157-D7AA-4629-8A9D-F2CF93C5A49D}" dt="2021-07-21T15:57:00.266" v="4261" actId="20577"/>
          <ac:spMkLst>
            <pc:docMk/>
            <pc:sldMk cId="2679624529" sldId="1813"/>
            <ac:spMk id="16" creationId="{71F46788-52EB-A241-9052-27D039355539}"/>
          </ac:spMkLst>
        </pc:spChg>
        <pc:spChg chg="mod">
          <ac:chgData name="Li Bojie" userId="20e98015b95230ff" providerId="LiveId" clId="{1DB8B157-D7AA-4629-8A9D-F2CF93C5A49D}" dt="2021-07-21T13:35:31.331" v="4163" actId="1076"/>
          <ac:spMkLst>
            <pc:docMk/>
            <pc:sldMk cId="2679624529" sldId="1813"/>
            <ac:spMk id="27" creationId="{6F8C3AE0-F4B6-3543-A91A-72AC43501B18}"/>
          </ac:spMkLst>
        </pc:spChg>
        <pc:spChg chg="mod">
          <ac:chgData name="Li Bojie" userId="20e98015b95230ff" providerId="LiveId" clId="{1DB8B157-D7AA-4629-8A9D-F2CF93C5A49D}" dt="2021-07-21T15:57:06.225" v="4280" actId="20577"/>
          <ac:spMkLst>
            <pc:docMk/>
            <pc:sldMk cId="2679624529" sldId="1813"/>
            <ac:spMk id="42" creationId="{34741ED5-C422-D143-9856-78114124040C}"/>
          </ac:spMkLst>
        </pc:spChg>
        <pc:spChg chg="mod">
          <ac:chgData name="Li Bojie" userId="20e98015b95230ff" providerId="LiveId" clId="{1DB8B157-D7AA-4629-8A9D-F2CF93C5A49D}" dt="2021-07-21T15:56:33.969" v="4212" actId="20577"/>
          <ac:spMkLst>
            <pc:docMk/>
            <pc:sldMk cId="2679624529" sldId="1813"/>
            <ac:spMk id="46" creationId="{792B73F7-B99B-344C-96D3-D0FFD3F066F7}"/>
          </ac:spMkLst>
        </pc:spChg>
        <pc:spChg chg="mod">
          <ac:chgData name="Li Bojie" userId="20e98015b95230ff" providerId="LiveId" clId="{1DB8B157-D7AA-4629-8A9D-F2CF93C5A49D}" dt="2021-07-21T15:56:37.907" v="4220" actId="20577"/>
          <ac:spMkLst>
            <pc:docMk/>
            <pc:sldMk cId="2679624529" sldId="1813"/>
            <ac:spMk id="50" creationId="{33F29AB1-4E6D-8548-8C2A-EC156B787256}"/>
          </ac:spMkLst>
        </pc:spChg>
        <pc:spChg chg="mod">
          <ac:chgData name="Li Bojie" userId="20e98015b95230ff" providerId="LiveId" clId="{1DB8B157-D7AA-4629-8A9D-F2CF93C5A49D}" dt="2021-07-21T15:56:42.387" v="4228" actId="20577"/>
          <ac:spMkLst>
            <pc:docMk/>
            <pc:sldMk cId="2679624529" sldId="1813"/>
            <ac:spMk id="54" creationId="{C9F0C625-67B3-0C46-9669-B9541AB9B6A5}"/>
          </ac:spMkLst>
        </pc:spChg>
        <pc:spChg chg="mod">
          <ac:chgData name="Li Bojie" userId="20e98015b95230ff" providerId="LiveId" clId="{1DB8B157-D7AA-4629-8A9D-F2CF93C5A49D}" dt="2021-07-21T15:57:29.228" v="4298" actId="20577"/>
          <ac:spMkLst>
            <pc:docMk/>
            <pc:sldMk cId="2679624529" sldId="1813"/>
            <ac:spMk id="58" creationId="{7B0EFD62-CF9E-C047-B8EA-FF7A0C6E4D6E}"/>
          </ac:spMkLst>
        </pc:spChg>
        <pc:spChg chg="del">
          <ac:chgData name="Li Bojie" userId="20e98015b95230ff" providerId="LiveId" clId="{1DB8B157-D7AA-4629-8A9D-F2CF93C5A49D}" dt="2021-07-21T15:57:18.825" v="4290" actId="478"/>
          <ac:spMkLst>
            <pc:docMk/>
            <pc:sldMk cId="2679624529" sldId="1813"/>
            <ac:spMk id="61" creationId="{0364A6E6-13A9-D444-B3A8-1632C8627C46}"/>
          </ac:spMkLst>
        </pc:spChg>
        <pc:spChg chg="mod">
          <ac:chgData name="Li Bojie" userId="20e98015b95230ff" providerId="LiveId" clId="{1DB8B157-D7AA-4629-8A9D-F2CF93C5A49D}" dt="2021-07-21T15:57:33.694" v="4308" actId="20577"/>
          <ac:spMkLst>
            <pc:docMk/>
            <pc:sldMk cId="2679624529" sldId="1813"/>
            <ac:spMk id="62" creationId="{9552DD9A-8A12-BC4E-A467-B7159A6886CE}"/>
          </ac:spMkLst>
        </pc:spChg>
        <pc:spChg chg="mod">
          <ac:chgData name="Li Bojie" userId="20e98015b95230ff" providerId="LiveId" clId="{1DB8B157-D7AA-4629-8A9D-F2CF93C5A49D}" dt="2021-07-21T13:34:51.943" v="4081" actId="20577"/>
          <ac:spMkLst>
            <pc:docMk/>
            <pc:sldMk cId="2679624529" sldId="1813"/>
            <ac:spMk id="71" creationId="{F88C81AD-FB8A-1B47-BE83-3C8D54CD2802}"/>
          </ac:spMkLst>
        </pc:spChg>
        <pc:spChg chg="mod">
          <ac:chgData name="Li Bojie" userId="20e98015b95230ff" providerId="LiveId" clId="{1DB8B157-D7AA-4629-8A9D-F2CF93C5A49D}" dt="2021-07-21T13:35:00.358" v="4100" actId="20577"/>
          <ac:spMkLst>
            <pc:docMk/>
            <pc:sldMk cId="2679624529" sldId="1813"/>
            <ac:spMk id="76" creationId="{C9F5BEF3-D230-874A-98D6-54CF71F92A9C}"/>
          </ac:spMkLst>
        </pc:spChg>
        <pc:spChg chg="mod">
          <ac:chgData name="Li Bojie" userId="20e98015b95230ff" providerId="LiveId" clId="{1DB8B157-D7AA-4629-8A9D-F2CF93C5A49D}" dt="2021-07-21T13:35:05.530" v="4114" actId="20577"/>
          <ac:spMkLst>
            <pc:docMk/>
            <pc:sldMk cId="2679624529" sldId="1813"/>
            <ac:spMk id="77" creationId="{395DE6BF-B34D-6640-AF3C-A4A5DB9ED351}"/>
          </ac:spMkLst>
        </pc:spChg>
        <pc:spChg chg="mod">
          <ac:chgData name="Li Bojie" userId="20e98015b95230ff" providerId="LiveId" clId="{1DB8B157-D7AA-4629-8A9D-F2CF93C5A49D}" dt="2021-07-21T13:35:17.287" v="4138" actId="14100"/>
          <ac:spMkLst>
            <pc:docMk/>
            <pc:sldMk cId="2679624529" sldId="1813"/>
            <ac:spMk id="80" creationId="{B4138D75-3E54-1343-83B7-0A6B3EB41D75}"/>
          </ac:spMkLst>
        </pc:spChg>
        <pc:spChg chg="mod">
          <ac:chgData name="Li Bojie" userId="20e98015b95230ff" providerId="LiveId" clId="{1DB8B157-D7AA-4629-8A9D-F2CF93C5A49D}" dt="2021-07-21T13:34:54.638" v="4084" actId="20577"/>
          <ac:spMkLst>
            <pc:docMk/>
            <pc:sldMk cId="2679624529" sldId="1813"/>
            <ac:spMk id="81" creationId="{A2DA03B3-1692-A543-8FCE-310B349C51C7}"/>
          </ac:spMkLst>
        </pc:spChg>
        <pc:spChg chg="mod">
          <ac:chgData name="Li Bojie" userId="20e98015b95230ff" providerId="LiveId" clId="{1DB8B157-D7AA-4629-8A9D-F2CF93C5A49D}" dt="2021-07-21T13:35:27.692" v="4162" actId="20577"/>
          <ac:spMkLst>
            <pc:docMk/>
            <pc:sldMk cId="2679624529" sldId="1813"/>
            <ac:spMk id="84" creationId="{36F86BD7-BCEA-4447-AFBA-3F8119A2ADA8}"/>
          </ac:spMkLst>
        </pc:spChg>
        <pc:spChg chg="mod">
          <ac:chgData name="Li Bojie" userId="20e98015b95230ff" providerId="LiveId" clId="{1DB8B157-D7AA-4629-8A9D-F2CF93C5A49D}" dt="2021-07-21T13:34:47.317" v="4067" actId="20577"/>
          <ac:spMkLst>
            <pc:docMk/>
            <pc:sldMk cId="2679624529" sldId="1813"/>
            <ac:spMk id="85" creationId="{5A962BB6-D6E4-FF43-985A-83475A1AC8B0}"/>
          </ac:spMkLst>
        </pc:spChg>
        <pc:spChg chg="mod">
          <ac:chgData name="Li Bojie" userId="20e98015b95230ff" providerId="LiveId" clId="{1DB8B157-D7AA-4629-8A9D-F2CF93C5A49D}" dt="2021-07-21T15:56:12.912" v="4190" actId="20577"/>
          <ac:spMkLst>
            <pc:docMk/>
            <pc:sldMk cId="2679624529" sldId="1813"/>
            <ac:spMk id="98" creationId="{D289D69C-C381-AD45-B84F-BFD8CB06D862}"/>
          </ac:spMkLst>
        </pc:spChg>
        <pc:spChg chg="mod">
          <ac:chgData name="Li Bojie" userId="20e98015b95230ff" providerId="LiveId" clId="{1DB8B157-D7AA-4629-8A9D-F2CF93C5A49D}" dt="2021-07-21T15:56:24.339" v="4200" actId="20577"/>
          <ac:spMkLst>
            <pc:docMk/>
            <pc:sldMk cId="2679624529" sldId="1813"/>
            <ac:spMk id="99" creationId="{9B1BD8B8-AEF4-D04E-B4F6-02A504CF0F32}"/>
          </ac:spMkLst>
        </pc:spChg>
        <pc:spChg chg="mod">
          <ac:chgData name="Li Bojie" userId="20e98015b95230ff" providerId="LiveId" clId="{1DB8B157-D7AA-4629-8A9D-F2CF93C5A49D}" dt="2021-07-21T15:56:17.637" v="4195" actId="20577"/>
          <ac:spMkLst>
            <pc:docMk/>
            <pc:sldMk cId="2679624529" sldId="1813"/>
            <ac:spMk id="104" creationId="{C33A6E9B-C4A2-ED46-8112-7E2499B394E2}"/>
          </ac:spMkLst>
        </pc:spChg>
        <pc:spChg chg="mod">
          <ac:chgData name="Li Bojie" userId="20e98015b95230ff" providerId="LiveId" clId="{1DB8B157-D7AA-4629-8A9D-F2CF93C5A49D}" dt="2021-07-21T15:56:27.447" v="4202" actId="20577"/>
          <ac:spMkLst>
            <pc:docMk/>
            <pc:sldMk cId="2679624529" sldId="1813"/>
            <ac:spMk id="105" creationId="{99CCA997-4B6C-B24D-AE93-56A09C6DB8EC}"/>
          </ac:spMkLst>
        </pc:spChg>
        <pc:spChg chg="mod">
          <ac:chgData name="Li Bojie" userId="20e98015b95230ff" providerId="LiveId" clId="{1DB8B157-D7AA-4629-8A9D-F2CF93C5A49D}" dt="2021-07-21T15:56:20.759" v="4198" actId="20577"/>
          <ac:spMkLst>
            <pc:docMk/>
            <pc:sldMk cId="2679624529" sldId="1813"/>
            <ac:spMk id="108" creationId="{301E12E7-F830-814D-AA28-20C95E82CEC8}"/>
          </ac:spMkLst>
        </pc:spChg>
        <pc:spChg chg="mod">
          <ac:chgData name="Li Bojie" userId="20e98015b95230ff" providerId="LiveId" clId="{1DB8B157-D7AA-4629-8A9D-F2CF93C5A49D}" dt="2021-07-21T15:56:30.129" v="4204" actId="20577"/>
          <ac:spMkLst>
            <pc:docMk/>
            <pc:sldMk cId="2679624529" sldId="1813"/>
            <ac:spMk id="109" creationId="{C8B1A39E-F846-E745-844B-FB287C1806E4}"/>
          </ac:spMkLst>
        </pc:spChg>
        <pc:spChg chg="mod">
          <ac:chgData name="Li Bojie" userId="20e98015b95230ff" providerId="LiveId" clId="{1DB8B157-D7AA-4629-8A9D-F2CF93C5A49D}" dt="2021-07-21T15:56:46.301" v="4233" actId="20577"/>
          <ac:spMkLst>
            <pc:docMk/>
            <pc:sldMk cId="2679624529" sldId="1813"/>
            <ac:spMk id="112" creationId="{016D620B-B78F-204A-9A89-B9EDE5545C13}"/>
          </ac:spMkLst>
        </pc:spChg>
        <pc:cxnChg chg="mod">
          <ac:chgData name="Li Bojie" userId="20e98015b95230ff" providerId="LiveId" clId="{1DB8B157-D7AA-4629-8A9D-F2CF93C5A49D}" dt="2021-07-21T13:35:17.287" v="4138" actId="14100"/>
          <ac:cxnSpMkLst>
            <pc:docMk/>
            <pc:sldMk cId="2679624529" sldId="1813"/>
            <ac:cxnSpMk id="83" creationId="{099CEC32-56E6-C345-A703-DEF339A5602C}"/>
          </ac:cxnSpMkLst>
        </pc:cxnChg>
      </pc:sldChg>
      <pc:sldChg chg="addSp delSp modSp add mod">
        <pc:chgData name="Li Bojie" userId="20e98015b95230ff" providerId="LiveId" clId="{1DB8B157-D7AA-4629-8A9D-F2CF93C5A49D}" dt="2021-07-21T16:11:29.752" v="4821" actId="404"/>
        <pc:sldMkLst>
          <pc:docMk/>
          <pc:sldMk cId="109567025" sldId="1814"/>
        </pc:sldMkLst>
        <pc:spChg chg="mod">
          <ac:chgData name="Li Bojie" userId="20e98015b95230ff" providerId="LiveId" clId="{1DB8B157-D7AA-4629-8A9D-F2CF93C5A49D}" dt="2021-07-21T16:11:29.752" v="4821" actId="404"/>
          <ac:spMkLst>
            <pc:docMk/>
            <pc:sldMk cId="109567025" sldId="1814"/>
            <ac:spMk id="3" creationId="{E85FA170-A7D6-4244-A4FB-0769430095AF}"/>
          </ac:spMkLst>
        </pc:spChg>
        <pc:spChg chg="mod">
          <ac:chgData name="Li Bojie" userId="20e98015b95230ff" providerId="LiveId" clId="{1DB8B157-D7AA-4629-8A9D-F2CF93C5A49D}" dt="2021-07-21T16:08:32.194" v="4643" actId="1076"/>
          <ac:spMkLst>
            <pc:docMk/>
            <pc:sldMk cId="109567025" sldId="1814"/>
            <ac:spMk id="4" creationId="{41699EDC-D717-4343-AD5A-528E0DE0DFD6}"/>
          </ac:spMkLst>
        </pc:spChg>
        <pc:spChg chg="mod">
          <ac:chgData name="Li Bojie" userId="20e98015b95230ff" providerId="LiveId" clId="{1DB8B157-D7AA-4629-8A9D-F2CF93C5A49D}" dt="2021-07-21T16:06:36.129" v="4523" actId="20577"/>
          <ac:spMkLst>
            <pc:docMk/>
            <pc:sldMk cId="109567025" sldId="1814"/>
            <ac:spMk id="5" creationId="{C72016F9-69CC-6A48-B8A7-BD2AEBB2A424}"/>
          </ac:spMkLst>
        </pc:spChg>
        <pc:spChg chg="mod">
          <ac:chgData name="Li Bojie" userId="20e98015b95230ff" providerId="LiveId" clId="{1DB8B157-D7AA-4629-8A9D-F2CF93C5A49D}" dt="2021-07-21T16:10:20.756" v="4788" actId="1076"/>
          <ac:spMkLst>
            <pc:docMk/>
            <pc:sldMk cId="109567025" sldId="1814"/>
            <ac:spMk id="6" creationId="{9E3FF171-0B31-5741-BF32-942D7FCB9116}"/>
          </ac:spMkLst>
        </pc:spChg>
        <pc:spChg chg="mod">
          <ac:chgData name="Li Bojie" userId="20e98015b95230ff" providerId="LiveId" clId="{1DB8B157-D7AA-4629-8A9D-F2CF93C5A49D}" dt="2021-07-21T16:06:41.257" v="4533" actId="20577"/>
          <ac:spMkLst>
            <pc:docMk/>
            <pc:sldMk cId="109567025" sldId="1814"/>
            <ac:spMk id="7" creationId="{EE7B7FF7-F5E9-944E-A09C-5BB4285AB5A9}"/>
          </ac:spMkLst>
        </pc:spChg>
        <pc:spChg chg="mod">
          <ac:chgData name="Li Bojie" userId="20e98015b95230ff" providerId="LiveId" clId="{1DB8B157-D7AA-4629-8A9D-F2CF93C5A49D}" dt="2021-07-21T16:06:49.956" v="4535" actId="1076"/>
          <ac:spMkLst>
            <pc:docMk/>
            <pc:sldMk cId="109567025" sldId="1814"/>
            <ac:spMk id="8" creationId="{8E30DD09-FC59-9042-91CF-EE25BFEA1BF4}"/>
          </ac:spMkLst>
        </pc:spChg>
        <pc:spChg chg="mod">
          <ac:chgData name="Li Bojie" userId="20e98015b95230ff" providerId="LiveId" clId="{1DB8B157-D7AA-4629-8A9D-F2CF93C5A49D}" dt="2021-07-21T16:07:04.258" v="4555" actId="20577"/>
          <ac:spMkLst>
            <pc:docMk/>
            <pc:sldMk cId="109567025" sldId="1814"/>
            <ac:spMk id="16" creationId="{71F46788-52EB-A241-9052-27D039355539}"/>
          </ac:spMkLst>
        </pc:spChg>
        <pc:spChg chg="del">
          <ac:chgData name="Li Bojie" userId="20e98015b95230ff" providerId="LiveId" clId="{1DB8B157-D7AA-4629-8A9D-F2CF93C5A49D}" dt="2021-07-21T16:05:38.347" v="4461" actId="478"/>
          <ac:spMkLst>
            <pc:docMk/>
            <pc:sldMk cId="109567025" sldId="1814"/>
            <ac:spMk id="20" creationId="{C4156027-78D1-F442-B1CA-29A93C683DCD}"/>
          </ac:spMkLst>
        </pc:spChg>
        <pc:spChg chg="del">
          <ac:chgData name="Li Bojie" userId="20e98015b95230ff" providerId="LiveId" clId="{1DB8B157-D7AA-4629-8A9D-F2CF93C5A49D}" dt="2021-07-21T16:05:38.347" v="4461" actId="478"/>
          <ac:spMkLst>
            <pc:docMk/>
            <pc:sldMk cId="109567025" sldId="1814"/>
            <ac:spMk id="27" creationId="{6F8C3AE0-F4B6-3543-A91A-72AC43501B18}"/>
          </ac:spMkLst>
        </pc:spChg>
        <pc:spChg chg="del">
          <ac:chgData name="Li Bojie" userId="20e98015b95230ff" providerId="LiveId" clId="{1DB8B157-D7AA-4629-8A9D-F2CF93C5A49D}" dt="2021-07-21T16:05:38.347" v="4461" actId="478"/>
          <ac:spMkLst>
            <pc:docMk/>
            <pc:sldMk cId="109567025" sldId="1814"/>
            <ac:spMk id="28" creationId="{816EE83A-6DE0-0D45-94B0-A51E9EDDBC02}"/>
          </ac:spMkLst>
        </pc:spChg>
        <pc:spChg chg="del">
          <ac:chgData name="Li Bojie" userId="20e98015b95230ff" providerId="LiveId" clId="{1DB8B157-D7AA-4629-8A9D-F2CF93C5A49D}" dt="2021-07-21T16:05:38.347" v="4461" actId="478"/>
          <ac:spMkLst>
            <pc:docMk/>
            <pc:sldMk cId="109567025" sldId="1814"/>
            <ac:spMk id="35" creationId="{A090B965-4622-554E-9F62-479B3AE7A304}"/>
          </ac:spMkLst>
        </pc:spChg>
        <pc:spChg chg="del">
          <ac:chgData name="Li Bojie" userId="20e98015b95230ff" providerId="LiveId" clId="{1DB8B157-D7AA-4629-8A9D-F2CF93C5A49D}" dt="2021-07-21T16:05:38.347" v="4461" actId="478"/>
          <ac:spMkLst>
            <pc:docMk/>
            <pc:sldMk cId="109567025" sldId="1814"/>
            <ac:spMk id="36" creationId="{4127415D-FA8B-9C4A-84FA-2001152D2608}"/>
          </ac:spMkLst>
        </pc:spChg>
        <pc:spChg chg="mod">
          <ac:chgData name="Li Bojie" userId="20e98015b95230ff" providerId="LiveId" clId="{1DB8B157-D7AA-4629-8A9D-F2CF93C5A49D}" dt="2021-07-21T16:06:12.348" v="4484" actId="20577"/>
          <ac:spMkLst>
            <pc:docMk/>
            <pc:sldMk cId="109567025" sldId="1814"/>
            <ac:spMk id="42" creationId="{34741ED5-C422-D143-9856-78114124040C}"/>
          </ac:spMkLst>
        </pc:spChg>
        <pc:spChg chg="mod">
          <ac:chgData name="Li Bojie" userId="20e98015b95230ff" providerId="LiveId" clId="{1DB8B157-D7AA-4629-8A9D-F2CF93C5A49D}" dt="2021-07-21T16:07:45.365" v="4616" actId="20577"/>
          <ac:spMkLst>
            <pc:docMk/>
            <pc:sldMk cId="109567025" sldId="1814"/>
            <ac:spMk id="46" creationId="{792B73F7-B99B-344C-96D3-D0FFD3F066F7}"/>
          </ac:spMkLst>
        </pc:spChg>
        <pc:spChg chg="mod">
          <ac:chgData name="Li Bojie" userId="20e98015b95230ff" providerId="LiveId" clId="{1DB8B157-D7AA-4629-8A9D-F2CF93C5A49D}" dt="2021-07-21T16:07:48.966" v="4620" actId="20577"/>
          <ac:spMkLst>
            <pc:docMk/>
            <pc:sldMk cId="109567025" sldId="1814"/>
            <ac:spMk id="50" creationId="{33F29AB1-4E6D-8548-8C2A-EC156B787256}"/>
          </ac:spMkLst>
        </pc:spChg>
        <pc:spChg chg="mod">
          <ac:chgData name="Li Bojie" userId="20e98015b95230ff" providerId="LiveId" clId="{1DB8B157-D7AA-4629-8A9D-F2CF93C5A49D}" dt="2021-07-21T16:07:52.830" v="4624" actId="20577"/>
          <ac:spMkLst>
            <pc:docMk/>
            <pc:sldMk cId="109567025" sldId="1814"/>
            <ac:spMk id="54" creationId="{C9F0C625-67B3-0C46-9669-B9541AB9B6A5}"/>
          </ac:spMkLst>
        </pc:spChg>
        <pc:spChg chg="mod">
          <ac:chgData name="Li Bojie" userId="20e98015b95230ff" providerId="LiveId" clId="{1DB8B157-D7AA-4629-8A9D-F2CF93C5A49D}" dt="2021-07-21T16:07:19.992" v="4581" actId="20577"/>
          <ac:spMkLst>
            <pc:docMk/>
            <pc:sldMk cId="109567025" sldId="1814"/>
            <ac:spMk id="58" creationId="{7B0EFD62-CF9E-C047-B8EA-FF7A0C6E4D6E}"/>
          </ac:spMkLst>
        </pc:spChg>
        <pc:spChg chg="del mod">
          <ac:chgData name="Li Bojie" userId="20e98015b95230ff" providerId="LiveId" clId="{1DB8B157-D7AA-4629-8A9D-F2CF93C5A49D}" dt="2021-07-21T16:07:25.654" v="4586" actId="478"/>
          <ac:spMkLst>
            <pc:docMk/>
            <pc:sldMk cId="109567025" sldId="1814"/>
            <ac:spMk id="61" creationId="{0364A6E6-13A9-D444-B3A8-1632C8627C46}"/>
          </ac:spMkLst>
        </pc:spChg>
        <pc:spChg chg="mod">
          <ac:chgData name="Li Bojie" userId="20e98015b95230ff" providerId="LiveId" clId="{1DB8B157-D7AA-4629-8A9D-F2CF93C5A49D}" dt="2021-07-21T16:08:01.541" v="4625" actId="1076"/>
          <ac:spMkLst>
            <pc:docMk/>
            <pc:sldMk cId="109567025" sldId="1814"/>
            <ac:spMk id="62" creationId="{9552DD9A-8A12-BC4E-A467-B7159A6886CE}"/>
          </ac:spMkLst>
        </pc:spChg>
        <pc:spChg chg="mod">
          <ac:chgData name="Li Bojie" userId="20e98015b95230ff" providerId="LiveId" clId="{1DB8B157-D7AA-4629-8A9D-F2CF93C5A49D}" dt="2021-07-21T16:08:30.108" v="4642" actId="3064"/>
          <ac:spMkLst>
            <pc:docMk/>
            <pc:sldMk cId="109567025" sldId="1814"/>
            <ac:spMk id="70" creationId="{BC77CE4C-8FBD-C341-A737-F27EB7D3B27A}"/>
          </ac:spMkLst>
        </pc:spChg>
        <pc:spChg chg="add del mod">
          <ac:chgData name="Li Bojie" userId="20e98015b95230ff" providerId="LiveId" clId="{1DB8B157-D7AA-4629-8A9D-F2CF93C5A49D}" dt="2021-07-21T16:05:37.163" v="4460"/>
          <ac:spMkLst>
            <pc:docMk/>
            <pc:sldMk cId="109567025" sldId="1814"/>
            <ac:spMk id="71" creationId="{CECDF969-5F6C-436E-B763-AF1947909F5F}"/>
          </ac:spMkLst>
        </pc:spChg>
        <pc:spChg chg="add del mod">
          <ac:chgData name="Li Bojie" userId="20e98015b95230ff" providerId="LiveId" clId="{1DB8B157-D7AA-4629-8A9D-F2CF93C5A49D}" dt="2021-07-21T16:05:37.163" v="4460"/>
          <ac:spMkLst>
            <pc:docMk/>
            <pc:sldMk cId="109567025" sldId="1814"/>
            <ac:spMk id="72" creationId="{228B4EB5-9728-45FC-9F40-F25A5A0C2E01}"/>
          </ac:spMkLst>
        </pc:spChg>
        <pc:spChg chg="del">
          <ac:chgData name="Li Bojie" userId="20e98015b95230ff" providerId="LiveId" clId="{1DB8B157-D7AA-4629-8A9D-F2CF93C5A49D}" dt="2021-07-21T16:05:38.347" v="4461" actId="478"/>
          <ac:spMkLst>
            <pc:docMk/>
            <pc:sldMk cId="109567025" sldId="1814"/>
            <ac:spMk id="77" creationId="{395DE6BF-B34D-6640-AF3C-A4A5DB9ED351}"/>
          </ac:spMkLst>
        </pc:spChg>
        <pc:spChg chg="del">
          <ac:chgData name="Li Bojie" userId="20e98015b95230ff" providerId="LiveId" clId="{1DB8B157-D7AA-4629-8A9D-F2CF93C5A49D}" dt="2021-07-21T16:05:38.347" v="4461" actId="478"/>
          <ac:spMkLst>
            <pc:docMk/>
            <pc:sldMk cId="109567025" sldId="1814"/>
            <ac:spMk id="80" creationId="{B4138D75-3E54-1343-83B7-0A6B3EB41D75}"/>
          </ac:spMkLst>
        </pc:spChg>
        <pc:spChg chg="add del mod">
          <ac:chgData name="Li Bojie" userId="20e98015b95230ff" providerId="LiveId" clId="{1DB8B157-D7AA-4629-8A9D-F2CF93C5A49D}" dt="2021-07-21T16:05:37.163" v="4460"/>
          <ac:spMkLst>
            <pc:docMk/>
            <pc:sldMk cId="109567025" sldId="1814"/>
            <ac:spMk id="82" creationId="{809924EB-4B42-4EED-AF71-4CBD4867D462}"/>
          </ac:spMkLst>
        </pc:spChg>
        <pc:spChg chg="mod">
          <ac:chgData name="Li Bojie" userId="20e98015b95230ff" providerId="LiveId" clId="{1DB8B157-D7AA-4629-8A9D-F2CF93C5A49D}" dt="2021-07-21T16:05:36.086" v="4459"/>
          <ac:spMkLst>
            <pc:docMk/>
            <pc:sldMk cId="109567025" sldId="1814"/>
            <ac:spMk id="85" creationId="{A41BEBDE-C828-423A-BE49-84CDA40FC03F}"/>
          </ac:spMkLst>
        </pc:spChg>
        <pc:spChg chg="mod">
          <ac:chgData name="Li Bojie" userId="20e98015b95230ff" providerId="LiveId" clId="{1DB8B157-D7AA-4629-8A9D-F2CF93C5A49D}" dt="2021-07-21T16:05:36.086" v="4459"/>
          <ac:spMkLst>
            <pc:docMk/>
            <pc:sldMk cId="109567025" sldId="1814"/>
            <ac:spMk id="86" creationId="{7892E6D2-4828-49C2-B3DD-7EDC5424AA9B}"/>
          </ac:spMkLst>
        </pc:spChg>
        <pc:spChg chg="mod">
          <ac:chgData name="Li Bojie" userId="20e98015b95230ff" providerId="LiveId" clId="{1DB8B157-D7AA-4629-8A9D-F2CF93C5A49D}" dt="2021-07-21T16:05:36.086" v="4459"/>
          <ac:spMkLst>
            <pc:docMk/>
            <pc:sldMk cId="109567025" sldId="1814"/>
            <ac:spMk id="87" creationId="{3355803B-CF5E-4936-86CF-3E79ABE2490B}"/>
          </ac:spMkLst>
        </pc:spChg>
        <pc:spChg chg="del">
          <ac:chgData name="Li Bojie" userId="20e98015b95230ff" providerId="LiveId" clId="{1DB8B157-D7AA-4629-8A9D-F2CF93C5A49D}" dt="2021-07-21T16:05:38.347" v="4461" actId="478"/>
          <ac:spMkLst>
            <pc:docMk/>
            <pc:sldMk cId="109567025" sldId="1814"/>
            <ac:spMk id="92" creationId="{F19A7A1F-3AC9-F944-9862-A326C75EA3C2}"/>
          </ac:spMkLst>
        </pc:spChg>
        <pc:spChg chg="del">
          <ac:chgData name="Li Bojie" userId="20e98015b95230ff" providerId="LiveId" clId="{1DB8B157-D7AA-4629-8A9D-F2CF93C5A49D}" dt="2021-07-21T16:05:38.347" v="4461" actId="478"/>
          <ac:spMkLst>
            <pc:docMk/>
            <pc:sldMk cId="109567025" sldId="1814"/>
            <ac:spMk id="93" creationId="{0797F62F-EF6E-AD47-956B-15AABF0AEE58}"/>
          </ac:spMkLst>
        </pc:spChg>
        <pc:spChg chg="add del mod">
          <ac:chgData name="Li Bojie" userId="20e98015b95230ff" providerId="LiveId" clId="{1DB8B157-D7AA-4629-8A9D-F2CF93C5A49D}" dt="2021-07-21T16:05:37.163" v="4460"/>
          <ac:spMkLst>
            <pc:docMk/>
            <pc:sldMk cId="109567025" sldId="1814"/>
            <ac:spMk id="94" creationId="{14DB5BED-E8F7-4BD5-A50D-ADFB13CBAED7}"/>
          </ac:spMkLst>
        </pc:spChg>
        <pc:spChg chg="add del mod">
          <ac:chgData name="Li Bojie" userId="20e98015b95230ff" providerId="LiveId" clId="{1DB8B157-D7AA-4629-8A9D-F2CF93C5A49D}" dt="2021-07-21T16:05:37.163" v="4460"/>
          <ac:spMkLst>
            <pc:docMk/>
            <pc:sldMk cId="109567025" sldId="1814"/>
            <ac:spMk id="95" creationId="{05763F13-ADE6-4EB8-81C4-C3907E4F0363}"/>
          </ac:spMkLst>
        </pc:spChg>
        <pc:spChg chg="mod">
          <ac:chgData name="Li Bojie" userId="20e98015b95230ff" providerId="LiveId" clId="{1DB8B157-D7AA-4629-8A9D-F2CF93C5A49D}" dt="2021-07-21T16:07:34.243" v="4598" actId="20577"/>
          <ac:spMkLst>
            <pc:docMk/>
            <pc:sldMk cId="109567025" sldId="1814"/>
            <ac:spMk id="98" creationId="{D289D69C-C381-AD45-B84F-BFD8CB06D862}"/>
          </ac:spMkLst>
        </pc:spChg>
        <pc:spChg chg="mod">
          <ac:chgData name="Li Bojie" userId="20e98015b95230ff" providerId="LiveId" clId="{1DB8B157-D7AA-4629-8A9D-F2CF93C5A49D}" dt="2021-07-21T16:10:18.707" v="4787" actId="3064"/>
          <ac:spMkLst>
            <pc:docMk/>
            <pc:sldMk cId="109567025" sldId="1814"/>
            <ac:spMk id="99" creationId="{9B1BD8B8-AEF4-D04E-B4F6-02A504CF0F32}"/>
          </ac:spMkLst>
        </pc:spChg>
        <pc:spChg chg="add del mod">
          <ac:chgData name="Li Bojie" userId="20e98015b95230ff" providerId="LiveId" clId="{1DB8B157-D7AA-4629-8A9D-F2CF93C5A49D}" dt="2021-07-21T16:05:37.163" v="4460"/>
          <ac:spMkLst>
            <pc:docMk/>
            <pc:sldMk cId="109567025" sldId="1814"/>
            <ac:spMk id="101" creationId="{8A0931F2-E71E-4080-83D5-3B98F81D0B25}"/>
          </ac:spMkLst>
        </pc:spChg>
        <pc:spChg chg="add del mod">
          <ac:chgData name="Li Bojie" userId="20e98015b95230ff" providerId="LiveId" clId="{1DB8B157-D7AA-4629-8A9D-F2CF93C5A49D}" dt="2021-07-21T16:05:37.163" v="4460"/>
          <ac:spMkLst>
            <pc:docMk/>
            <pc:sldMk cId="109567025" sldId="1814"/>
            <ac:spMk id="102" creationId="{F65DBF68-48A9-438F-95CC-448E415EA1C1}"/>
          </ac:spMkLst>
        </pc:spChg>
        <pc:spChg chg="mod">
          <ac:chgData name="Li Bojie" userId="20e98015b95230ff" providerId="LiveId" clId="{1DB8B157-D7AA-4629-8A9D-F2CF93C5A49D}" dt="2021-07-21T16:07:37.381" v="4601" actId="20577"/>
          <ac:spMkLst>
            <pc:docMk/>
            <pc:sldMk cId="109567025" sldId="1814"/>
            <ac:spMk id="104" creationId="{C33A6E9B-C4A2-ED46-8112-7E2499B394E2}"/>
          </ac:spMkLst>
        </pc:spChg>
        <pc:spChg chg="del mod">
          <ac:chgData name="Li Bojie" userId="20e98015b95230ff" providerId="LiveId" clId="{1DB8B157-D7AA-4629-8A9D-F2CF93C5A49D}" dt="2021-07-21T16:10:22.572" v="4789" actId="478"/>
          <ac:spMkLst>
            <pc:docMk/>
            <pc:sldMk cId="109567025" sldId="1814"/>
            <ac:spMk id="105" creationId="{99CCA997-4B6C-B24D-AE93-56A09C6DB8EC}"/>
          </ac:spMkLst>
        </pc:spChg>
        <pc:spChg chg="mod">
          <ac:chgData name="Li Bojie" userId="20e98015b95230ff" providerId="LiveId" clId="{1DB8B157-D7AA-4629-8A9D-F2CF93C5A49D}" dt="2021-07-21T16:07:41.478" v="4608" actId="20577"/>
          <ac:spMkLst>
            <pc:docMk/>
            <pc:sldMk cId="109567025" sldId="1814"/>
            <ac:spMk id="108" creationId="{301E12E7-F830-814D-AA28-20C95E82CEC8}"/>
          </ac:spMkLst>
        </pc:spChg>
        <pc:spChg chg="del mod">
          <ac:chgData name="Li Bojie" userId="20e98015b95230ff" providerId="LiveId" clId="{1DB8B157-D7AA-4629-8A9D-F2CF93C5A49D}" dt="2021-07-21T16:10:24.698" v="4790" actId="478"/>
          <ac:spMkLst>
            <pc:docMk/>
            <pc:sldMk cId="109567025" sldId="1814"/>
            <ac:spMk id="109" creationId="{C8B1A39E-F846-E745-844B-FB287C1806E4}"/>
          </ac:spMkLst>
        </pc:spChg>
        <pc:spChg chg="mod">
          <ac:chgData name="Li Bojie" userId="20e98015b95230ff" providerId="LiveId" clId="{1DB8B157-D7AA-4629-8A9D-F2CF93C5A49D}" dt="2021-07-21T16:07:08.485" v="4562" actId="20577"/>
          <ac:spMkLst>
            <pc:docMk/>
            <pc:sldMk cId="109567025" sldId="1814"/>
            <ac:spMk id="112" creationId="{016D620B-B78F-204A-9A89-B9EDE5545C13}"/>
          </ac:spMkLst>
        </pc:spChg>
        <pc:spChg chg="mod">
          <ac:chgData name="Li Bojie" userId="20e98015b95230ff" providerId="LiveId" clId="{1DB8B157-D7AA-4629-8A9D-F2CF93C5A49D}" dt="2021-07-21T16:05:36.086" v="4459"/>
          <ac:spMkLst>
            <pc:docMk/>
            <pc:sldMk cId="109567025" sldId="1814"/>
            <ac:spMk id="115" creationId="{2177826E-4CC2-484D-85D5-7A590DA8B9DE}"/>
          </ac:spMkLst>
        </pc:spChg>
        <pc:spChg chg="mod">
          <ac:chgData name="Li Bojie" userId="20e98015b95230ff" providerId="LiveId" clId="{1DB8B157-D7AA-4629-8A9D-F2CF93C5A49D}" dt="2021-07-21T16:05:36.086" v="4459"/>
          <ac:spMkLst>
            <pc:docMk/>
            <pc:sldMk cId="109567025" sldId="1814"/>
            <ac:spMk id="116" creationId="{0789D0E8-C3B4-4AB9-BB2D-239B5346E4A5}"/>
          </ac:spMkLst>
        </pc:spChg>
        <pc:spChg chg="mod">
          <ac:chgData name="Li Bojie" userId="20e98015b95230ff" providerId="LiveId" clId="{1DB8B157-D7AA-4629-8A9D-F2CF93C5A49D}" dt="2021-07-21T16:05:36.086" v="4459"/>
          <ac:spMkLst>
            <pc:docMk/>
            <pc:sldMk cId="109567025" sldId="1814"/>
            <ac:spMk id="117" creationId="{28CF7E58-780F-457B-82DE-4CA8830A6D1F}"/>
          </ac:spMkLst>
        </pc:spChg>
        <pc:spChg chg="add del mod">
          <ac:chgData name="Li Bojie" userId="20e98015b95230ff" providerId="LiveId" clId="{1DB8B157-D7AA-4629-8A9D-F2CF93C5A49D}" dt="2021-07-21T16:05:37.163" v="4460"/>
          <ac:spMkLst>
            <pc:docMk/>
            <pc:sldMk cId="109567025" sldId="1814"/>
            <ac:spMk id="118" creationId="{5A348137-1D0C-471F-A989-44B666224A68}"/>
          </ac:spMkLst>
        </pc:spChg>
        <pc:spChg chg="add del mod">
          <ac:chgData name="Li Bojie" userId="20e98015b95230ff" providerId="LiveId" clId="{1DB8B157-D7AA-4629-8A9D-F2CF93C5A49D}" dt="2021-07-21T16:05:37.163" v="4460"/>
          <ac:spMkLst>
            <pc:docMk/>
            <pc:sldMk cId="109567025" sldId="1814"/>
            <ac:spMk id="119" creationId="{8DD414CA-E0DA-4730-B41B-4B947479A544}"/>
          </ac:spMkLst>
        </pc:spChg>
        <pc:spChg chg="add mod">
          <ac:chgData name="Li Bojie" userId="20e98015b95230ff" providerId="LiveId" clId="{1DB8B157-D7AA-4629-8A9D-F2CF93C5A49D}" dt="2021-07-21T16:06:00.663" v="4464" actId="1076"/>
          <ac:spMkLst>
            <pc:docMk/>
            <pc:sldMk cId="109567025" sldId="1814"/>
            <ac:spMk id="121" creationId="{787073CA-B9C9-4F26-9812-A41BAC6BBE82}"/>
          </ac:spMkLst>
        </pc:spChg>
        <pc:spChg chg="add mod">
          <ac:chgData name="Li Bojie" userId="20e98015b95230ff" providerId="LiveId" clId="{1DB8B157-D7AA-4629-8A9D-F2CF93C5A49D}" dt="2021-07-21T16:06:00.663" v="4464" actId="1076"/>
          <ac:spMkLst>
            <pc:docMk/>
            <pc:sldMk cId="109567025" sldId="1814"/>
            <ac:spMk id="122" creationId="{2637A5ED-2EE3-4AA2-AA0B-05F73C94949C}"/>
          </ac:spMkLst>
        </pc:spChg>
        <pc:spChg chg="add mod">
          <ac:chgData name="Li Bojie" userId="20e98015b95230ff" providerId="LiveId" clId="{1DB8B157-D7AA-4629-8A9D-F2CF93C5A49D}" dt="2021-07-21T16:06:00.663" v="4464" actId="1076"/>
          <ac:spMkLst>
            <pc:docMk/>
            <pc:sldMk cId="109567025" sldId="1814"/>
            <ac:spMk id="126" creationId="{8DCF9D4E-8A3C-4859-A2CF-82CDC4A5756C}"/>
          </ac:spMkLst>
        </pc:spChg>
        <pc:spChg chg="mod">
          <ac:chgData name="Li Bojie" userId="20e98015b95230ff" providerId="LiveId" clId="{1DB8B157-D7AA-4629-8A9D-F2CF93C5A49D}" dt="2021-07-21T16:05:39.117" v="4462"/>
          <ac:spMkLst>
            <pc:docMk/>
            <pc:sldMk cId="109567025" sldId="1814"/>
            <ac:spMk id="128" creationId="{B6E6E845-E2F0-4E22-B5A9-FB054714A620}"/>
          </ac:spMkLst>
        </pc:spChg>
        <pc:spChg chg="mod">
          <ac:chgData name="Li Bojie" userId="20e98015b95230ff" providerId="LiveId" clId="{1DB8B157-D7AA-4629-8A9D-F2CF93C5A49D}" dt="2021-07-21T16:05:39.117" v="4462"/>
          <ac:spMkLst>
            <pc:docMk/>
            <pc:sldMk cId="109567025" sldId="1814"/>
            <ac:spMk id="129" creationId="{89CDB6ED-6709-471F-8C78-46E91D75F294}"/>
          </ac:spMkLst>
        </pc:spChg>
        <pc:spChg chg="mod">
          <ac:chgData name="Li Bojie" userId="20e98015b95230ff" providerId="LiveId" clId="{1DB8B157-D7AA-4629-8A9D-F2CF93C5A49D}" dt="2021-07-21T16:05:39.117" v="4462"/>
          <ac:spMkLst>
            <pc:docMk/>
            <pc:sldMk cId="109567025" sldId="1814"/>
            <ac:spMk id="130" creationId="{B4A60F6F-9C00-48EF-A6F5-F50061D1AA75}"/>
          </ac:spMkLst>
        </pc:spChg>
        <pc:spChg chg="add mod">
          <ac:chgData name="Li Bojie" userId="20e98015b95230ff" providerId="LiveId" clId="{1DB8B157-D7AA-4629-8A9D-F2CF93C5A49D}" dt="2021-07-21T16:06:00.663" v="4464" actId="1076"/>
          <ac:spMkLst>
            <pc:docMk/>
            <pc:sldMk cId="109567025" sldId="1814"/>
            <ac:spMk id="131" creationId="{0FE2E9FA-8189-42A3-84E7-6DD4BEC1A855}"/>
          </ac:spMkLst>
        </pc:spChg>
        <pc:spChg chg="add mod">
          <ac:chgData name="Li Bojie" userId="20e98015b95230ff" providerId="LiveId" clId="{1DB8B157-D7AA-4629-8A9D-F2CF93C5A49D}" dt="2021-07-21T16:06:00.663" v="4464" actId="1076"/>
          <ac:spMkLst>
            <pc:docMk/>
            <pc:sldMk cId="109567025" sldId="1814"/>
            <ac:spMk id="132" creationId="{ADE7D0C2-7878-4140-A38D-738A51BCE78C}"/>
          </ac:spMkLst>
        </pc:spChg>
        <pc:spChg chg="add mod">
          <ac:chgData name="Li Bojie" userId="20e98015b95230ff" providerId="LiveId" clId="{1DB8B157-D7AA-4629-8A9D-F2CF93C5A49D}" dt="2021-07-21T16:06:00.663" v="4464" actId="1076"/>
          <ac:spMkLst>
            <pc:docMk/>
            <pc:sldMk cId="109567025" sldId="1814"/>
            <ac:spMk id="134" creationId="{1F0DB408-FDBF-4FBB-8621-6ADD2BEBAB9A}"/>
          </ac:spMkLst>
        </pc:spChg>
        <pc:spChg chg="add mod">
          <ac:chgData name="Li Bojie" userId="20e98015b95230ff" providerId="LiveId" clId="{1DB8B157-D7AA-4629-8A9D-F2CF93C5A49D}" dt="2021-07-21T16:08:53.774" v="4644" actId="207"/>
          <ac:spMkLst>
            <pc:docMk/>
            <pc:sldMk cId="109567025" sldId="1814"/>
            <ac:spMk id="135" creationId="{54F7EEF7-74A8-4DB7-B969-CBF874746BA1}"/>
          </ac:spMkLst>
        </pc:spChg>
        <pc:spChg chg="mod">
          <ac:chgData name="Li Bojie" userId="20e98015b95230ff" providerId="LiveId" clId="{1DB8B157-D7AA-4629-8A9D-F2CF93C5A49D}" dt="2021-07-21T16:05:39.117" v="4462"/>
          <ac:spMkLst>
            <pc:docMk/>
            <pc:sldMk cId="109567025" sldId="1814"/>
            <ac:spMk id="138" creationId="{6983D9CA-9976-4C5B-AE61-B8492AACA32B}"/>
          </ac:spMkLst>
        </pc:spChg>
        <pc:spChg chg="mod">
          <ac:chgData name="Li Bojie" userId="20e98015b95230ff" providerId="LiveId" clId="{1DB8B157-D7AA-4629-8A9D-F2CF93C5A49D}" dt="2021-07-21T16:05:39.117" v="4462"/>
          <ac:spMkLst>
            <pc:docMk/>
            <pc:sldMk cId="109567025" sldId="1814"/>
            <ac:spMk id="139" creationId="{5E7DD5E6-0C95-49C6-8FEE-A6F409A6D7CD}"/>
          </ac:spMkLst>
        </pc:spChg>
        <pc:spChg chg="mod">
          <ac:chgData name="Li Bojie" userId="20e98015b95230ff" providerId="LiveId" clId="{1DB8B157-D7AA-4629-8A9D-F2CF93C5A49D}" dt="2021-07-21T16:05:39.117" v="4462"/>
          <ac:spMkLst>
            <pc:docMk/>
            <pc:sldMk cId="109567025" sldId="1814"/>
            <ac:spMk id="140" creationId="{7A1B5315-D34D-49E3-AF07-DCA71B30B249}"/>
          </ac:spMkLst>
        </pc:spChg>
        <pc:spChg chg="add mod">
          <ac:chgData name="Li Bojie" userId="20e98015b95230ff" providerId="LiveId" clId="{1DB8B157-D7AA-4629-8A9D-F2CF93C5A49D}" dt="2021-07-21T16:08:53.774" v="4644" actId="207"/>
          <ac:spMkLst>
            <pc:docMk/>
            <pc:sldMk cId="109567025" sldId="1814"/>
            <ac:spMk id="141" creationId="{F15A1509-9A5D-46FE-989F-3BD338678910}"/>
          </ac:spMkLst>
        </pc:spChg>
        <pc:spChg chg="add mod">
          <ac:chgData name="Li Bojie" userId="20e98015b95230ff" providerId="LiveId" clId="{1DB8B157-D7AA-4629-8A9D-F2CF93C5A49D}" dt="2021-07-21T16:08:53.774" v="4644" actId="207"/>
          <ac:spMkLst>
            <pc:docMk/>
            <pc:sldMk cId="109567025" sldId="1814"/>
            <ac:spMk id="142" creationId="{CEDF55ED-F7DA-468C-A8FD-914232D273A6}"/>
          </ac:spMkLst>
        </pc:spChg>
        <pc:spChg chg="add mod">
          <ac:chgData name="Li Bojie" userId="20e98015b95230ff" providerId="LiveId" clId="{1DB8B157-D7AA-4629-8A9D-F2CF93C5A49D}" dt="2021-07-21T16:10:34.385" v="4792" actId="1076"/>
          <ac:spMkLst>
            <pc:docMk/>
            <pc:sldMk cId="109567025" sldId="1814"/>
            <ac:spMk id="144" creationId="{81A733BE-D945-49AC-9CCF-A95FA218F5D0}"/>
          </ac:spMkLst>
        </pc:spChg>
        <pc:spChg chg="add mod">
          <ac:chgData name="Li Bojie" userId="20e98015b95230ff" providerId="LiveId" clId="{1DB8B157-D7AA-4629-8A9D-F2CF93C5A49D}" dt="2021-07-21T16:10:40.667" v="4794" actId="1076"/>
          <ac:spMkLst>
            <pc:docMk/>
            <pc:sldMk cId="109567025" sldId="1814"/>
            <ac:spMk id="145" creationId="{A6D2A149-2829-4343-9FC1-C3F3A36E7A12}"/>
          </ac:spMkLst>
        </pc:spChg>
        <pc:grpChg chg="del">
          <ac:chgData name="Li Bojie" userId="20e98015b95230ff" providerId="LiveId" clId="{1DB8B157-D7AA-4629-8A9D-F2CF93C5A49D}" dt="2021-07-21T16:05:38.347" v="4461" actId="478"/>
          <ac:grpSpMkLst>
            <pc:docMk/>
            <pc:sldMk cId="109567025" sldId="1814"/>
            <ac:grpSpMk id="73" creationId="{6700E73F-CB4F-FC4F-95F2-478876D35DC0}"/>
          </ac:grpSpMkLst>
        </pc:grpChg>
        <pc:grpChg chg="add del mod">
          <ac:chgData name="Li Bojie" userId="20e98015b95230ff" providerId="LiveId" clId="{1DB8B157-D7AA-4629-8A9D-F2CF93C5A49D}" dt="2021-07-21T16:05:37.163" v="4460"/>
          <ac:grpSpMkLst>
            <pc:docMk/>
            <pc:sldMk cId="109567025" sldId="1814"/>
            <ac:grpSpMk id="84" creationId="{5B26A926-23EB-4278-BE76-F686AB8AA474}"/>
          </ac:grpSpMkLst>
        </pc:grpChg>
        <pc:grpChg chg="del">
          <ac:chgData name="Li Bojie" userId="20e98015b95230ff" providerId="LiveId" clId="{1DB8B157-D7AA-4629-8A9D-F2CF93C5A49D}" dt="2021-07-21T16:05:38.347" v="4461" actId="478"/>
          <ac:grpSpMkLst>
            <pc:docMk/>
            <pc:sldMk cId="109567025" sldId="1814"/>
            <ac:grpSpMk id="88" creationId="{346F6382-84A7-FD46-866A-E0D1D02017CC}"/>
          </ac:grpSpMkLst>
        </pc:grpChg>
        <pc:grpChg chg="add del mod">
          <ac:chgData name="Li Bojie" userId="20e98015b95230ff" providerId="LiveId" clId="{1DB8B157-D7AA-4629-8A9D-F2CF93C5A49D}" dt="2021-07-21T16:05:37.163" v="4460"/>
          <ac:grpSpMkLst>
            <pc:docMk/>
            <pc:sldMk cId="109567025" sldId="1814"/>
            <ac:grpSpMk id="114" creationId="{A5E4AB3D-9CF8-4782-B742-316A159002B1}"/>
          </ac:grpSpMkLst>
        </pc:grpChg>
        <pc:grpChg chg="add mod">
          <ac:chgData name="Li Bojie" userId="20e98015b95230ff" providerId="LiveId" clId="{1DB8B157-D7AA-4629-8A9D-F2CF93C5A49D}" dt="2021-07-21T16:06:00.663" v="4464" actId="1076"/>
          <ac:grpSpMkLst>
            <pc:docMk/>
            <pc:sldMk cId="109567025" sldId="1814"/>
            <ac:grpSpMk id="127" creationId="{C2AA084D-E188-484F-A520-7C4930DAD9BE}"/>
          </ac:grpSpMkLst>
        </pc:grpChg>
        <pc:grpChg chg="add mod">
          <ac:chgData name="Li Bojie" userId="20e98015b95230ff" providerId="LiveId" clId="{1DB8B157-D7AA-4629-8A9D-F2CF93C5A49D}" dt="2021-07-21T16:06:00.663" v="4464" actId="1076"/>
          <ac:grpSpMkLst>
            <pc:docMk/>
            <pc:sldMk cId="109567025" sldId="1814"/>
            <ac:grpSpMk id="137" creationId="{551F9B40-F8F6-4E93-A02B-C67899ABBA03}"/>
          </ac:grpSpMkLst>
        </pc:grpChg>
        <pc:cxnChg chg="del mod">
          <ac:chgData name="Li Bojie" userId="20e98015b95230ff" providerId="LiveId" clId="{1DB8B157-D7AA-4629-8A9D-F2CF93C5A49D}" dt="2021-07-21T16:05:38.347" v="4461" actId="478"/>
          <ac:cxnSpMkLst>
            <pc:docMk/>
            <pc:sldMk cId="109567025" sldId="1814"/>
            <ac:cxnSpMk id="37" creationId="{EB6FC09E-32F8-9340-8777-4C3CEBAF16D9}"/>
          </ac:cxnSpMkLst>
        </pc:cxnChg>
        <pc:cxnChg chg="del">
          <ac:chgData name="Li Bojie" userId="20e98015b95230ff" providerId="LiveId" clId="{1DB8B157-D7AA-4629-8A9D-F2CF93C5A49D}" dt="2021-07-21T16:05:38.347" v="4461" actId="478"/>
          <ac:cxnSpMkLst>
            <pc:docMk/>
            <pc:sldMk cId="109567025" sldId="1814"/>
            <ac:cxnSpMk id="38" creationId="{699009B9-16FB-EE4F-A79D-15E86B980453}"/>
          </ac:cxnSpMkLst>
        </pc:cxnChg>
        <pc:cxnChg chg="del mod">
          <ac:chgData name="Li Bojie" userId="20e98015b95230ff" providerId="LiveId" clId="{1DB8B157-D7AA-4629-8A9D-F2CF93C5A49D}" dt="2021-07-21T16:05:38.347" v="4461" actId="478"/>
          <ac:cxnSpMkLst>
            <pc:docMk/>
            <pc:sldMk cId="109567025" sldId="1814"/>
            <ac:cxnSpMk id="39" creationId="{FDE27BF1-6B6B-6548-9FC2-DB660E4DBA2D}"/>
          </ac:cxnSpMkLst>
        </pc:cxnChg>
        <pc:cxnChg chg="del">
          <ac:chgData name="Li Bojie" userId="20e98015b95230ff" providerId="LiveId" clId="{1DB8B157-D7AA-4629-8A9D-F2CF93C5A49D}" dt="2021-07-21T16:05:38.347" v="4461" actId="478"/>
          <ac:cxnSpMkLst>
            <pc:docMk/>
            <pc:sldMk cId="109567025" sldId="1814"/>
            <ac:cxnSpMk id="40" creationId="{AC100840-66DE-5D44-A3A7-E349F5034295}"/>
          </ac:cxnSpMkLst>
        </pc:cxnChg>
        <pc:cxnChg chg="add del mod">
          <ac:chgData name="Li Bojie" userId="20e98015b95230ff" providerId="LiveId" clId="{1DB8B157-D7AA-4629-8A9D-F2CF93C5A49D}" dt="2021-07-21T16:05:37.163" v="4460"/>
          <ac:cxnSpMkLst>
            <pc:docMk/>
            <pc:sldMk cId="109567025" sldId="1814"/>
            <ac:cxnSpMk id="78" creationId="{B4FA6BD5-F9FE-48C6-8FC9-DF9A95667939}"/>
          </ac:cxnSpMkLst>
        </pc:cxnChg>
        <pc:cxnChg chg="add del mod">
          <ac:chgData name="Li Bojie" userId="20e98015b95230ff" providerId="LiveId" clId="{1DB8B157-D7AA-4629-8A9D-F2CF93C5A49D}" dt="2021-07-21T16:05:37.163" v="4460"/>
          <ac:cxnSpMkLst>
            <pc:docMk/>
            <pc:sldMk cId="109567025" sldId="1814"/>
            <ac:cxnSpMk id="79" creationId="{7416BFC4-8330-4A41-A35F-8CBE387644D9}"/>
          </ac:cxnSpMkLst>
        </pc:cxnChg>
        <pc:cxnChg chg="add del mod">
          <ac:chgData name="Li Bojie" userId="20e98015b95230ff" providerId="LiveId" clId="{1DB8B157-D7AA-4629-8A9D-F2CF93C5A49D}" dt="2021-07-21T16:05:37.163" v="4460"/>
          <ac:cxnSpMkLst>
            <pc:docMk/>
            <pc:sldMk cId="109567025" sldId="1814"/>
            <ac:cxnSpMk id="81" creationId="{D51E27DF-EEEA-44F9-AE3A-B272262E9C24}"/>
          </ac:cxnSpMkLst>
        </pc:cxnChg>
        <pc:cxnChg chg="del mod">
          <ac:chgData name="Li Bojie" userId="20e98015b95230ff" providerId="LiveId" clId="{1DB8B157-D7AA-4629-8A9D-F2CF93C5A49D}" dt="2021-07-21T16:05:38.347" v="4461" actId="478"/>
          <ac:cxnSpMkLst>
            <pc:docMk/>
            <pc:sldMk cId="109567025" sldId="1814"/>
            <ac:cxnSpMk id="83" creationId="{099CEC32-56E6-C345-A703-DEF339A5602C}"/>
          </ac:cxnSpMkLst>
        </pc:cxnChg>
        <pc:cxnChg chg="del">
          <ac:chgData name="Li Bojie" userId="20e98015b95230ff" providerId="LiveId" clId="{1DB8B157-D7AA-4629-8A9D-F2CF93C5A49D}" dt="2021-07-21T16:05:38.347" v="4461" actId="478"/>
          <ac:cxnSpMkLst>
            <pc:docMk/>
            <pc:sldMk cId="109567025" sldId="1814"/>
            <ac:cxnSpMk id="96" creationId="{0314CEE7-F050-CA4A-8B08-175940559148}"/>
          </ac:cxnSpMkLst>
        </pc:cxnChg>
        <pc:cxnChg chg="add del mod">
          <ac:chgData name="Li Bojie" userId="20e98015b95230ff" providerId="LiveId" clId="{1DB8B157-D7AA-4629-8A9D-F2CF93C5A49D}" dt="2021-07-21T16:05:37.163" v="4460"/>
          <ac:cxnSpMkLst>
            <pc:docMk/>
            <pc:sldMk cId="109567025" sldId="1814"/>
            <ac:cxnSpMk id="97" creationId="{DCE44227-E099-439B-812D-97C00593D13D}"/>
          </ac:cxnSpMkLst>
        </pc:cxnChg>
        <pc:cxnChg chg="mod">
          <ac:chgData name="Li Bojie" userId="20e98015b95230ff" providerId="LiveId" clId="{1DB8B157-D7AA-4629-8A9D-F2CF93C5A49D}" dt="2021-07-21T16:09:57.354" v="4778" actId="1076"/>
          <ac:cxnSpMkLst>
            <pc:docMk/>
            <pc:sldMk cId="109567025" sldId="1814"/>
            <ac:cxnSpMk id="103" creationId="{FC24E276-1BFC-7F43-8FB0-5BDD740C63EC}"/>
          </ac:cxnSpMkLst>
        </pc:cxnChg>
        <pc:cxnChg chg="mod">
          <ac:chgData name="Li Bojie" userId="20e98015b95230ff" providerId="LiveId" clId="{1DB8B157-D7AA-4629-8A9D-F2CF93C5A49D}" dt="2021-07-21T16:10:22.572" v="4789" actId="478"/>
          <ac:cxnSpMkLst>
            <pc:docMk/>
            <pc:sldMk cId="109567025" sldId="1814"/>
            <ac:cxnSpMk id="106" creationId="{F38FC899-2C99-9B4D-9D89-2FC487647512}"/>
          </ac:cxnSpMkLst>
        </pc:cxnChg>
        <pc:cxnChg chg="mod">
          <ac:chgData name="Li Bojie" userId="20e98015b95230ff" providerId="LiveId" clId="{1DB8B157-D7AA-4629-8A9D-F2CF93C5A49D}" dt="2021-07-21T16:10:24.698" v="4790" actId="478"/>
          <ac:cxnSpMkLst>
            <pc:docMk/>
            <pc:sldMk cId="109567025" sldId="1814"/>
            <ac:cxnSpMk id="110" creationId="{45744096-47A3-E74C-AB11-85F5188308BB}"/>
          </ac:cxnSpMkLst>
        </pc:cxnChg>
        <pc:cxnChg chg="add del mod">
          <ac:chgData name="Li Bojie" userId="20e98015b95230ff" providerId="LiveId" clId="{1DB8B157-D7AA-4629-8A9D-F2CF93C5A49D}" dt="2021-07-21T16:05:37.163" v="4460"/>
          <ac:cxnSpMkLst>
            <pc:docMk/>
            <pc:sldMk cId="109567025" sldId="1814"/>
            <ac:cxnSpMk id="113" creationId="{8E8F48D7-40E0-4F4E-991F-1A7E884DA1CF}"/>
          </ac:cxnSpMkLst>
        </pc:cxnChg>
        <pc:cxnChg chg="add del mod">
          <ac:chgData name="Li Bojie" userId="20e98015b95230ff" providerId="LiveId" clId="{1DB8B157-D7AA-4629-8A9D-F2CF93C5A49D}" dt="2021-07-21T16:05:37.163" v="4460"/>
          <ac:cxnSpMkLst>
            <pc:docMk/>
            <pc:sldMk cId="109567025" sldId="1814"/>
            <ac:cxnSpMk id="120" creationId="{02C91DC9-E57A-42F7-98EE-DED81A7745BF}"/>
          </ac:cxnSpMkLst>
        </pc:cxnChg>
        <pc:cxnChg chg="add mod">
          <ac:chgData name="Li Bojie" userId="20e98015b95230ff" providerId="LiveId" clId="{1DB8B157-D7AA-4629-8A9D-F2CF93C5A49D}" dt="2021-07-21T16:06:07.402" v="4465" actId="14100"/>
          <ac:cxnSpMkLst>
            <pc:docMk/>
            <pc:sldMk cId="109567025" sldId="1814"/>
            <ac:cxnSpMk id="123" creationId="{633A4E8E-F116-41DC-99AB-AEB9C784AEBD}"/>
          </ac:cxnSpMkLst>
        </pc:cxnChg>
        <pc:cxnChg chg="add mod">
          <ac:chgData name="Li Bojie" userId="20e98015b95230ff" providerId="LiveId" clId="{1DB8B157-D7AA-4629-8A9D-F2CF93C5A49D}" dt="2021-07-21T16:06:00.663" v="4464" actId="1076"/>
          <ac:cxnSpMkLst>
            <pc:docMk/>
            <pc:sldMk cId="109567025" sldId="1814"/>
            <ac:cxnSpMk id="124" creationId="{C65C8719-84B3-44E9-B38B-3B6B6B7E1307}"/>
          </ac:cxnSpMkLst>
        </pc:cxnChg>
        <pc:cxnChg chg="add mod">
          <ac:chgData name="Li Bojie" userId="20e98015b95230ff" providerId="LiveId" clId="{1DB8B157-D7AA-4629-8A9D-F2CF93C5A49D}" dt="2021-07-21T16:06:00.663" v="4464" actId="1076"/>
          <ac:cxnSpMkLst>
            <pc:docMk/>
            <pc:sldMk cId="109567025" sldId="1814"/>
            <ac:cxnSpMk id="125" creationId="{A02C74B2-EE71-4572-8444-6B7221FA8737}"/>
          </ac:cxnSpMkLst>
        </pc:cxnChg>
        <pc:cxnChg chg="add mod">
          <ac:chgData name="Li Bojie" userId="20e98015b95230ff" providerId="LiveId" clId="{1DB8B157-D7AA-4629-8A9D-F2CF93C5A49D}" dt="2021-07-21T16:06:00.663" v="4464" actId="1076"/>
          <ac:cxnSpMkLst>
            <pc:docMk/>
            <pc:sldMk cId="109567025" sldId="1814"/>
            <ac:cxnSpMk id="133" creationId="{6E9E46D1-D4C1-4F96-AC62-D4F0AEF59834}"/>
          </ac:cxnSpMkLst>
        </pc:cxnChg>
        <pc:cxnChg chg="add mod">
          <ac:chgData name="Li Bojie" userId="20e98015b95230ff" providerId="LiveId" clId="{1DB8B157-D7AA-4629-8A9D-F2CF93C5A49D}" dt="2021-07-21T16:06:00.663" v="4464" actId="1076"/>
          <ac:cxnSpMkLst>
            <pc:docMk/>
            <pc:sldMk cId="109567025" sldId="1814"/>
            <ac:cxnSpMk id="136" creationId="{B76CF01B-B841-4AF5-96B8-D558F1248853}"/>
          </ac:cxnSpMkLst>
        </pc:cxnChg>
        <pc:cxnChg chg="add mod">
          <ac:chgData name="Li Bojie" userId="20e98015b95230ff" providerId="LiveId" clId="{1DB8B157-D7AA-4629-8A9D-F2CF93C5A49D}" dt="2021-07-21T16:06:00.663" v="4464" actId="1076"/>
          <ac:cxnSpMkLst>
            <pc:docMk/>
            <pc:sldMk cId="109567025" sldId="1814"/>
            <ac:cxnSpMk id="143" creationId="{82E39EF0-38E0-4289-A136-91B597328CCC}"/>
          </ac:cxnSpMkLst>
        </pc:cxnChg>
      </pc:sldChg>
      <pc:sldChg chg="modSp add del mod">
        <pc:chgData name="Li Bojie" userId="20e98015b95230ff" providerId="LiveId" clId="{1DB8B157-D7AA-4629-8A9D-F2CF93C5A49D}" dt="2021-07-21T13:32:35.967" v="4034" actId="47"/>
        <pc:sldMkLst>
          <pc:docMk/>
          <pc:sldMk cId="2253904431" sldId="1815"/>
        </pc:sldMkLst>
        <pc:spChg chg="mod">
          <ac:chgData name="Li Bojie" userId="20e98015b95230ff" providerId="LiveId" clId="{1DB8B157-D7AA-4629-8A9D-F2CF93C5A49D}" dt="2021-07-21T13:26:49.909" v="3578" actId="20577"/>
          <ac:spMkLst>
            <pc:docMk/>
            <pc:sldMk cId="2253904431" sldId="1815"/>
            <ac:spMk id="3" creationId="{E85FA170-A7D6-4244-A4FB-0769430095AF}"/>
          </ac:spMkLst>
        </pc:spChg>
      </pc:sldChg>
      <pc:sldChg chg="addSp delSp modSp add mod">
        <pc:chgData name="Li Bojie" userId="20e98015b95230ff" providerId="LiveId" clId="{1DB8B157-D7AA-4629-8A9D-F2CF93C5A49D}" dt="2021-07-21T16:02:14.168" v="4442" actId="20577"/>
        <pc:sldMkLst>
          <pc:docMk/>
          <pc:sldMk cId="1914685558" sldId="1816"/>
        </pc:sldMkLst>
        <pc:spChg chg="mod">
          <ac:chgData name="Li Bojie" userId="20e98015b95230ff" providerId="LiveId" clId="{1DB8B157-D7AA-4629-8A9D-F2CF93C5A49D}" dt="2021-07-21T16:02:14.168" v="4442" actId="20577"/>
          <ac:spMkLst>
            <pc:docMk/>
            <pc:sldMk cId="1914685558" sldId="1816"/>
            <ac:spMk id="3" creationId="{E85FA170-A7D6-4244-A4FB-0769430095AF}"/>
          </ac:spMkLst>
        </pc:spChg>
        <pc:spChg chg="del">
          <ac:chgData name="Li Bojie" userId="20e98015b95230ff" providerId="LiveId" clId="{1DB8B157-D7AA-4629-8A9D-F2CF93C5A49D}" dt="2021-07-21T15:58:23.880" v="4309" actId="478"/>
          <ac:spMkLst>
            <pc:docMk/>
            <pc:sldMk cId="1914685558" sldId="1816"/>
            <ac:spMk id="4" creationId="{41699EDC-D717-4343-AD5A-528E0DE0DFD6}"/>
          </ac:spMkLst>
        </pc:spChg>
        <pc:spChg chg="del">
          <ac:chgData name="Li Bojie" userId="20e98015b95230ff" providerId="LiveId" clId="{1DB8B157-D7AA-4629-8A9D-F2CF93C5A49D}" dt="2021-07-21T15:58:23.880" v="4309" actId="478"/>
          <ac:spMkLst>
            <pc:docMk/>
            <pc:sldMk cId="1914685558" sldId="1816"/>
            <ac:spMk id="5" creationId="{C72016F9-69CC-6A48-B8A7-BD2AEBB2A424}"/>
          </ac:spMkLst>
        </pc:spChg>
        <pc:spChg chg="del">
          <ac:chgData name="Li Bojie" userId="20e98015b95230ff" providerId="LiveId" clId="{1DB8B157-D7AA-4629-8A9D-F2CF93C5A49D}" dt="2021-07-21T15:58:23.880" v="4309" actId="478"/>
          <ac:spMkLst>
            <pc:docMk/>
            <pc:sldMk cId="1914685558" sldId="1816"/>
            <ac:spMk id="6" creationId="{9E3FF171-0B31-5741-BF32-942D7FCB9116}"/>
          </ac:spMkLst>
        </pc:spChg>
        <pc:spChg chg="del">
          <ac:chgData name="Li Bojie" userId="20e98015b95230ff" providerId="LiveId" clId="{1DB8B157-D7AA-4629-8A9D-F2CF93C5A49D}" dt="2021-07-21T15:58:23.880" v="4309" actId="478"/>
          <ac:spMkLst>
            <pc:docMk/>
            <pc:sldMk cId="1914685558" sldId="1816"/>
            <ac:spMk id="7" creationId="{EE7B7FF7-F5E9-944E-A09C-5BB4285AB5A9}"/>
          </ac:spMkLst>
        </pc:spChg>
        <pc:spChg chg="del">
          <ac:chgData name="Li Bojie" userId="20e98015b95230ff" providerId="LiveId" clId="{1DB8B157-D7AA-4629-8A9D-F2CF93C5A49D}" dt="2021-07-21T15:58:23.880" v="4309" actId="478"/>
          <ac:spMkLst>
            <pc:docMk/>
            <pc:sldMk cId="1914685558" sldId="1816"/>
            <ac:spMk id="8" creationId="{8E30DD09-FC59-9042-91CF-EE25BFEA1BF4}"/>
          </ac:spMkLst>
        </pc:spChg>
        <pc:spChg chg="del">
          <ac:chgData name="Li Bojie" userId="20e98015b95230ff" providerId="LiveId" clId="{1DB8B157-D7AA-4629-8A9D-F2CF93C5A49D}" dt="2021-07-21T15:58:23.880" v="4309" actId="478"/>
          <ac:spMkLst>
            <pc:docMk/>
            <pc:sldMk cId="1914685558" sldId="1816"/>
            <ac:spMk id="20" creationId="{C4156027-78D1-F442-B1CA-29A93C683DCD}"/>
          </ac:spMkLst>
        </pc:spChg>
        <pc:spChg chg="del">
          <ac:chgData name="Li Bojie" userId="20e98015b95230ff" providerId="LiveId" clId="{1DB8B157-D7AA-4629-8A9D-F2CF93C5A49D}" dt="2021-07-21T15:58:23.880" v="4309" actId="478"/>
          <ac:spMkLst>
            <pc:docMk/>
            <pc:sldMk cId="1914685558" sldId="1816"/>
            <ac:spMk id="27" creationId="{6F8C3AE0-F4B6-3543-A91A-72AC43501B18}"/>
          </ac:spMkLst>
        </pc:spChg>
        <pc:spChg chg="del">
          <ac:chgData name="Li Bojie" userId="20e98015b95230ff" providerId="LiveId" clId="{1DB8B157-D7AA-4629-8A9D-F2CF93C5A49D}" dt="2021-07-21T15:58:23.880" v="4309" actId="478"/>
          <ac:spMkLst>
            <pc:docMk/>
            <pc:sldMk cId="1914685558" sldId="1816"/>
            <ac:spMk id="28" creationId="{816EE83A-6DE0-0D45-94B0-A51E9EDDBC02}"/>
          </ac:spMkLst>
        </pc:spChg>
        <pc:spChg chg="del">
          <ac:chgData name="Li Bojie" userId="20e98015b95230ff" providerId="LiveId" clId="{1DB8B157-D7AA-4629-8A9D-F2CF93C5A49D}" dt="2021-07-21T15:58:23.880" v="4309" actId="478"/>
          <ac:spMkLst>
            <pc:docMk/>
            <pc:sldMk cId="1914685558" sldId="1816"/>
            <ac:spMk id="35" creationId="{A090B965-4622-554E-9F62-479B3AE7A304}"/>
          </ac:spMkLst>
        </pc:spChg>
        <pc:spChg chg="del">
          <ac:chgData name="Li Bojie" userId="20e98015b95230ff" providerId="LiveId" clId="{1DB8B157-D7AA-4629-8A9D-F2CF93C5A49D}" dt="2021-07-21T15:58:23.880" v="4309" actId="478"/>
          <ac:spMkLst>
            <pc:docMk/>
            <pc:sldMk cId="1914685558" sldId="1816"/>
            <ac:spMk id="36" creationId="{4127415D-FA8B-9C4A-84FA-2001152D2608}"/>
          </ac:spMkLst>
        </pc:spChg>
        <pc:spChg chg="del">
          <ac:chgData name="Li Bojie" userId="20e98015b95230ff" providerId="LiveId" clId="{1DB8B157-D7AA-4629-8A9D-F2CF93C5A49D}" dt="2021-07-21T15:58:23.880" v="4309" actId="478"/>
          <ac:spMkLst>
            <pc:docMk/>
            <pc:sldMk cId="1914685558" sldId="1816"/>
            <ac:spMk id="42" creationId="{34741ED5-C422-D143-9856-78114124040C}"/>
          </ac:spMkLst>
        </pc:spChg>
        <pc:spChg chg="del">
          <ac:chgData name="Li Bojie" userId="20e98015b95230ff" providerId="LiveId" clId="{1DB8B157-D7AA-4629-8A9D-F2CF93C5A49D}" dt="2021-07-21T15:58:23.880" v="4309" actId="478"/>
          <ac:spMkLst>
            <pc:docMk/>
            <pc:sldMk cId="1914685558" sldId="1816"/>
            <ac:spMk id="58" creationId="{7B0EFD62-CF9E-C047-B8EA-FF7A0C6E4D6E}"/>
          </ac:spMkLst>
        </pc:spChg>
        <pc:spChg chg="del">
          <ac:chgData name="Li Bojie" userId="20e98015b95230ff" providerId="LiveId" clId="{1DB8B157-D7AA-4629-8A9D-F2CF93C5A49D}" dt="2021-07-21T15:58:23.880" v="4309" actId="478"/>
          <ac:spMkLst>
            <pc:docMk/>
            <pc:sldMk cId="1914685558" sldId="1816"/>
            <ac:spMk id="61" creationId="{0364A6E6-13A9-D444-B3A8-1632C8627C46}"/>
          </ac:spMkLst>
        </pc:spChg>
        <pc:spChg chg="del">
          <ac:chgData name="Li Bojie" userId="20e98015b95230ff" providerId="LiveId" clId="{1DB8B157-D7AA-4629-8A9D-F2CF93C5A49D}" dt="2021-07-21T15:58:23.880" v="4309" actId="478"/>
          <ac:spMkLst>
            <pc:docMk/>
            <pc:sldMk cId="1914685558" sldId="1816"/>
            <ac:spMk id="62" creationId="{9552DD9A-8A12-BC4E-A467-B7159A6886CE}"/>
          </ac:spMkLst>
        </pc:spChg>
        <pc:spChg chg="add mod">
          <ac:chgData name="Li Bojie" userId="20e98015b95230ff" providerId="LiveId" clId="{1DB8B157-D7AA-4629-8A9D-F2CF93C5A49D}" dt="2021-07-21T15:58:24.581" v="4310"/>
          <ac:spMkLst>
            <pc:docMk/>
            <pc:sldMk cId="1914685558" sldId="1816"/>
            <ac:spMk id="70" creationId="{02E6E5AA-8E52-4D5E-9251-41E30C263A4E}"/>
          </ac:spMkLst>
        </pc:spChg>
        <pc:spChg chg="add mod">
          <ac:chgData name="Li Bojie" userId="20e98015b95230ff" providerId="LiveId" clId="{1DB8B157-D7AA-4629-8A9D-F2CF93C5A49D}" dt="2021-07-21T15:58:24.581" v="4310"/>
          <ac:spMkLst>
            <pc:docMk/>
            <pc:sldMk cId="1914685558" sldId="1816"/>
            <ac:spMk id="71" creationId="{FD06A746-E125-4AD1-9E0C-47A95858A290}"/>
          </ac:spMkLst>
        </pc:spChg>
        <pc:spChg chg="add mod">
          <ac:chgData name="Li Bojie" userId="20e98015b95230ff" providerId="LiveId" clId="{1DB8B157-D7AA-4629-8A9D-F2CF93C5A49D}" dt="2021-07-21T15:58:24.581" v="4310"/>
          <ac:spMkLst>
            <pc:docMk/>
            <pc:sldMk cId="1914685558" sldId="1816"/>
            <ac:spMk id="72" creationId="{4B01B31B-2F7B-45BD-A393-D647F344E57A}"/>
          </ac:spMkLst>
        </pc:spChg>
        <pc:spChg chg="del">
          <ac:chgData name="Li Bojie" userId="20e98015b95230ff" providerId="LiveId" clId="{1DB8B157-D7AA-4629-8A9D-F2CF93C5A49D}" dt="2021-07-21T15:58:23.880" v="4309" actId="478"/>
          <ac:spMkLst>
            <pc:docMk/>
            <pc:sldMk cId="1914685558" sldId="1816"/>
            <ac:spMk id="77" creationId="{395DE6BF-B34D-6640-AF3C-A4A5DB9ED351}"/>
          </ac:spMkLst>
        </pc:spChg>
        <pc:spChg chg="add mod">
          <ac:chgData name="Li Bojie" userId="20e98015b95230ff" providerId="LiveId" clId="{1DB8B157-D7AA-4629-8A9D-F2CF93C5A49D}" dt="2021-07-21T15:58:24.581" v="4310"/>
          <ac:spMkLst>
            <pc:docMk/>
            <pc:sldMk cId="1914685558" sldId="1816"/>
            <ac:spMk id="78" creationId="{59D358E2-4C33-42BC-8714-EF349876B5B6}"/>
          </ac:spMkLst>
        </pc:spChg>
        <pc:spChg chg="add mod">
          <ac:chgData name="Li Bojie" userId="20e98015b95230ff" providerId="LiveId" clId="{1DB8B157-D7AA-4629-8A9D-F2CF93C5A49D}" dt="2021-07-21T15:58:24.581" v="4310"/>
          <ac:spMkLst>
            <pc:docMk/>
            <pc:sldMk cId="1914685558" sldId="1816"/>
            <ac:spMk id="79" creationId="{CE892779-3191-416D-9C51-7CF14C5A4F06}"/>
          </ac:spMkLst>
        </pc:spChg>
        <pc:spChg chg="del">
          <ac:chgData name="Li Bojie" userId="20e98015b95230ff" providerId="LiveId" clId="{1DB8B157-D7AA-4629-8A9D-F2CF93C5A49D}" dt="2021-07-21T15:58:23.880" v="4309" actId="478"/>
          <ac:spMkLst>
            <pc:docMk/>
            <pc:sldMk cId="1914685558" sldId="1816"/>
            <ac:spMk id="80" creationId="{B4138D75-3E54-1343-83B7-0A6B3EB41D75}"/>
          </ac:spMkLst>
        </pc:spChg>
        <pc:spChg chg="add mod">
          <ac:chgData name="Li Bojie" userId="20e98015b95230ff" providerId="LiveId" clId="{1DB8B157-D7AA-4629-8A9D-F2CF93C5A49D}" dt="2021-07-21T15:58:24.581" v="4310"/>
          <ac:spMkLst>
            <pc:docMk/>
            <pc:sldMk cId="1914685558" sldId="1816"/>
            <ac:spMk id="81" creationId="{79224EC8-2617-47FC-8C30-0E4724C22665}"/>
          </ac:spMkLst>
        </pc:spChg>
        <pc:spChg chg="add mod">
          <ac:chgData name="Li Bojie" userId="20e98015b95230ff" providerId="LiveId" clId="{1DB8B157-D7AA-4629-8A9D-F2CF93C5A49D}" dt="2021-07-21T15:58:24.581" v="4310"/>
          <ac:spMkLst>
            <pc:docMk/>
            <pc:sldMk cId="1914685558" sldId="1816"/>
            <ac:spMk id="82" creationId="{CE479AEC-4F7A-4F4F-814B-42512A0D6CDC}"/>
          </ac:spMkLst>
        </pc:spChg>
        <pc:spChg chg="add mod">
          <ac:chgData name="Li Bojie" userId="20e98015b95230ff" providerId="LiveId" clId="{1DB8B157-D7AA-4629-8A9D-F2CF93C5A49D}" dt="2021-07-21T15:58:24.581" v="4310"/>
          <ac:spMkLst>
            <pc:docMk/>
            <pc:sldMk cId="1914685558" sldId="1816"/>
            <ac:spMk id="84" creationId="{FD68851D-6831-46A0-94BB-85602070016D}"/>
          </ac:spMkLst>
        </pc:spChg>
        <pc:spChg chg="mod">
          <ac:chgData name="Li Bojie" userId="20e98015b95230ff" providerId="LiveId" clId="{1DB8B157-D7AA-4629-8A9D-F2CF93C5A49D}" dt="2021-07-21T15:58:24.581" v="4310"/>
          <ac:spMkLst>
            <pc:docMk/>
            <pc:sldMk cId="1914685558" sldId="1816"/>
            <ac:spMk id="86" creationId="{B054C5B6-B5E2-444A-95A3-C37342940B88}"/>
          </ac:spMkLst>
        </pc:spChg>
        <pc:spChg chg="mod">
          <ac:chgData name="Li Bojie" userId="20e98015b95230ff" providerId="LiveId" clId="{1DB8B157-D7AA-4629-8A9D-F2CF93C5A49D}" dt="2021-07-21T15:58:24.581" v="4310"/>
          <ac:spMkLst>
            <pc:docMk/>
            <pc:sldMk cId="1914685558" sldId="1816"/>
            <ac:spMk id="87" creationId="{4F205D65-9E82-43AF-BDD7-3980A120A2D7}"/>
          </ac:spMkLst>
        </pc:spChg>
        <pc:spChg chg="del">
          <ac:chgData name="Li Bojie" userId="20e98015b95230ff" providerId="LiveId" clId="{1DB8B157-D7AA-4629-8A9D-F2CF93C5A49D}" dt="2021-07-21T15:58:23.880" v="4309" actId="478"/>
          <ac:spMkLst>
            <pc:docMk/>
            <pc:sldMk cId="1914685558" sldId="1816"/>
            <ac:spMk id="92" creationId="{F19A7A1F-3AC9-F944-9862-A326C75EA3C2}"/>
          </ac:spMkLst>
        </pc:spChg>
        <pc:spChg chg="del">
          <ac:chgData name="Li Bojie" userId="20e98015b95230ff" providerId="LiveId" clId="{1DB8B157-D7AA-4629-8A9D-F2CF93C5A49D}" dt="2021-07-21T15:58:23.880" v="4309" actId="478"/>
          <ac:spMkLst>
            <pc:docMk/>
            <pc:sldMk cId="1914685558" sldId="1816"/>
            <ac:spMk id="93" creationId="{0797F62F-EF6E-AD47-956B-15AABF0AEE58}"/>
          </ac:spMkLst>
        </pc:spChg>
        <pc:spChg chg="mod">
          <ac:chgData name="Li Bojie" userId="20e98015b95230ff" providerId="LiveId" clId="{1DB8B157-D7AA-4629-8A9D-F2CF93C5A49D}" dt="2021-07-21T15:58:24.581" v="4310"/>
          <ac:spMkLst>
            <pc:docMk/>
            <pc:sldMk cId="1914685558" sldId="1816"/>
            <ac:spMk id="94" creationId="{77ADE45F-7A07-479A-8D59-50E73B162A0D}"/>
          </ac:spMkLst>
        </pc:spChg>
        <pc:spChg chg="del">
          <ac:chgData name="Li Bojie" userId="20e98015b95230ff" providerId="LiveId" clId="{1DB8B157-D7AA-4629-8A9D-F2CF93C5A49D}" dt="2021-07-21T15:58:23.880" v="4309" actId="478"/>
          <ac:spMkLst>
            <pc:docMk/>
            <pc:sldMk cId="1914685558" sldId="1816"/>
            <ac:spMk id="98" creationId="{D289D69C-C381-AD45-B84F-BFD8CB06D862}"/>
          </ac:spMkLst>
        </pc:spChg>
        <pc:spChg chg="del">
          <ac:chgData name="Li Bojie" userId="20e98015b95230ff" providerId="LiveId" clId="{1DB8B157-D7AA-4629-8A9D-F2CF93C5A49D}" dt="2021-07-21T15:58:23.880" v="4309" actId="478"/>
          <ac:spMkLst>
            <pc:docMk/>
            <pc:sldMk cId="1914685558" sldId="1816"/>
            <ac:spMk id="99" creationId="{9B1BD8B8-AEF4-D04E-B4F6-02A504CF0F32}"/>
          </ac:spMkLst>
        </pc:spChg>
        <pc:spChg chg="add mod">
          <ac:chgData name="Li Bojie" userId="20e98015b95230ff" providerId="LiveId" clId="{1DB8B157-D7AA-4629-8A9D-F2CF93C5A49D}" dt="2021-07-21T15:58:40.849" v="4311" actId="207"/>
          <ac:spMkLst>
            <pc:docMk/>
            <pc:sldMk cId="1914685558" sldId="1816"/>
            <ac:spMk id="102" creationId="{74E4C430-644B-471E-823F-45F501049D65}"/>
          </ac:spMkLst>
        </pc:spChg>
        <pc:spChg chg="del">
          <ac:chgData name="Li Bojie" userId="20e98015b95230ff" providerId="LiveId" clId="{1DB8B157-D7AA-4629-8A9D-F2CF93C5A49D}" dt="2021-07-21T15:58:23.880" v="4309" actId="478"/>
          <ac:spMkLst>
            <pc:docMk/>
            <pc:sldMk cId="1914685558" sldId="1816"/>
            <ac:spMk id="104" creationId="{C33A6E9B-C4A2-ED46-8112-7E2499B394E2}"/>
          </ac:spMkLst>
        </pc:spChg>
        <pc:spChg chg="del">
          <ac:chgData name="Li Bojie" userId="20e98015b95230ff" providerId="LiveId" clId="{1DB8B157-D7AA-4629-8A9D-F2CF93C5A49D}" dt="2021-07-21T15:58:23.880" v="4309" actId="478"/>
          <ac:spMkLst>
            <pc:docMk/>
            <pc:sldMk cId="1914685558" sldId="1816"/>
            <ac:spMk id="105" creationId="{99CCA997-4B6C-B24D-AE93-56A09C6DB8EC}"/>
          </ac:spMkLst>
        </pc:spChg>
        <pc:spChg chg="del">
          <ac:chgData name="Li Bojie" userId="20e98015b95230ff" providerId="LiveId" clId="{1DB8B157-D7AA-4629-8A9D-F2CF93C5A49D}" dt="2021-07-21T15:58:23.880" v="4309" actId="478"/>
          <ac:spMkLst>
            <pc:docMk/>
            <pc:sldMk cId="1914685558" sldId="1816"/>
            <ac:spMk id="108" creationId="{301E12E7-F830-814D-AA28-20C95E82CEC8}"/>
          </ac:spMkLst>
        </pc:spChg>
        <pc:spChg chg="del">
          <ac:chgData name="Li Bojie" userId="20e98015b95230ff" providerId="LiveId" clId="{1DB8B157-D7AA-4629-8A9D-F2CF93C5A49D}" dt="2021-07-21T15:58:23.880" v="4309" actId="478"/>
          <ac:spMkLst>
            <pc:docMk/>
            <pc:sldMk cId="1914685558" sldId="1816"/>
            <ac:spMk id="109" creationId="{C8B1A39E-F846-E745-844B-FB287C1806E4}"/>
          </ac:spMkLst>
        </pc:spChg>
        <pc:spChg chg="del">
          <ac:chgData name="Li Bojie" userId="20e98015b95230ff" providerId="LiveId" clId="{1DB8B157-D7AA-4629-8A9D-F2CF93C5A49D}" dt="2021-07-21T15:58:23.880" v="4309" actId="478"/>
          <ac:spMkLst>
            <pc:docMk/>
            <pc:sldMk cId="1914685558" sldId="1816"/>
            <ac:spMk id="112" creationId="{016D620B-B78F-204A-9A89-B9EDE5545C13}"/>
          </ac:spMkLst>
        </pc:spChg>
        <pc:spChg chg="add del mod">
          <ac:chgData name="Li Bojie" userId="20e98015b95230ff" providerId="LiveId" clId="{1DB8B157-D7AA-4629-8A9D-F2CF93C5A49D}" dt="2021-07-21T15:59:57.513" v="4316" actId="478"/>
          <ac:spMkLst>
            <pc:docMk/>
            <pc:sldMk cId="1914685558" sldId="1816"/>
            <ac:spMk id="113" creationId="{0C84321B-0A47-4302-B759-1E74A1909F2D}"/>
          </ac:spMkLst>
        </pc:spChg>
        <pc:spChg chg="add del mod">
          <ac:chgData name="Li Bojie" userId="20e98015b95230ff" providerId="LiveId" clId="{1DB8B157-D7AA-4629-8A9D-F2CF93C5A49D}" dt="2021-07-21T15:59:57.513" v="4316" actId="478"/>
          <ac:spMkLst>
            <pc:docMk/>
            <pc:sldMk cId="1914685558" sldId="1816"/>
            <ac:spMk id="114" creationId="{CD83436D-22C1-4FF0-B971-6AE2AA0C8478}"/>
          </ac:spMkLst>
        </pc:spChg>
        <pc:spChg chg="mod">
          <ac:chgData name="Li Bojie" userId="20e98015b95230ff" providerId="LiveId" clId="{1DB8B157-D7AA-4629-8A9D-F2CF93C5A49D}" dt="2021-07-21T15:58:24.581" v="4310"/>
          <ac:spMkLst>
            <pc:docMk/>
            <pc:sldMk cId="1914685558" sldId="1816"/>
            <ac:spMk id="116" creationId="{6D9099FE-688E-4EB6-9582-7B49F7D0A7C1}"/>
          </ac:spMkLst>
        </pc:spChg>
        <pc:spChg chg="mod">
          <ac:chgData name="Li Bojie" userId="20e98015b95230ff" providerId="LiveId" clId="{1DB8B157-D7AA-4629-8A9D-F2CF93C5A49D}" dt="2021-07-21T15:58:24.581" v="4310"/>
          <ac:spMkLst>
            <pc:docMk/>
            <pc:sldMk cId="1914685558" sldId="1816"/>
            <ac:spMk id="117" creationId="{70342767-F006-470E-BDFE-F2A584B6A07B}"/>
          </ac:spMkLst>
        </pc:spChg>
        <pc:spChg chg="mod">
          <ac:chgData name="Li Bojie" userId="20e98015b95230ff" providerId="LiveId" clId="{1DB8B157-D7AA-4629-8A9D-F2CF93C5A49D}" dt="2021-07-21T15:58:24.581" v="4310"/>
          <ac:spMkLst>
            <pc:docMk/>
            <pc:sldMk cId="1914685558" sldId="1816"/>
            <ac:spMk id="118" creationId="{BD7E8E00-6BD5-4F85-943D-27848C61D8AA}"/>
          </ac:spMkLst>
        </pc:spChg>
        <pc:spChg chg="add mod">
          <ac:chgData name="Li Bojie" userId="20e98015b95230ff" providerId="LiveId" clId="{1DB8B157-D7AA-4629-8A9D-F2CF93C5A49D}" dt="2021-07-21T15:58:24.581" v="4310"/>
          <ac:spMkLst>
            <pc:docMk/>
            <pc:sldMk cId="1914685558" sldId="1816"/>
            <ac:spMk id="120" creationId="{838F104B-73F8-4A70-B71B-FFAAE9F895D5}"/>
          </ac:spMkLst>
        </pc:spChg>
        <pc:spChg chg="add del mod">
          <ac:chgData name="Li Bojie" userId="20e98015b95230ff" providerId="LiveId" clId="{1DB8B157-D7AA-4629-8A9D-F2CF93C5A49D}" dt="2021-07-21T15:59:57.513" v="4316" actId="478"/>
          <ac:spMkLst>
            <pc:docMk/>
            <pc:sldMk cId="1914685558" sldId="1816"/>
            <ac:spMk id="121" creationId="{C0C6387F-1290-4DC5-82D9-E88ED8DF15D4}"/>
          </ac:spMkLst>
        </pc:spChg>
        <pc:spChg chg="add mod">
          <ac:chgData name="Li Bojie" userId="20e98015b95230ff" providerId="LiveId" clId="{1DB8B157-D7AA-4629-8A9D-F2CF93C5A49D}" dt="2021-07-21T16:01:59.051" v="4406" actId="1076"/>
          <ac:spMkLst>
            <pc:docMk/>
            <pc:sldMk cId="1914685558" sldId="1816"/>
            <ac:spMk id="127" creationId="{79110148-B42A-4732-96B3-5680ACDB3EBB}"/>
          </ac:spMkLst>
        </pc:spChg>
        <pc:spChg chg="add mod">
          <ac:chgData name="Li Bojie" userId="20e98015b95230ff" providerId="LiveId" clId="{1DB8B157-D7AA-4629-8A9D-F2CF93C5A49D}" dt="2021-07-21T15:58:24.581" v="4310"/>
          <ac:spMkLst>
            <pc:docMk/>
            <pc:sldMk cId="1914685558" sldId="1816"/>
            <ac:spMk id="128" creationId="{ECB981F1-E589-42D9-B7C8-4B0678FBA8B4}"/>
          </ac:spMkLst>
        </pc:spChg>
        <pc:spChg chg="add mod">
          <ac:chgData name="Li Bojie" userId="20e98015b95230ff" providerId="LiveId" clId="{1DB8B157-D7AA-4629-8A9D-F2CF93C5A49D}" dt="2021-07-21T15:58:24.581" v="4310"/>
          <ac:spMkLst>
            <pc:docMk/>
            <pc:sldMk cId="1914685558" sldId="1816"/>
            <ac:spMk id="129" creationId="{D2143053-2220-44F3-8591-46CDD4D3FAE5}"/>
          </ac:spMkLst>
        </pc:spChg>
        <pc:spChg chg="add mod">
          <ac:chgData name="Li Bojie" userId="20e98015b95230ff" providerId="LiveId" clId="{1DB8B157-D7AA-4629-8A9D-F2CF93C5A49D}" dt="2021-07-21T15:58:24.581" v="4310"/>
          <ac:spMkLst>
            <pc:docMk/>
            <pc:sldMk cId="1914685558" sldId="1816"/>
            <ac:spMk id="130" creationId="{D20EFCF2-BBDB-4387-9C48-8FD5009E144C}"/>
          </ac:spMkLst>
        </pc:spChg>
        <pc:spChg chg="add mod">
          <ac:chgData name="Li Bojie" userId="20e98015b95230ff" providerId="LiveId" clId="{1DB8B157-D7AA-4629-8A9D-F2CF93C5A49D}" dt="2021-07-21T15:58:24.581" v="4310"/>
          <ac:spMkLst>
            <pc:docMk/>
            <pc:sldMk cId="1914685558" sldId="1816"/>
            <ac:spMk id="131" creationId="{86283F61-5460-4AE2-B09F-8F074EBB3813}"/>
          </ac:spMkLst>
        </pc:spChg>
        <pc:spChg chg="add mod">
          <ac:chgData name="Li Bojie" userId="20e98015b95230ff" providerId="LiveId" clId="{1DB8B157-D7AA-4629-8A9D-F2CF93C5A49D}" dt="2021-07-21T15:58:24.581" v="4310"/>
          <ac:spMkLst>
            <pc:docMk/>
            <pc:sldMk cId="1914685558" sldId="1816"/>
            <ac:spMk id="132" creationId="{CEA33464-7C36-48CD-8970-30C72F22AFAE}"/>
          </ac:spMkLst>
        </pc:spChg>
        <pc:spChg chg="add mod">
          <ac:chgData name="Li Bojie" userId="20e98015b95230ff" providerId="LiveId" clId="{1DB8B157-D7AA-4629-8A9D-F2CF93C5A49D}" dt="2021-07-21T15:58:24.581" v="4310"/>
          <ac:spMkLst>
            <pc:docMk/>
            <pc:sldMk cId="1914685558" sldId="1816"/>
            <ac:spMk id="133" creationId="{1776E2CC-6A28-44AA-8C28-C8F14225DB63}"/>
          </ac:spMkLst>
        </pc:spChg>
        <pc:spChg chg="add mod">
          <ac:chgData name="Li Bojie" userId="20e98015b95230ff" providerId="LiveId" clId="{1DB8B157-D7AA-4629-8A9D-F2CF93C5A49D}" dt="2021-07-21T15:58:24.581" v="4310"/>
          <ac:spMkLst>
            <pc:docMk/>
            <pc:sldMk cId="1914685558" sldId="1816"/>
            <ac:spMk id="137" creationId="{6AB9FF4E-B0A0-407D-AF31-C4EC80B68F03}"/>
          </ac:spMkLst>
        </pc:spChg>
        <pc:spChg chg="add mod">
          <ac:chgData name="Li Bojie" userId="20e98015b95230ff" providerId="LiveId" clId="{1DB8B157-D7AA-4629-8A9D-F2CF93C5A49D}" dt="2021-07-21T15:58:47.404" v="4312" actId="13822"/>
          <ac:spMkLst>
            <pc:docMk/>
            <pc:sldMk cId="1914685558" sldId="1816"/>
            <ac:spMk id="138" creationId="{0581FAF3-DB2B-4D1E-AFF2-3CDF796B0286}"/>
          </ac:spMkLst>
        </pc:spChg>
        <pc:spChg chg="mod">
          <ac:chgData name="Li Bojie" userId="20e98015b95230ff" providerId="LiveId" clId="{1DB8B157-D7AA-4629-8A9D-F2CF93C5A49D}" dt="2021-07-21T15:58:24.581" v="4310"/>
          <ac:spMkLst>
            <pc:docMk/>
            <pc:sldMk cId="1914685558" sldId="1816"/>
            <ac:spMk id="140" creationId="{F71BD0EA-BA7F-47FF-91C4-CAA8196E6A19}"/>
          </ac:spMkLst>
        </pc:spChg>
        <pc:spChg chg="mod">
          <ac:chgData name="Li Bojie" userId="20e98015b95230ff" providerId="LiveId" clId="{1DB8B157-D7AA-4629-8A9D-F2CF93C5A49D}" dt="2021-07-21T15:58:24.581" v="4310"/>
          <ac:spMkLst>
            <pc:docMk/>
            <pc:sldMk cId="1914685558" sldId="1816"/>
            <ac:spMk id="141" creationId="{9E55D9E4-7B2B-442B-B91B-F414FCADC31C}"/>
          </ac:spMkLst>
        </pc:spChg>
        <pc:spChg chg="mod">
          <ac:chgData name="Li Bojie" userId="20e98015b95230ff" providerId="LiveId" clId="{1DB8B157-D7AA-4629-8A9D-F2CF93C5A49D}" dt="2021-07-21T15:58:24.581" v="4310"/>
          <ac:spMkLst>
            <pc:docMk/>
            <pc:sldMk cId="1914685558" sldId="1816"/>
            <ac:spMk id="142" creationId="{F8CAD36B-5960-4D97-95EC-3B69C49E5300}"/>
          </ac:spMkLst>
        </pc:spChg>
        <pc:spChg chg="add mod">
          <ac:chgData name="Li Bojie" userId="20e98015b95230ff" providerId="LiveId" clId="{1DB8B157-D7AA-4629-8A9D-F2CF93C5A49D}" dt="2021-07-21T15:58:59.366" v="4313" actId="13822"/>
          <ac:spMkLst>
            <pc:docMk/>
            <pc:sldMk cId="1914685558" sldId="1816"/>
            <ac:spMk id="143" creationId="{B546DE83-404F-430E-9E72-768F491B8F32}"/>
          </ac:spMkLst>
        </pc:spChg>
        <pc:spChg chg="add mod">
          <ac:chgData name="Li Bojie" userId="20e98015b95230ff" providerId="LiveId" clId="{1DB8B157-D7AA-4629-8A9D-F2CF93C5A49D}" dt="2021-07-21T15:58:59.366" v="4313" actId="13822"/>
          <ac:spMkLst>
            <pc:docMk/>
            <pc:sldMk cId="1914685558" sldId="1816"/>
            <ac:spMk id="144" creationId="{B06C035C-1B94-48B7-A046-11811FA694C8}"/>
          </ac:spMkLst>
        </pc:spChg>
        <pc:spChg chg="add mod">
          <ac:chgData name="Li Bojie" userId="20e98015b95230ff" providerId="LiveId" clId="{1DB8B157-D7AA-4629-8A9D-F2CF93C5A49D}" dt="2021-07-21T15:59:59.312" v="4317"/>
          <ac:spMkLst>
            <pc:docMk/>
            <pc:sldMk cId="1914685558" sldId="1816"/>
            <ac:spMk id="146" creationId="{8C7F09BE-820D-4F36-BC17-6E7D178EC8F3}"/>
          </ac:spMkLst>
        </pc:spChg>
        <pc:spChg chg="add mod">
          <ac:chgData name="Li Bojie" userId="20e98015b95230ff" providerId="LiveId" clId="{1DB8B157-D7AA-4629-8A9D-F2CF93C5A49D}" dt="2021-07-21T16:00:18.874" v="4339" actId="20577"/>
          <ac:spMkLst>
            <pc:docMk/>
            <pc:sldMk cId="1914685558" sldId="1816"/>
            <ac:spMk id="147" creationId="{C463D4AF-3B32-40CE-B567-CE51526DCC36}"/>
          </ac:spMkLst>
        </pc:spChg>
        <pc:spChg chg="mod">
          <ac:chgData name="Li Bojie" userId="20e98015b95230ff" providerId="LiveId" clId="{1DB8B157-D7AA-4629-8A9D-F2CF93C5A49D}" dt="2021-07-21T15:59:59.312" v="4317"/>
          <ac:spMkLst>
            <pc:docMk/>
            <pc:sldMk cId="1914685558" sldId="1816"/>
            <ac:spMk id="150" creationId="{08E8ADF8-B74B-411D-A727-2B7782807D41}"/>
          </ac:spMkLst>
        </pc:spChg>
        <pc:spChg chg="mod">
          <ac:chgData name="Li Bojie" userId="20e98015b95230ff" providerId="LiveId" clId="{1DB8B157-D7AA-4629-8A9D-F2CF93C5A49D}" dt="2021-07-21T15:59:59.312" v="4317"/>
          <ac:spMkLst>
            <pc:docMk/>
            <pc:sldMk cId="1914685558" sldId="1816"/>
            <ac:spMk id="151" creationId="{758DFC5F-5B76-40F0-821D-B9A5A1A539E7}"/>
          </ac:spMkLst>
        </pc:spChg>
        <pc:spChg chg="mod">
          <ac:chgData name="Li Bojie" userId="20e98015b95230ff" providerId="LiveId" clId="{1DB8B157-D7AA-4629-8A9D-F2CF93C5A49D}" dt="2021-07-21T16:00:06.980" v="4333" actId="20577"/>
          <ac:spMkLst>
            <pc:docMk/>
            <pc:sldMk cId="1914685558" sldId="1816"/>
            <ac:spMk id="152" creationId="{A952E82A-D14A-457D-9F76-1D2A3523C300}"/>
          </ac:spMkLst>
        </pc:spChg>
        <pc:spChg chg="add mod">
          <ac:chgData name="Li Bojie" userId="20e98015b95230ff" providerId="LiveId" clId="{1DB8B157-D7AA-4629-8A9D-F2CF93C5A49D}" dt="2021-07-21T16:01:04.824" v="4369" actId="3064"/>
          <ac:spMkLst>
            <pc:docMk/>
            <pc:sldMk cId="1914685558" sldId="1816"/>
            <ac:spMk id="153" creationId="{A4A32EF8-CD2A-4DD1-9B21-1D86A96815D5}"/>
          </ac:spMkLst>
        </pc:spChg>
        <pc:spChg chg="add mod">
          <ac:chgData name="Li Bojie" userId="20e98015b95230ff" providerId="LiveId" clId="{1DB8B157-D7AA-4629-8A9D-F2CF93C5A49D}" dt="2021-07-21T16:01:35.850" v="4404" actId="14100"/>
          <ac:spMkLst>
            <pc:docMk/>
            <pc:sldMk cId="1914685558" sldId="1816"/>
            <ac:spMk id="154" creationId="{8FB63BFE-6F29-40D0-8874-E25AC775B5E1}"/>
          </ac:spMkLst>
        </pc:spChg>
        <pc:grpChg chg="del">
          <ac:chgData name="Li Bojie" userId="20e98015b95230ff" providerId="LiveId" clId="{1DB8B157-D7AA-4629-8A9D-F2CF93C5A49D}" dt="2021-07-21T15:58:23.880" v="4309" actId="478"/>
          <ac:grpSpMkLst>
            <pc:docMk/>
            <pc:sldMk cId="1914685558" sldId="1816"/>
            <ac:grpSpMk id="13" creationId="{9B6E3871-48DE-CC42-A170-673BFD358DEE}"/>
          </ac:grpSpMkLst>
        </pc:grpChg>
        <pc:grpChg chg="del">
          <ac:chgData name="Li Bojie" userId="20e98015b95230ff" providerId="LiveId" clId="{1DB8B157-D7AA-4629-8A9D-F2CF93C5A49D}" dt="2021-07-21T15:58:23.880" v="4309" actId="478"/>
          <ac:grpSpMkLst>
            <pc:docMk/>
            <pc:sldMk cId="1914685558" sldId="1816"/>
            <ac:grpSpMk id="43" creationId="{729395D1-C270-6146-AE0A-D8B605E5F6C3}"/>
          </ac:grpSpMkLst>
        </pc:grpChg>
        <pc:grpChg chg="del">
          <ac:chgData name="Li Bojie" userId="20e98015b95230ff" providerId="LiveId" clId="{1DB8B157-D7AA-4629-8A9D-F2CF93C5A49D}" dt="2021-07-21T15:58:23.880" v="4309" actId="478"/>
          <ac:grpSpMkLst>
            <pc:docMk/>
            <pc:sldMk cId="1914685558" sldId="1816"/>
            <ac:grpSpMk id="47" creationId="{4BD7816D-88FC-464E-8F8D-8E0CA3400506}"/>
          </ac:grpSpMkLst>
        </pc:grpChg>
        <pc:grpChg chg="del">
          <ac:chgData name="Li Bojie" userId="20e98015b95230ff" providerId="LiveId" clId="{1DB8B157-D7AA-4629-8A9D-F2CF93C5A49D}" dt="2021-07-21T15:58:23.880" v="4309" actId="478"/>
          <ac:grpSpMkLst>
            <pc:docMk/>
            <pc:sldMk cId="1914685558" sldId="1816"/>
            <ac:grpSpMk id="51" creationId="{14780DB4-D8CE-DB4A-9CEE-0B1437540264}"/>
          </ac:grpSpMkLst>
        </pc:grpChg>
        <pc:grpChg chg="del">
          <ac:chgData name="Li Bojie" userId="20e98015b95230ff" providerId="LiveId" clId="{1DB8B157-D7AA-4629-8A9D-F2CF93C5A49D}" dt="2021-07-21T15:58:23.880" v="4309" actId="478"/>
          <ac:grpSpMkLst>
            <pc:docMk/>
            <pc:sldMk cId="1914685558" sldId="1816"/>
            <ac:grpSpMk id="73" creationId="{6700E73F-CB4F-FC4F-95F2-478876D35DC0}"/>
          </ac:grpSpMkLst>
        </pc:grpChg>
        <pc:grpChg chg="add mod">
          <ac:chgData name="Li Bojie" userId="20e98015b95230ff" providerId="LiveId" clId="{1DB8B157-D7AA-4629-8A9D-F2CF93C5A49D}" dt="2021-07-21T15:58:24.581" v="4310"/>
          <ac:grpSpMkLst>
            <pc:docMk/>
            <pc:sldMk cId="1914685558" sldId="1816"/>
            <ac:grpSpMk id="85" creationId="{153C1E2E-D3D6-406A-BE62-CB3922036109}"/>
          </ac:grpSpMkLst>
        </pc:grpChg>
        <pc:grpChg chg="del">
          <ac:chgData name="Li Bojie" userId="20e98015b95230ff" providerId="LiveId" clId="{1DB8B157-D7AA-4629-8A9D-F2CF93C5A49D}" dt="2021-07-21T15:58:23.880" v="4309" actId="478"/>
          <ac:grpSpMkLst>
            <pc:docMk/>
            <pc:sldMk cId="1914685558" sldId="1816"/>
            <ac:grpSpMk id="88" creationId="{346F6382-84A7-FD46-866A-E0D1D02017CC}"/>
          </ac:grpSpMkLst>
        </pc:grpChg>
        <pc:grpChg chg="add del mod">
          <ac:chgData name="Li Bojie" userId="20e98015b95230ff" providerId="LiveId" clId="{1DB8B157-D7AA-4629-8A9D-F2CF93C5A49D}" dt="2021-07-21T15:59:57.513" v="4316" actId="478"/>
          <ac:grpSpMkLst>
            <pc:docMk/>
            <pc:sldMk cId="1914685558" sldId="1816"/>
            <ac:grpSpMk id="115" creationId="{EAF6424D-7CE5-4423-94DC-9C7E975D9B94}"/>
          </ac:grpSpMkLst>
        </pc:grpChg>
        <pc:grpChg chg="add mod">
          <ac:chgData name="Li Bojie" userId="20e98015b95230ff" providerId="LiveId" clId="{1DB8B157-D7AA-4629-8A9D-F2CF93C5A49D}" dt="2021-07-21T15:58:24.581" v="4310"/>
          <ac:grpSpMkLst>
            <pc:docMk/>
            <pc:sldMk cId="1914685558" sldId="1816"/>
            <ac:grpSpMk id="139" creationId="{60EA10EE-E494-4361-A69A-1786F89907EB}"/>
          </ac:grpSpMkLst>
        </pc:grpChg>
        <pc:grpChg chg="add mod">
          <ac:chgData name="Li Bojie" userId="20e98015b95230ff" providerId="LiveId" clId="{1DB8B157-D7AA-4629-8A9D-F2CF93C5A49D}" dt="2021-07-21T15:59:59.312" v="4317"/>
          <ac:grpSpMkLst>
            <pc:docMk/>
            <pc:sldMk cId="1914685558" sldId="1816"/>
            <ac:grpSpMk id="149" creationId="{AB77FE2C-3A85-460A-9842-FB7C3D2F9A13}"/>
          </ac:grpSpMkLst>
        </pc:grpChg>
        <pc:cxnChg chg="del mod">
          <ac:chgData name="Li Bojie" userId="20e98015b95230ff" providerId="LiveId" clId="{1DB8B157-D7AA-4629-8A9D-F2CF93C5A49D}" dt="2021-07-21T15:58:23.880" v="4309" actId="478"/>
          <ac:cxnSpMkLst>
            <pc:docMk/>
            <pc:sldMk cId="1914685558" sldId="1816"/>
            <ac:cxnSpMk id="17" creationId="{FD1FEB14-1E1C-B643-B8FF-7CA96CB19B9A}"/>
          </ac:cxnSpMkLst>
        </pc:cxnChg>
        <pc:cxnChg chg="del mod">
          <ac:chgData name="Li Bojie" userId="20e98015b95230ff" providerId="LiveId" clId="{1DB8B157-D7AA-4629-8A9D-F2CF93C5A49D}" dt="2021-07-21T15:58:23.880" v="4309" actId="478"/>
          <ac:cxnSpMkLst>
            <pc:docMk/>
            <pc:sldMk cId="1914685558" sldId="1816"/>
            <ac:cxnSpMk id="37" creationId="{EB6FC09E-32F8-9340-8777-4C3CEBAF16D9}"/>
          </ac:cxnSpMkLst>
        </pc:cxnChg>
        <pc:cxnChg chg="del">
          <ac:chgData name="Li Bojie" userId="20e98015b95230ff" providerId="LiveId" clId="{1DB8B157-D7AA-4629-8A9D-F2CF93C5A49D}" dt="2021-07-21T15:58:23.880" v="4309" actId="478"/>
          <ac:cxnSpMkLst>
            <pc:docMk/>
            <pc:sldMk cId="1914685558" sldId="1816"/>
            <ac:cxnSpMk id="38" creationId="{699009B9-16FB-EE4F-A79D-15E86B980453}"/>
          </ac:cxnSpMkLst>
        </pc:cxnChg>
        <pc:cxnChg chg="del mod">
          <ac:chgData name="Li Bojie" userId="20e98015b95230ff" providerId="LiveId" clId="{1DB8B157-D7AA-4629-8A9D-F2CF93C5A49D}" dt="2021-07-21T15:58:23.880" v="4309" actId="478"/>
          <ac:cxnSpMkLst>
            <pc:docMk/>
            <pc:sldMk cId="1914685558" sldId="1816"/>
            <ac:cxnSpMk id="39" creationId="{FDE27BF1-6B6B-6548-9FC2-DB660E4DBA2D}"/>
          </ac:cxnSpMkLst>
        </pc:cxnChg>
        <pc:cxnChg chg="del">
          <ac:chgData name="Li Bojie" userId="20e98015b95230ff" providerId="LiveId" clId="{1DB8B157-D7AA-4629-8A9D-F2CF93C5A49D}" dt="2021-07-21T15:58:23.880" v="4309" actId="478"/>
          <ac:cxnSpMkLst>
            <pc:docMk/>
            <pc:sldMk cId="1914685558" sldId="1816"/>
            <ac:cxnSpMk id="40" creationId="{AC100840-66DE-5D44-A3A7-E349F5034295}"/>
          </ac:cxnSpMkLst>
        </pc:cxnChg>
        <pc:cxnChg chg="del mod">
          <ac:chgData name="Li Bojie" userId="20e98015b95230ff" providerId="LiveId" clId="{1DB8B157-D7AA-4629-8A9D-F2CF93C5A49D}" dt="2021-07-21T15:58:23.880" v="4309" actId="478"/>
          <ac:cxnSpMkLst>
            <pc:docMk/>
            <pc:sldMk cId="1914685558" sldId="1816"/>
            <ac:cxnSpMk id="41" creationId="{053E5016-1A76-0E44-B8FB-FFA0F4C5B442}"/>
          </ac:cxnSpMkLst>
        </pc:cxnChg>
        <pc:cxnChg chg="del mod">
          <ac:chgData name="Li Bojie" userId="20e98015b95230ff" providerId="LiveId" clId="{1DB8B157-D7AA-4629-8A9D-F2CF93C5A49D}" dt="2021-07-21T15:58:23.880" v="4309" actId="478"/>
          <ac:cxnSpMkLst>
            <pc:docMk/>
            <pc:sldMk cId="1914685558" sldId="1816"/>
            <ac:cxnSpMk id="63" creationId="{D5AE88C8-A2CE-1446-82E9-E1852F9902EE}"/>
          </ac:cxnSpMkLst>
        </pc:cxnChg>
        <pc:cxnChg chg="del mod">
          <ac:chgData name="Li Bojie" userId="20e98015b95230ff" providerId="LiveId" clId="{1DB8B157-D7AA-4629-8A9D-F2CF93C5A49D}" dt="2021-07-21T15:58:23.880" v="4309" actId="478"/>
          <ac:cxnSpMkLst>
            <pc:docMk/>
            <pc:sldMk cId="1914685558" sldId="1816"/>
            <ac:cxnSpMk id="66" creationId="{627BC4B7-0239-F44C-80E8-DD3292686274}"/>
          </ac:cxnSpMkLst>
        </pc:cxnChg>
        <pc:cxnChg chg="del mod">
          <ac:chgData name="Li Bojie" userId="20e98015b95230ff" providerId="LiveId" clId="{1DB8B157-D7AA-4629-8A9D-F2CF93C5A49D}" dt="2021-07-21T15:58:23.880" v="4309" actId="478"/>
          <ac:cxnSpMkLst>
            <pc:docMk/>
            <pc:sldMk cId="1914685558" sldId="1816"/>
            <ac:cxnSpMk id="69" creationId="{4D4ED92D-D363-E34C-A849-C325864FDC8B}"/>
          </ac:cxnSpMkLst>
        </pc:cxnChg>
        <pc:cxnChg chg="del mod">
          <ac:chgData name="Li Bojie" userId="20e98015b95230ff" providerId="LiveId" clId="{1DB8B157-D7AA-4629-8A9D-F2CF93C5A49D}" dt="2021-07-21T15:58:23.880" v="4309" actId="478"/>
          <ac:cxnSpMkLst>
            <pc:docMk/>
            <pc:sldMk cId="1914685558" sldId="1816"/>
            <ac:cxnSpMk id="83" creationId="{099CEC32-56E6-C345-A703-DEF339A5602C}"/>
          </ac:cxnSpMkLst>
        </pc:cxnChg>
        <pc:cxnChg chg="add mod">
          <ac:chgData name="Li Bojie" userId="20e98015b95230ff" providerId="LiveId" clId="{1DB8B157-D7AA-4629-8A9D-F2CF93C5A49D}" dt="2021-07-21T15:58:24.581" v="4310"/>
          <ac:cxnSpMkLst>
            <pc:docMk/>
            <pc:sldMk cId="1914685558" sldId="1816"/>
            <ac:cxnSpMk id="95" creationId="{414BCA70-E471-409F-AB09-90AA36295224}"/>
          </ac:cxnSpMkLst>
        </pc:cxnChg>
        <pc:cxnChg chg="del">
          <ac:chgData name="Li Bojie" userId="20e98015b95230ff" providerId="LiveId" clId="{1DB8B157-D7AA-4629-8A9D-F2CF93C5A49D}" dt="2021-07-21T15:58:23.880" v="4309" actId="478"/>
          <ac:cxnSpMkLst>
            <pc:docMk/>
            <pc:sldMk cId="1914685558" sldId="1816"/>
            <ac:cxnSpMk id="96" creationId="{0314CEE7-F050-CA4A-8B08-175940559148}"/>
          </ac:cxnSpMkLst>
        </pc:cxnChg>
        <pc:cxnChg chg="add mod">
          <ac:chgData name="Li Bojie" userId="20e98015b95230ff" providerId="LiveId" clId="{1DB8B157-D7AA-4629-8A9D-F2CF93C5A49D}" dt="2021-07-21T15:58:24.581" v="4310"/>
          <ac:cxnSpMkLst>
            <pc:docMk/>
            <pc:sldMk cId="1914685558" sldId="1816"/>
            <ac:cxnSpMk id="97" creationId="{F5FB6912-40DB-4CE2-95A5-C61839A9667C}"/>
          </ac:cxnSpMkLst>
        </pc:cxnChg>
        <pc:cxnChg chg="del mod">
          <ac:chgData name="Li Bojie" userId="20e98015b95230ff" providerId="LiveId" clId="{1DB8B157-D7AA-4629-8A9D-F2CF93C5A49D}" dt="2021-07-21T15:58:23.880" v="4309" actId="478"/>
          <ac:cxnSpMkLst>
            <pc:docMk/>
            <pc:sldMk cId="1914685558" sldId="1816"/>
            <ac:cxnSpMk id="100" creationId="{285C97B4-D34A-E24A-B050-F5500326C698}"/>
          </ac:cxnSpMkLst>
        </pc:cxnChg>
        <pc:cxnChg chg="add mod">
          <ac:chgData name="Li Bojie" userId="20e98015b95230ff" providerId="LiveId" clId="{1DB8B157-D7AA-4629-8A9D-F2CF93C5A49D}" dt="2021-07-21T15:58:24.581" v="4310"/>
          <ac:cxnSpMkLst>
            <pc:docMk/>
            <pc:sldMk cId="1914685558" sldId="1816"/>
            <ac:cxnSpMk id="101" creationId="{DF3C1476-8F4F-40EA-846B-7326FD0EB870}"/>
          </ac:cxnSpMkLst>
        </pc:cxnChg>
        <pc:cxnChg chg="del">
          <ac:chgData name="Li Bojie" userId="20e98015b95230ff" providerId="LiveId" clId="{1DB8B157-D7AA-4629-8A9D-F2CF93C5A49D}" dt="2021-07-21T15:58:23.880" v="4309" actId="478"/>
          <ac:cxnSpMkLst>
            <pc:docMk/>
            <pc:sldMk cId="1914685558" sldId="1816"/>
            <ac:cxnSpMk id="103" creationId="{FC24E276-1BFC-7F43-8FB0-5BDD740C63EC}"/>
          </ac:cxnSpMkLst>
        </pc:cxnChg>
        <pc:cxnChg chg="del mod">
          <ac:chgData name="Li Bojie" userId="20e98015b95230ff" providerId="LiveId" clId="{1DB8B157-D7AA-4629-8A9D-F2CF93C5A49D}" dt="2021-07-21T15:58:23.880" v="4309" actId="478"/>
          <ac:cxnSpMkLst>
            <pc:docMk/>
            <pc:sldMk cId="1914685558" sldId="1816"/>
            <ac:cxnSpMk id="106" creationId="{F38FC899-2C99-9B4D-9D89-2FC487647512}"/>
          </ac:cxnSpMkLst>
        </pc:cxnChg>
        <pc:cxnChg chg="del">
          <ac:chgData name="Li Bojie" userId="20e98015b95230ff" providerId="LiveId" clId="{1DB8B157-D7AA-4629-8A9D-F2CF93C5A49D}" dt="2021-07-21T15:58:23.880" v="4309" actId="478"/>
          <ac:cxnSpMkLst>
            <pc:docMk/>
            <pc:sldMk cId="1914685558" sldId="1816"/>
            <ac:cxnSpMk id="107" creationId="{BDBA7615-3AFF-6642-9EDF-E521E4630076}"/>
          </ac:cxnSpMkLst>
        </pc:cxnChg>
        <pc:cxnChg chg="del mod">
          <ac:chgData name="Li Bojie" userId="20e98015b95230ff" providerId="LiveId" clId="{1DB8B157-D7AA-4629-8A9D-F2CF93C5A49D}" dt="2021-07-21T15:58:23.880" v="4309" actId="478"/>
          <ac:cxnSpMkLst>
            <pc:docMk/>
            <pc:sldMk cId="1914685558" sldId="1816"/>
            <ac:cxnSpMk id="110" creationId="{45744096-47A3-E74C-AB11-85F5188308BB}"/>
          </ac:cxnSpMkLst>
        </pc:cxnChg>
        <pc:cxnChg chg="del">
          <ac:chgData name="Li Bojie" userId="20e98015b95230ff" providerId="LiveId" clId="{1DB8B157-D7AA-4629-8A9D-F2CF93C5A49D}" dt="2021-07-21T15:58:23.880" v="4309" actId="478"/>
          <ac:cxnSpMkLst>
            <pc:docMk/>
            <pc:sldMk cId="1914685558" sldId="1816"/>
            <ac:cxnSpMk id="111" creationId="{E77AD4B1-073B-344F-A013-96D9336F547A}"/>
          </ac:cxnSpMkLst>
        </pc:cxnChg>
        <pc:cxnChg chg="add del mod">
          <ac:chgData name="Li Bojie" userId="20e98015b95230ff" providerId="LiveId" clId="{1DB8B157-D7AA-4629-8A9D-F2CF93C5A49D}" dt="2021-07-21T15:59:57.513" v="4316" actId="478"/>
          <ac:cxnSpMkLst>
            <pc:docMk/>
            <pc:sldMk cId="1914685558" sldId="1816"/>
            <ac:cxnSpMk id="119" creationId="{A5EE2FBD-F817-4F16-81BD-49F9F6D29DB9}"/>
          </ac:cxnSpMkLst>
        </pc:cxnChg>
        <pc:cxnChg chg="add del mod">
          <ac:chgData name="Li Bojie" userId="20e98015b95230ff" providerId="LiveId" clId="{1DB8B157-D7AA-4629-8A9D-F2CF93C5A49D}" dt="2021-07-21T15:59:57.513" v="4316" actId="478"/>
          <ac:cxnSpMkLst>
            <pc:docMk/>
            <pc:sldMk cId="1914685558" sldId="1816"/>
            <ac:cxnSpMk id="122" creationId="{F87B61BF-4A50-4A4F-8428-F505E57EFCED}"/>
          </ac:cxnSpMkLst>
        </pc:cxnChg>
        <pc:cxnChg chg="add mod">
          <ac:chgData name="Li Bojie" userId="20e98015b95230ff" providerId="LiveId" clId="{1DB8B157-D7AA-4629-8A9D-F2CF93C5A49D}" dt="2021-07-21T16:02:03.205" v="4407" actId="14100"/>
          <ac:cxnSpMkLst>
            <pc:docMk/>
            <pc:sldMk cId="1914685558" sldId="1816"/>
            <ac:cxnSpMk id="123" creationId="{17A120D5-60FA-443B-8EE4-E8211FE056FF}"/>
          </ac:cxnSpMkLst>
        </pc:cxnChg>
        <pc:cxnChg chg="add mod">
          <ac:chgData name="Li Bojie" userId="20e98015b95230ff" providerId="LiveId" clId="{1DB8B157-D7AA-4629-8A9D-F2CF93C5A49D}" dt="2021-07-21T15:58:24.581" v="4310"/>
          <ac:cxnSpMkLst>
            <pc:docMk/>
            <pc:sldMk cId="1914685558" sldId="1816"/>
            <ac:cxnSpMk id="124" creationId="{9AD59051-0EFE-4AA2-A828-E0C80697FEC5}"/>
          </ac:cxnSpMkLst>
        </pc:cxnChg>
        <pc:cxnChg chg="add mod">
          <ac:chgData name="Li Bojie" userId="20e98015b95230ff" providerId="LiveId" clId="{1DB8B157-D7AA-4629-8A9D-F2CF93C5A49D}" dt="2021-07-21T16:01:53.478" v="4405" actId="1076"/>
          <ac:cxnSpMkLst>
            <pc:docMk/>
            <pc:sldMk cId="1914685558" sldId="1816"/>
            <ac:cxnSpMk id="125" creationId="{E9076333-EE4D-493F-A3D9-372E3C8067D3}"/>
          </ac:cxnSpMkLst>
        </pc:cxnChg>
        <pc:cxnChg chg="add mod">
          <ac:chgData name="Li Bojie" userId="20e98015b95230ff" providerId="LiveId" clId="{1DB8B157-D7AA-4629-8A9D-F2CF93C5A49D}" dt="2021-07-21T15:58:24.581" v="4310"/>
          <ac:cxnSpMkLst>
            <pc:docMk/>
            <pc:sldMk cId="1914685558" sldId="1816"/>
            <ac:cxnSpMk id="126" creationId="{2849786F-DF44-4BBD-A210-248C95FE10CB}"/>
          </ac:cxnSpMkLst>
        </pc:cxnChg>
        <pc:cxnChg chg="add mod">
          <ac:chgData name="Li Bojie" userId="20e98015b95230ff" providerId="LiveId" clId="{1DB8B157-D7AA-4629-8A9D-F2CF93C5A49D}" dt="2021-07-21T15:58:24.581" v="4310"/>
          <ac:cxnSpMkLst>
            <pc:docMk/>
            <pc:sldMk cId="1914685558" sldId="1816"/>
            <ac:cxnSpMk id="134" creationId="{1563A1E4-B6F4-4E98-8C9A-A4BF9D80B30B}"/>
          </ac:cxnSpMkLst>
        </pc:cxnChg>
        <pc:cxnChg chg="add mod">
          <ac:chgData name="Li Bojie" userId="20e98015b95230ff" providerId="LiveId" clId="{1DB8B157-D7AA-4629-8A9D-F2CF93C5A49D}" dt="2021-07-21T15:58:24.581" v="4310"/>
          <ac:cxnSpMkLst>
            <pc:docMk/>
            <pc:sldMk cId="1914685558" sldId="1816"/>
            <ac:cxnSpMk id="135" creationId="{15059AB4-34BB-4D9D-9E94-592F17852678}"/>
          </ac:cxnSpMkLst>
        </pc:cxnChg>
        <pc:cxnChg chg="add mod">
          <ac:chgData name="Li Bojie" userId="20e98015b95230ff" providerId="LiveId" clId="{1DB8B157-D7AA-4629-8A9D-F2CF93C5A49D}" dt="2021-07-21T15:58:24.581" v="4310"/>
          <ac:cxnSpMkLst>
            <pc:docMk/>
            <pc:sldMk cId="1914685558" sldId="1816"/>
            <ac:cxnSpMk id="136" creationId="{106E292D-09FC-470D-BCFE-EECA8571FFD7}"/>
          </ac:cxnSpMkLst>
        </pc:cxnChg>
        <pc:cxnChg chg="add mod">
          <ac:chgData name="Li Bojie" userId="20e98015b95230ff" providerId="LiveId" clId="{1DB8B157-D7AA-4629-8A9D-F2CF93C5A49D}" dt="2021-07-21T15:58:24.581" v="4310"/>
          <ac:cxnSpMkLst>
            <pc:docMk/>
            <pc:sldMk cId="1914685558" sldId="1816"/>
            <ac:cxnSpMk id="145" creationId="{D75DC4C4-969E-4622-A021-F9A8F3F93351}"/>
          </ac:cxnSpMkLst>
        </pc:cxnChg>
        <pc:cxnChg chg="add mod">
          <ac:chgData name="Li Bojie" userId="20e98015b95230ff" providerId="LiveId" clId="{1DB8B157-D7AA-4629-8A9D-F2CF93C5A49D}" dt="2021-07-21T15:59:59.312" v="4317"/>
          <ac:cxnSpMkLst>
            <pc:docMk/>
            <pc:sldMk cId="1914685558" sldId="1816"/>
            <ac:cxnSpMk id="148" creationId="{0E57EDBB-2895-4DB3-87ED-C2015D6D7AB5}"/>
          </ac:cxnSpMkLst>
        </pc:cxnChg>
        <pc:cxnChg chg="add mod">
          <ac:chgData name="Li Bojie" userId="20e98015b95230ff" providerId="LiveId" clId="{1DB8B157-D7AA-4629-8A9D-F2CF93C5A49D}" dt="2021-07-21T15:59:59.312" v="4317"/>
          <ac:cxnSpMkLst>
            <pc:docMk/>
            <pc:sldMk cId="1914685558" sldId="1816"/>
            <ac:cxnSpMk id="155" creationId="{5AA81403-7ACB-40AF-862D-172EB913142C}"/>
          </ac:cxnSpMkLst>
        </pc:cxnChg>
      </pc:sldChg>
      <pc:sldChg chg="add del">
        <pc:chgData name="Li Bojie" userId="20e98015b95230ff" providerId="LiveId" clId="{1DB8B157-D7AA-4629-8A9D-F2CF93C5A49D}" dt="2021-07-21T16:04:42.051" v="4457" actId="2696"/>
        <pc:sldMkLst>
          <pc:docMk/>
          <pc:sldMk cId="329649294" sldId="1817"/>
        </pc:sldMkLst>
      </pc:sldChg>
      <pc:sldChg chg="add del">
        <pc:chgData name="Li Bojie" userId="20e98015b95230ff" providerId="LiveId" clId="{1DB8B157-D7AA-4629-8A9D-F2CF93C5A49D}" dt="2021-07-21T16:11:45.074" v="4822" actId="47"/>
        <pc:sldMkLst>
          <pc:docMk/>
          <pc:sldMk cId="1029359306" sldId="1817"/>
        </pc:sldMkLst>
      </pc:sldChg>
      <pc:sldChg chg="add del">
        <pc:chgData name="Li Bojie" userId="20e98015b95230ff" providerId="LiveId" clId="{1DB8B157-D7AA-4629-8A9D-F2CF93C5A49D}" dt="2021-07-21T16:02:19.993" v="4443" actId="47"/>
        <pc:sldMkLst>
          <pc:docMk/>
          <pc:sldMk cId="555189796" sldId="1819"/>
        </pc:sldMkLst>
      </pc:sldChg>
      <pc:sldChg chg="add del">
        <pc:chgData name="Li Bojie" userId="20e98015b95230ff" providerId="LiveId" clId="{1DB8B157-D7AA-4629-8A9D-F2CF93C5A49D}" dt="2021-07-18T14:29:50.551" v="2997" actId="47"/>
        <pc:sldMkLst>
          <pc:docMk/>
          <pc:sldMk cId="1974482373" sldId="1832"/>
        </pc:sldMkLst>
      </pc:sldChg>
      <pc:sldChg chg="add del">
        <pc:chgData name="Li Bojie" userId="20e98015b95230ff" providerId="LiveId" clId="{1DB8B157-D7AA-4629-8A9D-F2CF93C5A49D}" dt="2021-07-18T14:29:51.359" v="2998" actId="47"/>
        <pc:sldMkLst>
          <pc:docMk/>
          <pc:sldMk cId="2149495061" sldId="1833"/>
        </pc:sldMkLst>
      </pc:sldChg>
      <pc:sldChg chg="modSp add mod">
        <pc:chgData name="Li Bojie" userId="20e98015b95230ff" providerId="LiveId" clId="{1DB8B157-D7AA-4629-8A9D-F2CF93C5A49D}" dt="2021-07-18T14:31:26.763" v="3010" actId="1076"/>
        <pc:sldMkLst>
          <pc:docMk/>
          <pc:sldMk cId="2032542025" sldId="1847"/>
        </pc:sldMkLst>
        <pc:spChg chg="mod">
          <ac:chgData name="Li Bojie" userId="20e98015b95230ff" providerId="LiveId" clId="{1DB8B157-D7AA-4629-8A9D-F2CF93C5A49D}" dt="2021-07-18T14:31:26.763" v="3010" actId="1076"/>
          <ac:spMkLst>
            <pc:docMk/>
            <pc:sldMk cId="2032542025" sldId="1847"/>
            <ac:spMk id="3" creationId="{73E78CF7-8BF7-7448-A496-11DC35F652AC}"/>
          </ac:spMkLst>
        </pc:spChg>
      </pc:sldChg>
      <pc:sldChg chg="modSp add mod">
        <pc:chgData name="Li Bojie" userId="20e98015b95230ff" providerId="LiveId" clId="{1DB8B157-D7AA-4629-8A9D-F2CF93C5A49D}" dt="2021-07-18T14:30:38.968" v="3005" actId="404"/>
        <pc:sldMkLst>
          <pc:docMk/>
          <pc:sldMk cId="1839335058" sldId="1850"/>
        </pc:sldMkLst>
        <pc:spChg chg="mod">
          <ac:chgData name="Li Bojie" userId="20e98015b95230ff" providerId="LiveId" clId="{1DB8B157-D7AA-4629-8A9D-F2CF93C5A49D}" dt="2021-07-18T14:30:28.035" v="3001" actId="404"/>
          <ac:spMkLst>
            <pc:docMk/>
            <pc:sldMk cId="1839335058" sldId="1850"/>
            <ac:spMk id="76" creationId="{2D5DF3BB-D655-A644-9E74-9897BD0B1CC4}"/>
          </ac:spMkLst>
        </pc:spChg>
        <pc:spChg chg="mod">
          <ac:chgData name="Li Bojie" userId="20e98015b95230ff" providerId="LiveId" clId="{1DB8B157-D7AA-4629-8A9D-F2CF93C5A49D}" dt="2021-07-18T14:30:33.432" v="3003" actId="404"/>
          <ac:spMkLst>
            <pc:docMk/>
            <pc:sldMk cId="1839335058" sldId="1850"/>
            <ac:spMk id="77" creationId="{F8A74C9F-334F-154C-B55C-3B8E29AAAA48}"/>
          </ac:spMkLst>
        </pc:spChg>
        <pc:spChg chg="mod">
          <ac:chgData name="Li Bojie" userId="20e98015b95230ff" providerId="LiveId" clId="{1DB8B157-D7AA-4629-8A9D-F2CF93C5A49D}" dt="2021-07-18T14:30:22.132" v="2999" actId="404"/>
          <ac:spMkLst>
            <pc:docMk/>
            <pc:sldMk cId="1839335058" sldId="1850"/>
            <ac:spMk id="80" creationId="{5F648159-024D-D146-AA22-7A2AA7D21885}"/>
          </ac:spMkLst>
        </pc:spChg>
        <pc:spChg chg="mod">
          <ac:chgData name="Li Bojie" userId="20e98015b95230ff" providerId="LiveId" clId="{1DB8B157-D7AA-4629-8A9D-F2CF93C5A49D}" dt="2021-07-18T14:30:38.968" v="3005" actId="404"/>
          <ac:spMkLst>
            <pc:docMk/>
            <pc:sldMk cId="1839335058" sldId="1850"/>
            <ac:spMk id="83" creationId="{E70F3209-DA10-0649-BF6E-AC8932B989F8}"/>
          </ac:spMkLst>
        </pc:spChg>
      </pc:sldChg>
      <pc:sldChg chg="add">
        <pc:chgData name="Li Bojie" userId="20e98015b95230ff" providerId="LiveId" clId="{1DB8B157-D7AA-4629-8A9D-F2CF93C5A49D}" dt="2021-07-18T14:31:13.645" v="3009"/>
        <pc:sldMkLst>
          <pc:docMk/>
          <pc:sldMk cId="1372503378" sldId="1851"/>
        </pc:sldMkLst>
      </pc:sldChg>
      <pc:sldChg chg="new del">
        <pc:chgData name="Li Bojie" userId="20e98015b95230ff" providerId="LiveId" clId="{1DB8B157-D7AA-4629-8A9D-F2CF93C5A49D}" dt="2021-07-18T14:42:04.245" v="3120" actId="47"/>
        <pc:sldMkLst>
          <pc:docMk/>
          <pc:sldMk cId="3013614272" sldId="1852"/>
        </pc:sldMkLst>
      </pc:sldChg>
      <pc:sldChg chg="modSp new del mod">
        <pc:chgData name="Li Bojie" userId="20e98015b95230ff" providerId="LiveId" clId="{1DB8B157-D7AA-4629-8A9D-F2CF93C5A49D}" dt="2021-07-18T14:42:44.034" v="3126" actId="47"/>
        <pc:sldMkLst>
          <pc:docMk/>
          <pc:sldMk cId="594468937" sldId="1853"/>
        </pc:sldMkLst>
        <pc:spChg chg="mod">
          <ac:chgData name="Li Bojie" userId="20e98015b95230ff" providerId="LiveId" clId="{1DB8B157-D7AA-4629-8A9D-F2CF93C5A49D}" dt="2021-07-18T14:41:59.946" v="3119" actId="20577"/>
          <ac:spMkLst>
            <pc:docMk/>
            <pc:sldMk cId="594468937" sldId="1853"/>
            <ac:spMk id="3" creationId="{6A456B26-4B0D-4685-86E9-565265A082BA}"/>
          </ac:spMkLst>
        </pc:spChg>
      </pc:sldChg>
      <pc:sldChg chg="modSp add mod">
        <pc:chgData name="Li Bojie" userId="20e98015b95230ff" providerId="LiveId" clId="{1DB8B157-D7AA-4629-8A9D-F2CF93C5A49D}" dt="2021-07-21T16:13:53.249" v="4945"/>
        <pc:sldMkLst>
          <pc:docMk/>
          <pc:sldMk cId="1666660548" sldId="1854"/>
        </pc:sldMkLst>
        <pc:spChg chg="mod">
          <ac:chgData name="Li Bojie" userId="20e98015b95230ff" providerId="LiveId" clId="{1DB8B157-D7AA-4629-8A9D-F2CF93C5A49D}" dt="2021-07-21T16:13:53.249" v="4945"/>
          <ac:spMkLst>
            <pc:docMk/>
            <pc:sldMk cId="1666660548" sldId="1854"/>
            <ac:spMk id="3" creationId="{393C3CE0-1FCB-4C6A-B71C-356921D4AC5A}"/>
          </ac:spMkLst>
        </pc:spChg>
      </pc:sldChg>
      <pc:sldChg chg="modSp add del mod">
        <pc:chgData name="Li Bojie" userId="20e98015b95230ff" providerId="LiveId" clId="{1DB8B157-D7AA-4629-8A9D-F2CF93C5A49D}" dt="2021-07-18T14:42:41.548" v="3124"/>
        <pc:sldMkLst>
          <pc:docMk/>
          <pc:sldMk cId="1795968314" sldId="1854"/>
        </pc:sldMkLst>
        <pc:spChg chg="mod">
          <ac:chgData name="Li Bojie" userId="20e98015b95230ff" providerId="LiveId" clId="{1DB8B157-D7AA-4629-8A9D-F2CF93C5A49D}" dt="2021-07-18T14:42:41.548" v="3124"/>
          <ac:spMkLst>
            <pc:docMk/>
            <pc:sldMk cId="1795968314" sldId="1854"/>
            <ac:spMk id="3" creationId="{393C3CE0-1FCB-4C6A-B71C-356921D4AC5A}"/>
          </ac:spMkLst>
        </pc:spChg>
      </pc:sldChg>
      <pc:sldChg chg="addSp delSp modSp new mod">
        <pc:chgData name="Li Bojie" userId="20e98015b95230ff" providerId="LiveId" clId="{1DB8B157-D7AA-4629-8A9D-F2CF93C5A49D}" dt="2021-07-22T15:33:37.399" v="6344" actId="20577"/>
        <pc:sldMkLst>
          <pc:docMk/>
          <pc:sldMk cId="715761618" sldId="1855"/>
        </pc:sldMkLst>
        <pc:spChg chg="mod">
          <ac:chgData name="Li Bojie" userId="20e98015b95230ff" providerId="LiveId" clId="{1DB8B157-D7AA-4629-8A9D-F2CF93C5A49D}" dt="2021-07-21T16:16:10.871" v="4994" actId="20577"/>
          <ac:spMkLst>
            <pc:docMk/>
            <pc:sldMk cId="715761618" sldId="1855"/>
            <ac:spMk id="2" creationId="{0F347601-C9D6-4016-8C6B-A3C48A7529B7}"/>
          </ac:spMkLst>
        </pc:spChg>
        <pc:spChg chg="del mod">
          <ac:chgData name="Li Bojie" userId="20e98015b95230ff" providerId="LiveId" clId="{1DB8B157-D7AA-4629-8A9D-F2CF93C5A49D}" dt="2021-07-22T15:22:01.679" v="5934" actId="478"/>
          <ac:spMkLst>
            <pc:docMk/>
            <pc:sldMk cId="715761618" sldId="1855"/>
            <ac:spMk id="3" creationId="{A889DAF4-6952-4989-B38E-6C1F6F2B457D}"/>
          </ac:spMkLst>
        </pc:spChg>
        <pc:spChg chg="add mod">
          <ac:chgData name="Li Bojie" userId="20e98015b95230ff" providerId="LiveId" clId="{1DB8B157-D7AA-4629-8A9D-F2CF93C5A49D}" dt="2021-07-22T15:22:13.560" v="5986" actId="1035"/>
          <ac:spMkLst>
            <pc:docMk/>
            <pc:sldMk cId="715761618" sldId="1855"/>
            <ac:spMk id="4" creationId="{D1006914-C68D-4DA2-97F7-B4B5808B98DF}"/>
          </ac:spMkLst>
        </pc:spChg>
        <pc:spChg chg="add mod">
          <ac:chgData name="Li Bojie" userId="20e98015b95230ff" providerId="LiveId" clId="{1DB8B157-D7AA-4629-8A9D-F2CF93C5A49D}" dt="2021-07-22T15:22:13.560" v="5986" actId="1035"/>
          <ac:spMkLst>
            <pc:docMk/>
            <pc:sldMk cId="715761618" sldId="1855"/>
            <ac:spMk id="5" creationId="{A124ACD7-63E8-4DD2-942A-CC831DDB8693}"/>
          </ac:spMkLst>
        </pc:spChg>
        <pc:spChg chg="add mod">
          <ac:chgData name="Li Bojie" userId="20e98015b95230ff" providerId="LiveId" clId="{1DB8B157-D7AA-4629-8A9D-F2CF93C5A49D}" dt="2021-07-22T15:22:13.560" v="5986" actId="1035"/>
          <ac:spMkLst>
            <pc:docMk/>
            <pc:sldMk cId="715761618" sldId="1855"/>
            <ac:spMk id="6" creationId="{7C060121-9D16-48CB-A304-6AC23ACABA19}"/>
          </ac:spMkLst>
        </pc:spChg>
        <pc:spChg chg="add mod">
          <ac:chgData name="Li Bojie" userId="20e98015b95230ff" providerId="LiveId" clId="{1DB8B157-D7AA-4629-8A9D-F2CF93C5A49D}" dt="2021-07-22T15:23:16.791" v="6024" actId="1076"/>
          <ac:spMkLst>
            <pc:docMk/>
            <pc:sldMk cId="715761618" sldId="1855"/>
            <ac:spMk id="16" creationId="{69723BA3-CB6E-4F8E-8553-11DAF5AC54E5}"/>
          </ac:spMkLst>
        </pc:spChg>
        <pc:spChg chg="add mod">
          <ac:chgData name="Li Bojie" userId="20e98015b95230ff" providerId="LiveId" clId="{1DB8B157-D7AA-4629-8A9D-F2CF93C5A49D}" dt="2021-07-22T15:22:25.451" v="6006" actId="1038"/>
          <ac:spMkLst>
            <pc:docMk/>
            <pc:sldMk cId="715761618" sldId="1855"/>
            <ac:spMk id="18" creationId="{3FF14FC9-E1A0-4FED-9C78-478DE8E0943D}"/>
          </ac:spMkLst>
        </pc:spChg>
        <pc:spChg chg="add mod">
          <ac:chgData name="Li Bojie" userId="20e98015b95230ff" providerId="LiveId" clId="{1DB8B157-D7AA-4629-8A9D-F2CF93C5A49D}" dt="2021-07-22T15:22:25.451" v="6006" actId="1038"/>
          <ac:spMkLst>
            <pc:docMk/>
            <pc:sldMk cId="715761618" sldId="1855"/>
            <ac:spMk id="21" creationId="{182DAC74-B751-4DC1-AB4B-C6EF32362462}"/>
          </ac:spMkLst>
        </pc:spChg>
        <pc:spChg chg="add del mod">
          <ac:chgData name="Li Bojie" userId="20e98015b95230ff" providerId="LiveId" clId="{1DB8B157-D7AA-4629-8A9D-F2CF93C5A49D}" dt="2021-07-22T15:22:05.193" v="5935" actId="478"/>
          <ac:spMkLst>
            <pc:docMk/>
            <pc:sldMk cId="715761618" sldId="1855"/>
            <ac:spMk id="23" creationId="{546753BF-F1A6-48F9-95F3-BC3C68D10C6F}"/>
          </ac:spMkLst>
        </pc:spChg>
        <pc:spChg chg="add mod">
          <ac:chgData name="Li Bojie" userId="20e98015b95230ff" providerId="LiveId" clId="{1DB8B157-D7AA-4629-8A9D-F2CF93C5A49D}" dt="2021-07-22T15:22:59.654" v="6020" actId="14100"/>
          <ac:spMkLst>
            <pc:docMk/>
            <pc:sldMk cId="715761618" sldId="1855"/>
            <ac:spMk id="24" creationId="{E6083552-CFBC-489B-807E-B46571C26DAF}"/>
          </ac:spMkLst>
        </pc:spChg>
        <pc:spChg chg="add mod">
          <ac:chgData name="Li Bojie" userId="20e98015b95230ff" providerId="LiveId" clId="{1DB8B157-D7AA-4629-8A9D-F2CF93C5A49D}" dt="2021-07-22T15:24:11.505" v="6037" actId="207"/>
          <ac:spMkLst>
            <pc:docMk/>
            <pc:sldMk cId="715761618" sldId="1855"/>
            <ac:spMk id="31" creationId="{FC06C840-4F3E-4C3F-8600-5E2B648C17A4}"/>
          </ac:spMkLst>
        </pc:spChg>
        <pc:spChg chg="add mod">
          <ac:chgData name="Li Bojie" userId="20e98015b95230ff" providerId="LiveId" clId="{1DB8B157-D7AA-4629-8A9D-F2CF93C5A49D}" dt="2021-07-22T15:24:47.879" v="6040" actId="14100"/>
          <ac:spMkLst>
            <pc:docMk/>
            <pc:sldMk cId="715761618" sldId="1855"/>
            <ac:spMk id="32" creationId="{6D1CD84D-3B5B-406A-AAFA-D926E4AEAC0A}"/>
          </ac:spMkLst>
        </pc:spChg>
        <pc:spChg chg="add mod">
          <ac:chgData name="Li Bojie" userId="20e98015b95230ff" providerId="LiveId" clId="{1DB8B157-D7AA-4629-8A9D-F2CF93C5A49D}" dt="2021-07-22T15:25:01.117" v="6042" actId="1076"/>
          <ac:spMkLst>
            <pc:docMk/>
            <pc:sldMk cId="715761618" sldId="1855"/>
            <ac:spMk id="33" creationId="{5F91189E-0AD5-4EEB-B21C-973366C6AE97}"/>
          </ac:spMkLst>
        </pc:spChg>
        <pc:spChg chg="add mod">
          <ac:chgData name="Li Bojie" userId="20e98015b95230ff" providerId="LiveId" clId="{1DB8B157-D7AA-4629-8A9D-F2CF93C5A49D}" dt="2021-07-22T15:25:01.117" v="6042" actId="1076"/>
          <ac:spMkLst>
            <pc:docMk/>
            <pc:sldMk cId="715761618" sldId="1855"/>
            <ac:spMk id="34" creationId="{388D02DC-C722-4C11-84BD-A2279E1DC359}"/>
          </ac:spMkLst>
        </pc:spChg>
        <pc:spChg chg="add mod">
          <ac:chgData name="Li Bojie" userId="20e98015b95230ff" providerId="LiveId" clId="{1DB8B157-D7AA-4629-8A9D-F2CF93C5A49D}" dt="2021-07-22T15:25:01.117" v="6042" actId="1076"/>
          <ac:spMkLst>
            <pc:docMk/>
            <pc:sldMk cId="715761618" sldId="1855"/>
            <ac:spMk id="35" creationId="{A63ABDFC-A14D-4737-9297-D84173CB4DDD}"/>
          </ac:spMkLst>
        </pc:spChg>
        <pc:spChg chg="add mod">
          <ac:chgData name="Li Bojie" userId="20e98015b95230ff" providerId="LiveId" clId="{1DB8B157-D7AA-4629-8A9D-F2CF93C5A49D}" dt="2021-07-22T15:25:14.443" v="6046" actId="1076"/>
          <ac:spMkLst>
            <pc:docMk/>
            <pc:sldMk cId="715761618" sldId="1855"/>
            <ac:spMk id="41" creationId="{0BB404A7-995E-4CB0-AA2F-FAC53CEAFE2B}"/>
          </ac:spMkLst>
        </pc:spChg>
        <pc:spChg chg="add mod">
          <ac:chgData name="Li Bojie" userId="20e98015b95230ff" providerId="LiveId" clId="{1DB8B157-D7AA-4629-8A9D-F2CF93C5A49D}" dt="2021-07-22T15:25:01.117" v="6042" actId="1076"/>
          <ac:spMkLst>
            <pc:docMk/>
            <pc:sldMk cId="715761618" sldId="1855"/>
            <ac:spMk id="43" creationId="{2F24A5CD-1DB7-41C3-B634-0DB9DC2FD8DC}"/>
          </ac:spMkLst>
        </pc:spChg>
        <pc:spChg chg="add mod">
          <ac:chgData name="Li Bojie" userId="20e98015b95230ff" providerId="LiveId" clId="{1DB8B157-D7AA-4629-8A9D-F2CF93C5A49D}" dt="2021-07-22T15:25:01.117" v="6042" actId="1076"/>
          <ac:spMkLst>
            <pc:docMk/>
            <pc:sldMk cId="715761618" sldId="1855"/>
            <ac:spMk id="45" creationId="{40280EF5-94F5-40C8-821A-63D8D290FDE0}"/>
          </ac:spMkLst>
        </pc:spChg>
        <pc:spChg chg="add del mod">
          <ac:chgData name="Li Bojie" userId="20e98015b95230ff" providerId="LiveId" clId="{1DB8B157-D7AA-4629-8A9D-F2CF93C5A49D}" dt="2021-07-22T15:25:04.077" v="6043" actId="478"/>
          <ac:spMkLst>
            <pc:docMk/>
            <pc:sldMk cId="715761618" sldId="1855"/>
            <ac:spMk id="46" creationId="{A72DE270-9030-4296-BC1D-C6D260B35C2F}"/>
          </ac:spMkLst>
        </pc:spChg>
        <pc:spChg chg="add del mod">
          <ac:chgData name="Li Bojie" userId="20e98015b95230ff" providerId="LiveId" clId="{1DB8B157-D7AA-4629-8A9D-F2CF93C5A49D}" dt="2021-07-22T15:25:08.312" v="6045" actId="478"/>
          <ac:spMkLst>
            <pc:docMk/>
            <pc:sldMk cId="715761618" sldId="1855"/>
            <ac:spMk id="48" creationId="{AA6F23C1-118A-479F-8CEB-850B051F5E8D}"/>
          </ac:spMkLst>
        </pc:spChg>
        <pc:spChg chg="add mod">
          <ac:chgData name="Li Bojie" userId="20e98015b95230ff" providerId="LiveId" clId="{1DB8B157-D7AA-4629-8A9D-F2CF93C5A49D}" dt="2021-07-22T15:33:37.399" v="6344" actId="20577"/>
          <ac:spMkLst>
            <pc:docMk/>
            <pc:sldMk cId="715761618" sldId="1855"/>
            <ac:spMk id="50" creationId="{B97CE613-86DD-4DEF-A33C-7691EEC6E3B1}"/>
          </ac:spMkLst>
        </pc:spChg>
        <pc:spChg chg="add mod">
          <ac:chgData name="Li Bojie" userId="20e98015b95230ff" providerId="LiveId" clId="{1DB8B157-D7AA-4629-8A9D-F2CF93C5A49D}" dt="2021-07-22T15:31:06.723" v="6125" actId="207"/>
          <ac:spMkLst>
            <pc:docMk/>
            <pc:sldMk cId="715761618" sldId="1855"/>
            <ac:spMk id="51" creationId="{12F3B69D-D598-408D-A390-8ABFBE659731}"/>
          </ac:spMkLst>
        </pc:spChg>
        <pc:cxnChg chg="add mod">
          <ac:chgData name="Li Bojie" userId="20e98015b95230ff" providerId="LiveId" clId="{1DB8B157-D7AA-4629-8A9D-F2CF93C5A49D}" dt="2021-07-22T15:22:13.560" v="5986" actId="1035"/>
          <ac:cxnSpMkLst>
            <pc:docMk/>
            <pc:sldMk cId="715761618" sldId="1855"/>
            <ac:cxnSpMk id="8" creationId="{15F734B0-7159-49D5-BF2E-6F480311D1BE}"/>
          </ac:cxnSpMkLst>
        </pc:cxnChg>
        <pc:cxnChg chg="add mod">
          <ac:chgData name="Li Bojie" userId="20e98015b95230ff" providerId="LiveId" clId="{1DB8B157-D7AA-4629-8A9D-F2CF93C5A49D}" dt="2021-07-22T15:22:13.560" v="5986" actId="1035"/>
          <ac:cxnSpMkLst>
            <pc:docMk/>
            <pc:sldMk cId="715761618" sldId="1855"/>
            <ac:cxnSpMk id="10" creationId="{012AD64A-BB27-4226-B361-39272CE8296C}"/>
          </ac:cxnSpMkLst>
        </pc:cxnChg>
        <pc:cxnChg chg="add mod">
          <ac:chgData name="Li Bojie" userId="20e98015b95230ff" providerId="LiveId" clId="{1DB8B157-D7AA-4629-8A9D-F2CF93C5A49D}" dt="2021-07-22T15:22:13.560" v="5986" actId="1035"/>
          <ac:cxnSpMkLst>
            <pc:docMk/>
            <pc:sldMk cId="715761618" sldId="1855"/>
            <ac:cxnSpMk id="11" creationId="{E5A20DDC-4200-45B6-ACB8-66A174037B32}"/>
          </ac:cxnSpMkLst>
        </pc:cxnChg>
        <pc:cxnChg chg="add mod">
          <ac:chgData name="Li Bojie" userId="20e98015b95230ff" providerId="LiveId" clId="{1DB8B157-D7AA-4629-8A9D-F2CF93C5A49D}" dt="2021-07-22T15:22:13.560" v="5986" actId="1035"/>
          <ac:cxnSpMkLst>
            <pc:docMk/>
            <pc:sldMk cId="715761618" sldId="1855"/>
            <ac:cxnSpMk id="12" creationId="{1545E3A8-CB17-4ED8-8A92-3528134BF574}"/>
          </ac:cxnSpMkLst>
        </pc:cxnChg>
        <pc:cxnChg chg="add mod">
          <ac:chgData name="Li Bojie" userId="20e98015b95230ff" providerId="LiveId" clId="{1DB8B157-D7AA-4629-8A9D-F2CF93C5A49D}" dt="2021-07-22T15:23:51.349" v="6028" actId="208"/>
          <ac:cxnSpMkLst>
            <pc:docMk/>
            <pc:sldMk cId="715761618" sldId="1855"/>
            <ac:cxnSpMk id="14" creationId="{805F86CF-482D-45CA-8896-A28EAE8F3EB1}"/>
          </ac:cxnSpMkLst>
        </pc:cxnChg>
        <pc:cxnChg chg="add mod">
          <ac:chgData name="Li Bojie" userId="20e98015b95230ff" providerId="LiveId" clId="{1DB8B157-D7AA-4629-8A9D-F2CF93C5A49D}" dt="2021-07-22T15:22:25.451" v="6006" actId="1038"/>
          <ac:cxnSpMkLst>
            <pc:docMk/>
            <pc:sldMk cId="715761618" sldId="1855"/>
            <ac:cxnSpMk id="17" creationId="{7E767AD8-5BF6-4D54-A5AD-D15E335121BC}"/>
          </ac:cxnSpMkLst>
        </pc:cxnChg>
        <pc:cxnChg chg="add mod">
          <ac:chgData name="Li Bojie" userId="20e98015b95230ff" providerId="LiveId" clId="{1DB8B157-D7AA-4629-8A9D-F2CF93C5A49D}" dt="2021-07-22T15:22:25.451" v="6006" actId="1038"/>
          <ac:cxnSpMkLst>
            <pc:docMk/>
            <pc:sldMk cId="715761618" sldId="1855"/>
            <ac:cxnSpMk id="19" creationId="{83B8669B-0B4E-4B3E-BEF8-B0B87677AD21}"/>
          </ac:cxnSpMkLst>
        </pc:cxnChg>
        <pc:cxnChg chg="add mod">
          <ac:chgData name="Li Bojie" userId="20e98015b95230ff" providerId="LiveId" clId="{1DB8B157-D7AA-4629-8A9D-F2CF93C5A49D}" dt="2021-07-22T15:23:31.747" v="6027" actId="14100"/>
          <ac:cxnSpMkLst>
            <pc:docMk/>
            <pc:sldMk cId="715761618" sldId="1855"/>
            <ac:cxnSpMk id="28" creationId="{F0E002AE-7425-4A94-BA28-E6F7E5EC0712}"/>
          </ac:cxnSpMkLst>
        </pc:cxnChg>
        <pc:cxnChg chg="add mod">
          <ac:chgData name="Li Bojie" userId="20e98015b95230ff" providerId="LiveId" clId="{1DB8B157-D7AA-4629-8A9D-F2CF93C5A49D}" dt="2021-07-22T15:25:01.117" v="6042" actId="1076"/>
          <ac:cxnSpMkLst>
            <pc:docMk/>
            <pc:sldMk cId="715761618" sldId="1855"/>
            <ac:cxnSpMk id="36" creationId="{9CF9C236-DBA6-461F-8691-189F41F7E4BE}"/>
          </ac:cxnSpMkLst>
        </pc:cxnChg>
        <pc:cxnChg chg="add mod">
          <ac:chgData name="Li Bojie" userId="20e98015b95230ff" providerId="LiveId" clId="{1DB8B157-D7AA-4629-8A9D-F2CF93C5A49D}" dt="2021-07-22T15:25:01.117" v="6042" actId="1076"/>
          <ac:cxnSpMkLst>
            <pc:docMk/>
            <pc:sldMk cId="715761618" sldId="1855"/>
            <ac:cxnSpMk id="37" creationId="{6E3BD15C-2BB6-42C5-88FB-387CD9FBD04B}"/>
          </ac:cxnSpMkLst>
        </pc:cxnChg>
        <pc:cxnChg chg="add mod">
          <ac:chgData name="Li Bojie" userId="20e98015b95230ff" providerId="LiveId" clId="{1DB8B157-D7AA-4629-8A9D-F2CF93C5A49D}" dt="2021-07-22T15:25:01.117" v="6042" actId="1076"/>
          <ac:cxnSpMkLst>
            <pc:docMk/>
            <pc:sldMk cId="715761618" sldId="1855"/>
            <ac:cxnSpMk id="38" creationId="{205E1768-CE00-44DD-888B-889EE2FD17F2}"/>
          </ac:cxnSpMkLst>
        </pc:cxnChg>
        <pc:cxnChg chg="add mod">
          <ac:chgData name="Li Bojie" userId="20e98015b95230ff" providerId="LiveId" clId="{1DB8B157-D7AA-4629-8A9D-F2CF93C5A49D}" dt="2021-07-22T15:25:01.117" v="6042" actId="1076"/>
          <ac:cxnSpMkLst>
            <pc:docMk/>
            <pc:sldMk cId="715761618" sldId="1855"/>
            <ac:cxnSpMk id="39" creationId="{EBB3BA2D-862F-4DA9-9942-9C44EF02A4E5}"/>
          </ac:cxnSpMkLst>
        </pc:cxnChg>
        <pc:cxnChg chg="add del mod">
          <ac:chgData name="Li Bojie" userId="20e98015b95230ff" providerId="LiveId" clId="{1DB8B157-D7AA-4629-8A9D-F2CF93C5A49D}" dt="2021-07-22T15:25:05.983" v="6044" actId="478"/>
          <ac:cxnSpMkLst>
            <pc:docMk/>
            <pc:sldMk cId="715761618" sldId="1855"/>
            <ac:cxnSpMk id="40" creationId="{A853049B-CD81-444A-936C-C800B0C4C236}"/>
          </ac:cxnSpMkLst>
        </pc:cxnChg>
        <pc:cxnChg chg="add mod">
          <ac:chgData name="Li Bojie" userId="20e98015b95230ff" providerId="LiveId" clId="{1DB8B157-D7AA-4629-8A9D-F2CF93C5A49D}" dt="2021-07-22T15:25:01.117" v="6042" actId="1076"/>
          <ac:cxnSpMkLst>
            <pc:docMk/>
            <pc:sldMk cId="715761618" sldId="1855"/>
            <ac:cxnSpMk id="42" creationId="{4FD03C78-50CB-4ECB-A644-8E92C2B43E74}"/>
          </ac:cxnSpMkLst>
        </pc:cxnChg>
        <pc:cxnChg chg="add mod">
          <ac:chgData name="Li Bojie" userId="20e98015b95230ff" providerId="LiveId" clId="{1DB8B157-D7AA-4629-8A9D-F2CF93C5A49D}" dt="2021-07-22T15:25:01.117" v="6042" actId="1076"/>
          <ac:cxnSpMkLst>
            <pc:docMk/>
            <pc:sldMk cId="715761618" sldId="1855"/>
            <ac:cxnSpMk id="44" creationId="{67D9BADA-6BE7-4CC2-B59C-4BEDEEA3AC10}"/>
          </ac:cxnSpMkLst>
        </pc:cxnChg>
        <pc:cxnChg chg="add mod">
          <ac:chgData name="Li Bojie" userId="20e98015b95230ff" providerId="LiveId" clId="{1DB8B157-D7AA-4629-8A9D-F2CF93C5A49D}" dt="2021-07-22T15:25:04.077" v="6043" actId="478"/>
          <ac:cxnSpMkLst>
            <pc:docMk/>
            <pc:sldMk cId="715761618" sldId="1855"/>
            <ac:cxnSpMk id="47" creationId="{680ADC08-075D-4D92-965C-2B471A63165A}"/>
          </ac:cxnSpMkLst>
        </pc:cxnChg>
      </pc:sldChg>
      <pc:sldChg chg="addSp delSp modSp add mod">
        <pc:chgData name="Li Bojie" userId="20e98015b95230ff" providerId="LiveId" clId="{1DB8B157-D7AA-4629-8A9D-F2CF93C5A49D}" dt="2021-07-21T13:32:33.916" v="4033" actId="207"/>
        <pc:sldMkLst>
          <pc:docMk/>
          <pc:sldMk cId="3053284861" sldId="1856"/>
        </pc:sldMkLst>
        <pc:spChg chg="mod">
          <ac:chgData name="Li Bojie" userId="20e98015b95230ff" providerId="LiveId" clId="{1DB8B157-D7AA-4629-8A9D-F2CF93C5A49D}" dt="2021-07-21T13:30:42.995" v="3834"/>
          <ac:spMkLst>
            <pc:docMk/>
            <pc:sldMk cId="3053284861" sldId="1856"/>
            <ac:spMk id="3" creationId="{D9289F4E-006D-2F4B-9164-2B78FE3F9404}"/>
          </ac:spMkLst>
        </pc:spChg>
        <pc:spChg chg="mod">
          <ac:chgData name="Li Bojie" userId="20e98015b95230ff" providerId="LiveId" clId="{1DB8B157-D7AA-4629-8A9D-F2CF93C5A49D}" dt="2021-07-21T13:31:25.653" v="3911" actId="1035"/>
          <ac:spMkLst>
            <pc:docMk/>
            <pc:sldMk cId="3053284861" sldId="1856"/>
            <ac:spMk id="4" creationId="{905C9FF7-3B53-2041-8519-491652627DED}"/>
          </ac:spMkLst>
        </pc:spChg>
        <pc:spChg chg="mod">
          <ac:chgData name="Li Bojie" userId="20e98015b95230ff" providerId="LiveId" clId="{1DB8B157-D7AA-4629-8A9D-F2CF93C5A49D}" dt="2021-07-21T13:31:25.653" v="3911" actId="1035"/>
          <ac:spMkLst>
            <pc:docMk/>
            <pc:sldMk cId="3053284861" sldId="1856"/>
            <ac:spMk id="5" creationId="{BFD6CDE7-F92D-C640-83A4-FB56E578E332}"/>
          </ac:spMkLst>
        </pc:spChg>
        <pc:spChg chg="add del mod">
          <ac:chgData name="Li Bojie" userId="20e98015b95230ff" providerId="LiveId" clId="{1DB8B157-D7AA-4629-8A9D-F2CF93C5A49D}" dt="2021-07-21T13:30:48.163" v="3836" actId="478"/>
          <ac:spMkLst>
            <pc:docMk/>
            <pc:sldMk cId="3053284861" sldId="1856"/>
            <ac:spMk id="6" creationId="{A25A3999-0368-4BD8-85D5-E9A1796EAD5F}"/>
          </ac:spMkLst>
        </pc:spChg>
        <pc:spChg chg="mod">
          <ac:chgData name="Li Bojie" userId="20e98015b95230ff" providerId="LiveId" clId="{1DB8B157-D7AA-4629-8A9D-F2CF93C5A49D}" dt="2021-07-21T13:31:25.653" v="3911" actId="1035"/>
          <ac:spMkLst>
            <pc:docMk/>
            <pc:sldMk cId="3053284861" sldId="1856"/>
            <ac:spMk id="7" creationId="{15986492-92BA-5842-A996-29C8EA285428}"/>
          </ac:spMkLst>
        </pc:spChg>
        <pc:spChg chg="mod">
          <ac:chgData name="Li Bojie" userId="20e98015b95230ff" providerId="LiveId" clId="{1DB8B157-D7AA-4629-8A9D-F2CF93C5A49D}" dt="2021-07-21T13:31:25.653" v="3911" actId="1035"/>
          <ac:spMkLst>
            <pc:docMk/>
            <pc:sldMk cId="3053284861" sldId="1856"/>
            <ac:spMk id="8" creationId="{D3C9FF0F-515D-EE43-8B77-DFABCE69CCCE}"/>
          </ac:spMkLst>
        </pc:spChg>
        <pc:spChg chg="mod">
          <ac:chgData name="Li Bojie" userId="20e98015b95230ff" providerId="LiveId" clId="{1DB8B157-D7AA-4629-8A9D-F2CF93C5A49D}" dt="2021-07-21T13:31:25.653" v="3911" actId="1035"/>
          <ac:spMkLst>
            <pc:docMk/>
            <pc:sldMk cId="3053284861" sldId="1856"/>
            <ac:spMk id="9" creationId="{117DA17E-7387-024D-B62A-6A95652C63F6}"/>
          </ac:spMkLst>
        </pc:spChg>
        <pc:spChg chg="mod">
          <ac:chgData name="Li Bojie" userId="20e98015b95230ff" providerId="LiveId" clId="{1DB8B157-D7AA-4629-8A9D-F2CF93C5A49D}" dt="2021-07-21T13:31:25.653" v="3911" actId="1035"/>
          <ac:spMkLst>
            <pc:docMk/>
            <pc:sldMk cId="3053284861" sldId="1856"/>
            <ac:spMk id="10" creationId="{0ADCF1B6-4885-3249-BB20-3ECAB5634B0C}"/>
          </ac:spMkLst>
        </pc:spChg>
        <pc:spChg chg="mod">
          <ac:chgData name="Li Bojie" userId="20e98015b95230ff" providerId="LiveId" clId="{1DB8B157-D7AA-4629-8A9D-F2CF93C5A49D}" dt="2021-07-21T13:31:25.653" v="3911" actId="1035"/>
          <ac:spMkLst>
            <pc:docMk/>
            <pc:sldMk cId="3053284861" sldId="1856"/>
            <ac:spMk id="11" creationId="{E9240595-49BB-4043-BA08-23736981EAE0}"/>
          </ac:spMkLst>
        </pc:spChg>
        <pc:spChg chg="mod">
          <ac:chgData name="Li Bojie" userId="20e98015b95230ff" providerId="LiveId" clId="{1DB8B157-D7AA-4629-8A9D-F2CF93C5A49D}" dt="2021-07-21T13:31:25.653" v="3911" actId="1035"/>
          <ac:spMkLst>
            <pc:docMk/>
            <pc:sldMk cId="3053284861" sldId="1856"/>
            <ac:spMk id="12" creationId="{7DBA8945-18E5-CF43-89C1-16F6EF9F6A9A}"/>
          </ac:spMkLst>
        </pc:spChg>
        <pc:spChg chg="del">
          <ac:chgData name="Li Bojie" userId="20e98015b95230ff" providerId="LiveId" clId="{1DB8B157-D7AA-4629-8A9D-F2CF93C5A49D}" dt="2021-07-21T13:30:44.922" v="3835" actId="478"/>
          <ac:spMkLst>
            <pc:docMk/>
            <pc:sldMk cId="3053284861" sldId="1856"/>
            <ac:spMk id="18" creationId="{5A3B53CB-C4AE-054D-92B8-F3A21D86049D}"/>
          </ac:spMkLst>
        </pc:spChg>
        <pc:spChg chg="del">
          <ac:chgData name="Li Bojie" userId="20e98015b95230ff" providerId="LiveId" clId="{1DB8B157-D7AA-4629-8A9D-F2CF93C5A49D}" dt="2021-07-21T13:31:10.457" v="3837" actId="478"/>
          <ac:spMkLst>
            <pc:docMk/>
            <pc:sldMk cId="3053284861" sldId="1856"/>
            <ac:spMk id="44" creationId="{F34156AB-5A69-B944-850B-F9A3808556F4}"/>
          </ac:spMkLst>
        </pc:spChg>
        <pc:spChg chg="del">
          <ac:chgData name="Li Bojie" userId="20e98015b95230ff" providerId="LiveId" clId="{1DB8B157-D7AA-4629-8A9D-F2CF93C5A49D}" dt="2021-07-21T13:31:10.457" v="3837" actId="478"/>
          <ac:spMkLst>
            <pc:docMk/>
            <pc:sldMk cId="3053284861" sldId="1856"/>
            <ac:spMk id="45" creationId="{6D7517C6-615C-664D-A56B-ADA77F96F718}"/>
          </ac:spMkLst>
        </pc:spChg>
        <pc:spChg chg="mod">
          <ac:chgData name="Li Bojie" userId="20e98015b95230ff" providerId="LiveId" clId="{1DB8B157-D7AA-4629-8A9D-F2CF93C5A49D}" dt="2021-07-21T13:31:25.653" v="3911" actId="1035"/>
          <ac:spMkLst>
            <pc:docMk/>
            <pc:sldMk cId="3053284861" sldId="1856"/>
            <ac:spMk id="51" creationId="{44A385C2-4B96-A24A-B3B5-84ADEBD3ACE5}"/>
          </ac:spMkLst>
        </pc:spChg>
        <pc:spChg chg="mod">
          <ac:chgData name="Li Bojie" userId="20e98015b95230ff" providerId="LiveId" clId="{1DB8B157-D7AA-4629-8A9D-F2CF93C5A49D}" dt="2021-07-21T13:31:25.653" v="3911" actId="1035"/>
          <ac:spMkLst>
            <pc:docMk/>
            <pc:sldMk cId="3053284861" sldId="1856"/>
            <ac:spMk id="52" creationId="{8E389DF1-0AFB-D44E-A374-AB588E21C218}"/>
          </ac:spMkLst>
        </pc:spChg>
        <pc:spChg chg="mod">
          <ac:chgData name="Li Bojie" userId="20e98015b95230ff" providerId="LiveId" clId="{1DB8B157-D7AA-4629-8A9D-F2CF93C5A49D}" dt="2021-07-21T13:32:33.916" v="4033" actId="207"/>
          <ac:spMkLst>
            <pc:docMk/>
            <pc:sldMk cId="3053284861" sldId="1856"/>
            <ac:spMk id="53" creationId="{38ED2502-71F1-D549-9C52-0CC195D3A06D}"/>
          </ac:spMkLst>
        </pc:spChg>
        <pc:spChg chg="mod">
          <ac:chgData name="Li Bojie" userId="20e98015b95230ff" providerId="LiveId" clId="{1DB8B157-D7AA-4629-8A9D-F2CF93C5A49D}" dt="2021-07-21T13:31:25.653" v="3911" actId="1035"/>
          <ac:spMkLst>
            <pc:docMk/>
            <pc:sldMk cId="3053284861" sldId="1856"/>
            <ac:spMk id="54" creationId="{D553E9BF-50F8-404C-B769-090B0306FE0F}"/>
          </ac:spMkLst>
        </pc:spChg>
        <pc:spChg chg="mod">
          <ac:chgData name="Li Bojie" userId="20e98015b95230ff" providerId="LiveId" clId="{1DB8B157-D7AA-4629-8A9D-F2CF93C5A49D}" dt="2021-07-21T13:31:25.653" v="3911" actId="1035"/>
          <ac:spMkLst>
            <pc:docMk/>
            <pc:sldMk cId="3053284861" sldId="1856"/>
            <ac:spMk id="55" creationId="{E8F7D9E8-C700-2543-8D2A-5E5306836DD7}"/>
          </ac:spMkLst>
        </pc:spChg>
        <pc:spChg chg="mod">
          <ac:chgData name="Li Bojie" userId="20e98015b95230ff" providerId="LiveId" clId="{1DB8B157-D7AA-4629-8A9D-F2CF93C5A49D}" dt="2021-07-21T13:31:25.653" v="3911" actId="1035"/>
          <ac:spMkLst>
            <pc:docMk/>
            <pc:sldMk cId="3053284861" sldId="1856"/>
            <ac:spMk id="61" creationId="{C19623A9-B69F-6046-BEA2-6FEE757271E3}"/>
          </ac:spMkLst>
        </pc:spChg>
        <pc:spChg chg="add mod">
          <ac:chgData name="Li Bojie" userId="20e98015b95230ff" providerId="LiveId" clId="{1DB8B157-D7AA-4629-8A9D-F2CF93C5A49D}" dt="2021-07-21T13:31:25.653" v="3911" actId="1035"/>
          <ac:spMkLst>
            <pc:docMk/>
            <pc:sldMk cId="3053284861" sldId="1856"/>
            <ac:spMk id="62" creationId="{F63CA2BA-34C8-4818-BB33-0A81BC3EB37E}"/>
          </ac:spMkLst>
        </pc:spChg>
        <pc:spChg chg="mod">
          <ac:chgData name="Li Bojie" userId="20e98015b95230ff" providerId="LiveId" clId="{1DB8B157-D7AA-4629-8A9D-F2CF93C5A49D}" dt="2021-07-21T13:31:25.653" v="3911" actId="1035"/>
          <ac:spMkLst>
            <pc:docMk/>
            <pc:sldMk cId="3053284861" sldId="1856"/>
            <ac:spMk id="64" creationId="{AEDA3C78-5DE5-214B-BB7A-3ECEC3B6EEF6}"/>
          </ac:spMkLst>
        </pc:spChg>
        <pc:spChg chg="mod">
          <ac:chgData name="Li Bojie" userId="20e98015b95230ff" providerId="LiveId" clId="{1DB8B157-D7AA-4629-8A9D-F2CF93C5A49D}" dt="2021-07-21T13:31:25.653" v="3911" actId="1035"/>
          <ac:spMkLst>
            <pc:docMk/>
            <pc:sldMk cId="3053284861" sldId="1856"/>
            <ac:spMk id="66" creationId="{C53C2124-4680-8543-A990-DAC44EB84EB4}"/>
          </ac:spMkLst>
        </pc:spChg>
        <pc:spChg chg="mod">
          <ac:chgData name="Li Bojie" userId="20e98015b95230ff" providerId="LiveId" clId="{1DB8B157-D7AA-4629-8A9D-F2CF93C5A49D}" dt="2021-07-21T13:31:25.653" v="3911" actId="1035"/>
          <ac:spMkLst>
            <pc:docMk/>
            <pc:sldMk cId="3053284861" sldId="1856"/>
            <ac:spMk id="67" creationId="{67838F13-62E1-0D4F-80D6-ECA6AE1F73FA}"/>
          </ac:spMkLst>
        </pc:spChg>
        <pc:spChg chg="mod">
          <ac:chgData name="Li Bojie" userId="20e98015b95230ff" providerId="LiveId" clId="{1DB8B157-D7AA-4629-8A9D-F2CF93C5A49D}" dt="2021-07-21T13:31:25.653" v="3911" actId="1035"/>
          <ac:spMkLst>
            <pc:docMk/>
            <pc:sldMk cId="3053284861" sldId="1856"/>
            <ac:spMk id="68" creationId="{4C2A9238-CD6F-7541-8D39-0E6289EF3BC7}"/>
          </ac:spMkLst>
        </pc:spChg>
        <pc:spChg chg="mod">
          <ac:chgData name="Li Bojie" userId="20e98015b95230ff" providerId="LiveId" clId="{1DB8B157-D7AA-4629-8A9D-F2CF93C5A49D}" dt="2021-07-21T13:31:25.653" v="3911" actId="1035"/>
          <ac:spMkLst>
            <pc:docMk/>
            <pc:sldMk cId="3053284861" sldId="1856"/>
            <ac:spMk id="69" creationId="{D2D60FA6-571B-3D4D-930A-16BE34E97042}"/>
          </ac:spMkLst>
        </pc:spChg>
        <pc:spChg chg="mod">
          <ac:chgData name="Li Bojie" userId="20e98015b95230ff" providerId="LiveId" clId="{1DB8B157-D7AA-4629-8A9D-F2CF93C5A49D}" dt="2021-07-21T13:31:25.653" v="3911" actId="1035"/>
          <ac:spMkLst>
            <pc:docMk/>
            <pc:sldMk cId="3053284861" sldId="1856"/>
            <ac:spMk id="72" creationId="{101F3091-32A7-344F-866C-88C4601B0DA7}"/>
          </ac:spMkLst>
        </pc:spChg>
        <pc:spChg chg="mod">
          <ac:chgData name="Li Bojie" userId="20e98015b95230ff" providerId="LiveId" clId="{1DB8B157-D7AA-4629-8A9D-F2CF93C5A49D}" dt="2021-07-21T13:31:11.656" v="3838"/>
          <ac:spMkLst>
            <pc:docMk/>
            <pc:sldMk cId="3053284861" sldId="1856"/>
            <ac:spMk id="73" creationId="{2D9854F4-4374-4104-8B1B-9E83C2F3B503}"/>
          </ac:spMkLst>
        </pc:spChg>
        <pc:spChg chg="mod">
          <ac:chgData name="Li Bojie" userId="20e98015b95230ff" providerId="LiveId" clId="{1DB8B157-D7AA-4629-8A9D-F2CF93C5A49D}" dt="2021-07-21T13:31:11.656" v="3838"/>
          <ac:spMkLst>
            <pc:docMk/>
            <pc:sldMk cId="3053284861" sldId="1856"/>
            <ac:spMk id="74" creationId="{6AE501F3-C53F-488E-B99A-C5384AE9E6CE}"/>
          </ac:spMkLst>
        </pc:spChg>
        <pc:spChg chg="mod">
          <ac:chgData name="Li Bojie" userId="20e98015b95230ff" providerId="LiveId" clId="{1DB8B157-D7AA-4629-8A9D-F2CF93C5A49D}" dt="2021-07-21T13:31:35.291" v="3928" actId="20577"/>
          <ac:spMkLst>
            <pc:docMk/>
            <pc:sldMk cId="3053284861" sldId="1856"/>
            <ac:spMk id="75" creationId="{CB55B93B-5B30-4C6C-B726-97E5F023AB58}"/>
          </ac:spMkLst>
        </pc:spChg>
        <pc:spChg chg="add mod">
          <ac:chgData name="Li Bojie" userId="20e98015b95230ff" providerId="LiveId" clId="{1DB8B157-D7AA-4629-8A9D-F2CF93C5A49D}" dt="2021-07-21T13:32:12.925" v="4014" actId="20577"/>
          <ac:spMkLst>
            <pc:docMk/>
            <pc:sldMk cId="3053284861" sldId="1856"/>
            <ac:spMk id="76" creationId="{F65D148F-B205-497D-BE6B-E86E23A9FA8F}"/>
          </ac:spMkLst>
        </pc:spChg>
        <pc:spChg chg="add mod">
          <ac:chgData name="Li Bojie" userId="20e98015b95230ff" providerId="LiveId" clId="{1DB8B157-D7AA-4629-8A9D-F2CF93C5A49D}" dt="2021-07-21T13:32:23.491" v="4032" actId="14100"/>
          <ac:spMkLst>
            <pc:docMk/>
            <pc:sldMk cId="3053284861" sldId="1856"/>
            <ac:spMk id="77" creationId="{3FB2B15D-20EA-4A05-9497-9BD409EB3992}"/>
          </ac:spMkLst>
        </pc:spChg>
        <pc:spChg chg="mod">
          <ac:chgData name="Li Bojie" userId="20e98015b95230ff" providerId="LiveId" clId="{1DB8B157-D7AA-4629-8A9D-F2CF93C5A49D}" dt="2021-07-21T13:31:25.653" v="3911" actId="1035"/>
          <ac:spMkLst>
            <pc:docMk/>
            <pc:sldMk cId="3053284861" sldId="1856"/>
            <ac:spMk id="91" creationId="{8060A78F-F9AE-0340-958F-E2A7E314E571}"/>
          </ac:spMkLst>
        </pc:spChg>
        <pc:grpChg chg="mod">
          <ac:chgData name="Li Bojie" userId="20e98015b95230ff" providerId="LiveId" clId="{1DB8B157-D7AA-4629-8A9D-F2CF93C5A49D}" dt="2021-07-21T13:31:25.653" v="3911" actId="1035"/>
          <ac:grpSpMkLst>
            <pc:docMk/>
            <pc:sldMk cId="3053284861" sldId="1856"/>
            <ac:grpSpMk id="17" creationId="{FCB3EA65-DAE8-6245-B34F-FE97C0BB1CEA}"/>
          </ac:grpSpMkLst>
        </pc:grpChg>
        <pc:grpChg chg="del">
          <ac:chgData name="Li Bojie" userId="20e98015b95230ff" providerId="LiveId" clId="{1DB8B157-D7AA-4629-8A9D-F2CF93C5A49D}" dt="2021-07-21T13:31:10.457" v="3837" actId="478"/>
          <ac:grpSpMkLst>
            <pc:docMk/>
            <pc:sldMk cId="3053284861" sldId="1856"/>
            <ac:grpSpMk id="46" creationId="{A80CF4A8-6C2B-CC48-96FA-9625E5385504}"/>
          </ac:grpSpMkLst>
        </pc:grpChg>
        <pc:grpChg chg="mod">
          <ac:chgData name="Li Bojie" userId="20e98015b95230ff" providerId="LiveId" clId="{1DB8B157-D7AA-4629-8A9D-F2CF93C5A49D}" dt="2021-07-21T13:31:25.653" v="3911" actId="1035"/>
          <ac:grpSpMkLst>
            <pc:docMk/>
            <pc:sldMk cId="3053284861" sldId="1856"/>
            <ac:grpSpMk id="56" creationId="{0AF0B9F6-3138-0942-886A-0361CCA78FA2}"/>
          </ac:grpSpMkLst>
        </pc:grpChg>
        <pc:grpChg chg="add mod">
          <ac:chgData name="Li Bojie" userId="20e98015b95230ff" providerId="LiveId" clId="{1DB8B157-D7AA-4629-8A9D-F2CF93C5A49D}" dt="2021-07-21T13:31:25.653" v="3911" actId="1035"/>
          <ac:grpSpMkLst>
            <pc:docMk/>
            <pc:sldMk cId="3053284861" sldId="1856"/>
            <ac:grpSpMk id="63" creationId="{070E961C-FA9D-4142-BDDF-4C76D573C228}"/>
          </ac:grpSpMkLst>
        </pc:grpChg>
        <pc:cxnChg chg="mod">
          <ac:chgData name="Li Bojie" userId="20e98015b95230ff" providerId="LiveId" clId="{1DB8B157-D7AA-4629-8A9D-F2CF93C5A49D}" dt="2021-07-21T13:31:25.653" v="3911" actId="1035"/>
          <ac:cxnSpMkLst>
            <pc:docMk/>
            <pc:sldMk cId="3053284861" sldId="1856"/>
            <ac:cxnSpMk id="19" creationId="{2DC9CE9C-1088-B547-8995-208541FB7450}"/>
          </ac:cxnSpMkLst>
        </pc:cxnChg>
        <pc:cxnChg chg="mod">
          <ac:chgData name="Li Bojie" userId="20e98015b95230ff" providerId="LiveId" clId="{1DB8B157-D7AA-4629-8A9D-F2CF93C5A49D}" dt="2021-07-21T13:31:25.653" v="3911" actId="1035"/>
          <ac:cxnSpMkLst>
            <pc:docMk/>
            <pc:sldMk cId="3053284861" sldId="1856"/>
            <ac:cxnSpMk id="21" creationId="{98FBDEC9-D6A6-7244-85BF-C44C65C1B0C0}"/>
          </ac:cxnSpMkLst>
        </pc:cxnChg>
        <pc:cxnChg chg="mod">
          <ac:chgData name="Li Bojie" userId="20e98015b95230ff" providerId="LiveId" clId="{1DB8B157-D7AA-4629-8A9D-F2CF93C5A49D}" dt="2021-07-21T13:31:25.653" v="3911" actId="1035"/>
          <ac:cxnSpMkLst>
            <pc:docMk/>
            <pc:sldMk cId="3053284861" sldId="1856"/>
            <ac:cxnSpMk id="22" creationId="{0BB795A8-561A-E741-AE35-C494BEE0BCA6}"/>
          </ac:cxnSpMkLst>
        </pc:cxnChg>
        <pc:cxnChg chg="mod">
          <ac:chgData name="Li Bojie" userId="20e98015b95230ff" providerId="LiveId" clId="{1DB8B157-D7AA-4629-8A9D-F2CF93C5A49D}" dt="2021-07-21T13:31:25.653" v="3911" actId="1035"/>
          <ac:cxnSpMkLst>
            <pc:docMk/>
            <pc:sldMk cId="3053284861" sldId="1856"/>
            <ac:cxnSpMk id="29" creationId="{C6529C42-4B51-3644-9B1B-35D261011B3F}"/>
          </ac:cxnSpMkLst>
        </pc:cxnChg>
        <pc:cxnChg chg="del mod">
          <ac:chgData name="Li Bojie" userId="20e98015b95230ff" providerId="LiveId" clId="{1DB8B157-D7AA-4629-8A9D-F2CF93C5A49D}" dt="2021-07-21T13:31:10.457" v="3837" actId="478"/>
          <ac:cxnSpMkLst>
            <pc:docMk/>
            <pc:sldMk cId="3053284861" sldId="1856"/>
            <ac:cxnSpMk id="50" creationId="{B4E509BC-43C0-B04B-A360-1D7434145099}"/>
          </ac:cxnSpMkLst>
        </pc:cxnChg>
        <pc:cxnChg chg="mod">
          <ac:chgData name="Li Bojie" userId="20e98015b95230ff" providerId="LiveId" clId="{1DB8B157-D7AA-4629-8A9D-F2CF93C5A49D}" dt="2021-07-21T13:31:25.653" v="3911" actId="1035"/>
          <ac:cxnSpMkLst>
            <pc:docMk/>
            <pc:sldMk cId="3053284861" sldId="1856"/>
            <ac:cxnSpMk id="60" creationId="{FCCB8744-C7A0-F54E-9444-BFF9EDCAFD64}"/>
          </ac:cxnSpMkLst>
        </pc:cxnChg>
        <pc:cxnChg chg="mod">
          <ac:chgData name="Li Bojie" userId="20e98015b95230ff" providerId="LiveId" clId="{1DB8B157-D7AA-4629-8A9D-F2CF93C5A49D}" dt="2021-07-21T13:31:25.653" v="3911" actId="1035"/>
          <ac:cxnSpMkLst>
            <pc:docMk/>
            <pc:sldMk cId="3053284861" sldId="1856"/>
            <ac:cxnSpMk id="65" creationId="{991A14A6-E33E-A444-9165-BAA8DADB5705}"/>
          </ac:cxnSpMkLst>
        </pc:cxnChg>
        <pc:cxnChg chg="mod">
          <ac:chgData name="Li Bojie" userId="20e98015b95230ff" providerId="LiveId" clId="{1DB8B157-D7AA-4629-8A9D-F2CF93C5A49D}" dt="2021-07-21T13:31:25.653" v="3911" actId="1035"/>
          <ac:cxnSpMkLst>
            <pc:docMk/>
            <pc:sldMk cId="3053284861" sldId="1856"/>
            <ac:cxnSpMk id="70" creationId="{463B4EB9-7631-124F-A055-363BEDC24BAF}"/>
          </ac:cxnSpMkLst>
        </pc:cxnChg>
        <pc:cxnChg chg="mod">
          <ac:chgData name="Li Bojie" userId="20e98015b95230ff" providerId="LiveId" clId="{1DB8B157-D7AA-4629-8A9D-F2CF93C5A49D}" dt="2021-07-21T13:31:25.653" v="3911" actId="1035"/>
          <ac:cxnSpMkLst>
            <pc:docMk/>
            <pc:sldMk cId="3053284861" sldId="1856"/>
            <ac:cxnSpMk id="71" creationId="{C111CDC0-B74F-3D4B-86E9-D99CBDD98637}"/>
          </ac:cxnSpMkLst>
        </pc:cxnChg>
        <pc:cxnChg chg="add mod">
          <ac:chgData name="Li Bojie" userId="20e98015b95230ff" providerId="LiveId" clId="{1DB8B157-D7AA-4629-8A9D-F2CF93C5A49D}" dt="2021-07-21T13:32:23.491" v="4032" actId="14100"/>
          <ac:cxnSpMkLst>
            <pc:docMk/>
            <pc:sldMk cId="3053284861" sldId="1856"/>
            <ac:cxnSpMk id="78" creationId="{59C93ED0-7E7D-4B86-8514-DC546C5128CC}"/>
          </ac:cxnSpMkLst>
        </pc:cxnChg>
        <pc:cxnChg chg="mod">
          <ac:chgData name="Li Bojie" userId="20e98015b95230ff" providerId="LiveId" clId="{1DB8B157-D7AA-4629-8A9D-F2CF93C5A49D}" dt="2021-07-21T13:31:25.653" v="3911" actId="1035"/>
          <ac:cxnSpMkLst>
            <pc:docMk/>
            <pc:sldMk cId="3053284861" sldId="1856"/>
            <ac:cxnSpMk id="80" creationId="{53095228-A853-8147-95A4-133672639B1A}"/>
          </ac:cxnSpMkLst>
        </pc:cxnChg>
        <pc:cxnChg chg="mod">
          <ac:chgData name="Li Bojie" userId="20e98015b95230ff" providerId="LiveId" clId="{1DB8B157-D7AA-4629-8A9D-F2CF93C5A49D}" dt="2021-07-21T13:31:25.653" v="3911" actId="1035"/>
          <ac:cxnSpMkLst>
            <pc:docMk/>
            <pc:sldMk cId="3053284861" sldId="1856"/>
            <ac:cxnSpMk id="81" creationId="{C1587156-0B2D-4742-93DF-5158BDE00D2F}"/>
          </ac:cxnSpMkLst>
        </pc:cxnChg>
        <pc:cxnChg chg="mod">
          <ac:chgData name="Li Bojie" userId="20e98015b95230ff" providerId="LiveId" clId="{1DB8B157-D7AA-4629-8A9D-F2CF93C5A49D}" dt="2021-07-21T13:31:25.653" v="3911" actId="1035"/>
          <ac:cxnSpMkLst>
            <pc:docMk/>
            <pc:sldMk cId="3053284861" sldId="1856"/>
            <ac:cxnSpMk id="84" creationId="{C8B21BFF-6591-3240-923B-8E1BAEF5135A}"/>
          </ac:cxnSpMkLst>
        </pc:cxnChg>
        <pc:cxnChg chg="mod">
          <ac:chgData name="Li Bojie" userId="20e98015b95230ff" providerId="LiveId" clId="{1DB8B157-D7AA-4629-8A9D-F2CF93C5A49D}" dt="2021-07-21T13:31:25.653" v="3911" actId="1035"/>
          <ac:cxnSpMkLst>
            <pc:docMk/>
            <pc:sldMk cId="3053284861" sldId="1856"/>
            <ac:cxnSpMk id="85" creationId="{B9101595-9DFF-B748-878D-B9B81CFECF3F}"/>
          </ac:cxnSpMkLst>
        </pc:cxnChg>
      </pc:sldChg>
      <pc:sldChg chg="modSp add mod">
        <pc:chgData name="Li Bojie" userId="20e98015b95230ff" providerId="LiveId" clId="{1DB8B157-D7AA-4629-8A9D-F2CF93C5A49D}" dt="2021-07-21T16:13:08.369" v="4941" actId="20577"/>
        <pc:sldMkLst>
          <pc:docMk/>
          <pc:sldMk cId="1465270065" sldId="1857"/>
        </pc:sldMkLst>
        <pc:spChg chg="mod">
          <ac:chgData name="Li Bojie" userId="20e98015b95230ff" providerId="LiveId" clId="{1DB8B157-D7AA-4629-8A9D-F2CF93C5A49D}" dt="2021-07-21T16:13:08.369" v="4941" actId="20577"/>
          <ac:spMkLst>
            <pc:docMk/>
            <pc:sldMk cId="1465270065" sldId="1857"/>
            <ac:spMk id="3" creationId="{E85FA170-A7D6-4244-A4FB-0769430095AF}"/>
          </ac:spMkLst>
        </pc:spChg>
      </pc:sldChg>
      <pc:sldChg chg="modSp add del mod">
        <pc:chgData name="Li Bojie" userId="20e98015b95230ff" providerId="LiveId" clId="{1DB8B157-D7AA-4629-8A9D-F2CF93C5A49D}" dt="2021-07-21T16:08:56.428" v="4645" actId="47"/>
        <pc:sldMkLst>
          <pc:docMk/>
          <pc:sldMk cId="1728195628" sldId="1857"/>
        </pc:sldMkLst>
        <pc:spChg chg="mod">
          <ac:chgData name="Li Bojie" userId="20e98015b95230ff" providerId="LiveId" clId="{1DB8B157-D7AA-4629-8A9D-F2CF93C5A49D}" dt="2021-07-21T16:03:48.582" v="4452" actId="20577"/>
          <ac:spMkLst>
            <pc:docMk/>
            <pc:sldMk cId="1728195628" sldId="1857"/>
            <ac:spMk id="3" creationId="{E85FA170-A7D6-4244-A4FB-0769430095AF}"/>
          </ac:spMkLst>
        </pc:spChg>
      </pc:sldChg>
      <pc:sldChg chg="modSp new mod">
        <pc:chgData name="Li Bojie" userId="20e98015b95230ff" providerId="LiveId" clId="{1DB8B157-D7AA-4629-8A9D-F2CF93C5A49D}" dt="2021-07-22T15:56:42.607" v="7520" actId="27636"/>
        <pc:sldMkLst>
          <pc:docMk/>
          <pc:sldMk cId="560359363" sldId="1858"/>
        </pc:sldMkLst>
        <pc:spChg chg="mod">
          <ac:chgData name="Li Bojie" userId="20e98015b95230ff" providerId="LiveId" clId="{1DB8B157-D7AA-4629-8A9D-F2CF93C5A49D}" dt="2021-07-22T15:34:24.317" v="6404" actId="14100"/>
          <ac:spMkLst>
            <pc:docMk/>
            <pc:sldMk cId="560359363" sldId="1858"/>
            <ac:spMk id="2" creationId="{A4B1DE44-BC3E-4E9A-BC6D-0D6E91F0BB84}"/>
          </ac:spMkLst>
        </pc:spChg>
        <pc:spChg chg="mod">
          <ac:chgData name="Li Bojie" userId="20e98015b95230ff" providerId="LiveId" clId="{1DB8B157-D7AA-4629-8A9D-F2CF93C5A49D}" dt="2021-07-22T15:56:42.607" v="7520" actId="27636"/>
          <ac:spMkLst>
            <pc:docMk/>
            <pc:sldMk cId="560359363" sldId="1858"/>
            <ac:spMk id="3" creationId="{B372D403-F3F6-47EF-831F-2DAC834DC078}"/>
          </ac:spMkLst>
        </pc:spChg>
      </pc:sldChg>
      <pc:sldChg chg="addSp delSp modSp new mod">
        <pc:chgData name="Li Bojie" userId="20e98015b95230ff" providerId="LiveId" clId="{1DB8B157-D7AA-4629-8A9D-F2CF93C5A49D}" dt="2021-07-22T16:25:27.242" v="8161" actId="20577"/>
        <pc:sldMkLst>
          <pc:docMk/>
          <pc:sldMk cId="3380324205" sldId="1859"/>
        </pc:sldMkLst>
        <pc:spChg chg="mod">
          <ac:chgData name="Li Bojie" userId="20e98015b95230ff" providerId="LiveId" clId="{1DB8B157-D7AA-4629-8A9D-F2CF93C5A49D}" dt="2021-07-22T16:25:27.242" v="8161" actId="20577"/>
          <ac:spMkLst>
            <pc:docMk/>
            <pc:sldMk cId="3380324205" sldId="1859"/>
            <ac:spMk id="2" creationId="{BADA9C0B-3738-4D19-9E57-A38DBAB65D54}"/>
          </ac:spMkLst>
        </pc:spChg>
        <pc:spChg chg="mod">
          <ac:chgData name="Li Bojie" userId="20e98015b95230ff" providerId="LiveId" clId="{1DB8B157-D7AA-4629-8A9D-F2CF93C5A49D}" dt="2021-07-22T16:24:16.891" v="8106" actId="113"/>
          <ac:spMkLst>
            <pc:docMk/>
            <pc:sldMk cId="3380324205" sldId="1859"/>
            <ac:spMk id="3" creationId="{02747EB6-5376-446B-A5C7-1581F2072814}"/>
          </ac:spMkLst>
        </pc:spChg>
        <pc:spChg chg="add mod">
          <ac:chgData name="Li Bojie" userId="20e98015b95230ff" providerId="LiveId" clId="{1DB8B157-D7AA-4629-8A9D-F2CF93C5A49D}" dt="2021-07-22T16:15:36.621" v="7920" actId="1076"/>
          <ac:spMkLst>
            <pc:docMk/>
            <pc:sldMk cId="3380324205" sldId="1859"/>
            <ac:spMk id="10" creationId="{57D621DC-8EA7-4AB8-A40D-B9C6591B5D9D}"/>
          </ac:spMkLst>
        </pc:spChg>
        <pc:picChg chg="add del mod">
          <ac:chgData name="Li Bojie" userId="20e98015b95230ff" providerId="LiveId" clId="{1DB8B157-D7AA-4629-8A9D-F2CF93C5A49D}" dt="2021-07-22T16:14:46.261" v="7891" actId="1076"/>
          <ac:picMkLst>
            <pc:docMk/>
            <pc:sldMk cId="3380324205" sldId="1859"/>
            <ac:picMk id="5" creationId="{94B522CE-57CC-4392-9EA8-51EB87FD3381}"/>
          </ac:picMkLst>
        </pc:picChg>
        <pc:picChg chg="add mod">
          <ac:chgData name="Li Bojie" userId="20e98015b95230ff" providerId="LiveId" clId="{1DB8B157-D7AA-4629-8A9D-F2CF93C5A49D}" dt="2021-07-22T16:14:36.371" v="7889" actId="1076"/>
          <ac:picMkLst>
            <pc:docMk/>
            <pc:sldMk cId="3380324205" sldId="1859"/>
            <ac:picMk id="7" creationId="{EEF8D960-A5F0-4457-ACD3-B52D77FBDE96}"/>
          </ac:picMkLst>
        </pc:picChg>
        <pc:cxnChg chg="add mod">
          <ac:chgData name="Li Bojie" userId="20e98015b95230ff" providerId="LiveId" clId="{1DB8B157-D7AA-4629-8A9D-F2CF93C5A49D}" dt="2021-07-22T16:14:59.079" v="7893" actId="1582"/>
          <ac:cxnSpMkLst>
            <pc:docMk/>
            <pc:sldMk cId="3380324205" sldId="1859"/>
            <ac:cxnSpMk id="9" creationId="{411AF531-AB74-423F-B1AD-06696EA19028}"/>
          </ac:cxnSpMkLst>
        </pc:cxnChg>
      </pc:sldChg>
      <pc:sldChg chg="new del">
        <pc:chgData name="Li Bojie" userId="20e98015b95230ff" providerId="LiveId" clId="{1DB8B157-D7AA-4629-8A9D-F2CF93C5A49D}" dt="2021-07-21T16:16:39.529" v="5054" actId="47"/>
        <pc:sldMkLst>
          <pc:docMk/>
          <pc:sldMk cId="4033001775" sldId="1859"/>
        </pc:sldMkLst>
      </pc:sldChg>
      <pc:sldChg chg="addSp delSp modSp new mod">
        <pc:chgData name="Li Bojie" userId="20e98015b95230ff" providerId="LiveId" clId="{1DB8B157-D7AA-4629-8A9D-F2CF93C5A49D}" dt="2021-07-22T17:12:14.046" v="10939" actId="478"/>
        <pc:sldMkLst>
          <pc:docMk/>
          <pc:sldMk cId="38184052" sldId="1860"/>
        </pc:sldMkLst>
        <pc:spChg chg="mod">
          <ac:chgData name="Li Bojie" userId="20e98015b95230ff" providerId="LiveId" clId="{1DB8B157-D7AA-4629-8A9D-F2CF93C5A49D}" dt="2021-07-22T16:25:42.491" v="8185" actId="20577"/>
          <ac:spMkLst>
            <pc:docMk/>
            <pc:sldMk cId="38184052" sldId="1860"/>
            <ac:spMk id="2" creationId="{231F25F8-0C99-4D5E-B689-E76DBF5066E0}"/>
          </ac:spMkLst>
        </pc:spChg>
        <pc:spChg chg="mod">
          <ac:chgData name="Li Bojie" userId="20e98015b95230ff" providerId="LiveId" clId="{1DB8B157-D7AA-4629-8A9D-F2CF93C5A49D}" dt="2021-07-22T16:44:31.381" v="9478" actId="20577"/>
          <ac:spMkLst>
            <pc:docMk/>
            <pc:sldMk cId="38184052" sldId="1860"/>
            <ac:spMk id="3" creationId="{BFDC23C8-56D6-4467-8D5D-16137FE0BA6E}"/>
          </ac:spMkLst>
        </pc:spChg>
        <pc:spChg chg="add del mod">
          <ac:chgData name="Li Bojie" userId="20e98015b95230ff" providerId="LiveId" clId="{1DB8B157-D7AA-4629-8A9D-F2CF93C5A49D}" dt="2021-07-22T17:12:14.046" v="10939" actId="478"/>
          <ac:spMkLst>
            <pc:docMk/>
            <pc:sldMk cId="38184052" sldId="1860"/>
            <ac:spMk id="4" creationId="{3A337A1C-82BA-4F86-BF6C-0E06513CD215}"/>
          </ac:spMkLst>
        </pc:spChg>
        <pc:picChg chg="add del mod">
          <ac:chgData name="Li Bojie" userId="20e98015b95230ff" providerId="LiveId" clId="{1DB8B157-D7AA-4629-8A9D-F2CF93C5A49D}" dt="2021-07-22T16:17:46.688" v="7973" actId="21"/>
          <ac:picMkLst>
            <pc:docMk/>
            <pc:sldMk cId="38184052" sldId="1860"/>
            <ac:picMk id="6" creationId="{FD5BD3E5-B411-4F1D-995D-0B18240A757E}"/>
          </ac:picMkLst>
        </pc:picChg>
      </pc:sldChg>
      <pc:sldChg chg="modSp new mod">
        <pc:chgData name="Li Bojie" userId="20e98015b95230ff" providerId="LiveId" clId="{1DB8B157-D7AA-4629-8A9D-F2CF93C5A49D}" dt="2021-07-22T16:49:21.352" v="10135" actId="20577"/>
        <pc:sldMkLst>
          <pc:docMk/>
          <pc:sldMk cId="349154888" sldId="1861"/>
        </pc:sldMkLst>
        <pc:spChg chg="mod">
          <ac:chgData name="Li Bojie" userId="20e98015b95230ff" providerId="LiveId" clId="{1DB8B157-D7AA-4629-8A9D-F2CF93C5A49D}" dt="2021-07-22T16:46:00.677" v="9610" actId="403"/>
          <ac:spMkLst>
            <pc:docMk/>
            <pc:sldMk cId="349154888" sldId="1861"/>
            <ac:spMk id="2" creationId="{E2A0C39E-6E64-4129-8007-C601CFFC0D52}"/>
          </ac:spMkLst>
        </pc:spChg>
        <pc:spChg chg="mod">
          <ac:chgData name="Li Bojie" userId="20e98015b95230ff" providerId="LiveId" clId="{1DB8B157-D7AA-4629-8A9D-F2CF93C5A49D}" dt="2021-07-22T16:49:21.352" v="10135" actId="20577"/>
          <ac:spMkLst>
            <pc:docMk/>
            <pc:sldMk cId="349154888" sldId="1861"/>
            <ac:spMk id="3" creationId="{BDB3A784-079C-4FE8-B34F-626439E778CF}"/>
          </ac:spMkLst>
        </pc:spChg>
      </pc:sldChg>
      <pc:sldChg chg="addSp delSp modSp new mod">
        <pc:chgData name="Li Bojie" userId="20e98015b95230ff" providerId="LiveId" clId="{1DB8B157-D7AA-4629-8A9D-F2CF93C5A49D}" dt="2021-07-22T16:05:31.015" v="7740" actId="20577"/>
        <pc:sldMkLst>
          <pc:docMk/>
          <pc:sldMk cId="3565325897" sldId="1862"/>
        </pc:sldMkLst>
        <pc:spChg chg="mod">
          <ac:chgData name="Li Bojie" userId="20e98015b95230ff" providerId="LiveId" clId="{1DB8B157-D7AA-4629-8A9D-F2CF93C5A49D}" dt="2021-07-22T15:56:39.285" v="7518" actId="14100"/>
          <ac:spMkLst>
            <pc:docMk/>
            <pc:sldMk cId="3565325897" sldId="1862"/>
            <ac:spMk id="2" creationId="{94400629-1323-4972-8005-0E4C9F9C4E11}"/>
          </ac:spMkLst>
        </pc:spChg>
        <pc:spChg chg="mod">
          <ac:chgData name="Li Bojie" userId="20e98015b95230ff" providerId="LiveId" clId="{1DB8B157-D7AA-4629-8A9D-F2CF93C5A49D}" dt="2021-07-22T16:04:11.896" v="7655" actId="20577"/>
          <ac:spMkLst>
            <pc:docMk/>
            <pc:sldMk cId="3565325897" sldId="1862"/>
            <ac:spMk id="3" creationId="{642FD0AC-D021-47B9-AB1D-DE3FC126694D}"/>
          </ac:spMkLst>
        </pc:spChg>
        <pc:spChg chg="add mod">
          <ac:chgData name="Li Bojie" userId="20e98015b95230ff" providerId="LiveId" clId="{1DB8B157-D7AA-4629-8A9D-F2CF93C5A49D}" dt="2021-07-22T16:01:54.415" v="7634" actId="1036"/>
          <ac:spMkLst>
            <pc:docMk/>
            <pc:sldMk cId="3565325897" sldId="1862"/>
            <ac:spMk id="4" creationId="{66821195-E3A4-411D-9F6A-8EC4E5FBB72E}"/>
          </ac:spMkLst>
        </pc:spChg>
        <pc:spChg chg="add mod">
          <ac:chgData name="Li Bojie" userId="20e98015b95230ff" providerId="LiveId" clId="{1DB8B157-D7AA-4629-8A9D-F2CF93C5A49D}" dt="2021-07-22T16:01:54.415" v="7634" actId="1036"/>
          <ac:spMkLst>
            <pc:docMk/>
            <pc:sldMk cId="3565325897" sldId="1862"/>
            <ac:spMk id="5" creationId="{D17B448E-119C-4979-AF38-FDCB66DD74DD}"/>
          </ac:spMkLst>
        </pc:spChg>
        <pc:spChg chg="add mod">
          <ac:chgData name="Li Bojie" userId="20e98015b95230ff" providerId="LiveId" clId="{1DB8B157-D7AA-4629-8A9D-F2CF93C5A49D}" dt="2021-07-22T16:01:54.415" v="7634" actId="1036"/>
          <ac:spMkLst>
            <pc:docMk/>
            <pc:sldMk cId="3565325897" sldId="1862"/>
            <ac:spMk id="6" creationId="{45803C72-4072-4A5A-9A43-4701585CCA97}"/>
          </ac:spMkLst>
        </pc:spChg>
        <pc:spChg chg="add del mod">
          <ac:chgData name="Li Bojie" userId="20e98015b95230ff" providerId="LiveId" clId="{1DB8B157-D7AA-4629-8A9D-F2CF93C5A49D}" dt="2021-07-22T16:01:04.578" v="7607"/>
          <ac:spMkLst>
            <pc:docMk/>
            <pc:sldMk cId="3565325897" sldId="1862"/>
            <ac:spMk id="7" creationId="{AF4D21A1-1301-4BEC-9CDE-2B6354335E2D}"/>
          </ac:spMkLst>
        </pc:spChg>
        <pc:spChg chg="add del mod">
          <ac:chgData name="Li Bojie" userId="20e98015b95230ff" providerId="LiveId" clId="{1DB8B157-D7AA-4629-8A9D-F2CF93C5A49D}" dt="2021-07-22T16:01:04.578" v="7607"/>
          <ac:spMkLst>
            <pc:docMk/>
            <pc:sldMk cId="3565325897" sldId="1862"/>
            <ac:spMk id="8" creationId="{2FB2EB4C-A9F8-418B-9F6C-13B03119A946}"/>
          </ac:spMkLst>
        </pc:spChg>
        <pc:spChg chg="add del mod">
          <ac:chgData name="Li Bojie" userId="20e98015b95230ff" providerId="LiveId" clId="{1DB8B157-D7AA-4629-8A9D-F2CF93C5A49D}" dt="2021-07-22T16:01:04.578" v="7607"/>
          <ac:spMkLst>
            <pc:docMk/>
            <pc:sldMk cId="3565325897" sldId="1862"/>
            <ac:spMk id="9" creationId="{5FB88F7F-070A-4D4A-A733-CA54A56742E5}"/>
          </ac:spMkLst>
        </pc:spChg>
        <pc:spChg chg="add mod">
          <ac:chgData name="Li Bojie" userId="20e98015b95230ff" providerId="LiveId" clId="{1DB8B157-D7AA-4629-8A9D-F2CF93C5A49D}" dt="2021-07-22T16:01:49.985" v="7623" actId="14100"/>
          <ac:spMkLst>
            <pc:docMk/>
            <pc:sldMk cId="3565325897" sldId="1862"/>
            <ac:spMk id="10" creationId="{1D37709D-E32D-4C99-94C2-B125CA6D146A}"/>
          </ac:spMkLst>
        </pc:spChg>
        <pc:spChg chg="add mod">
          <ac:chgData name="Li Bojie" userId="20e98015b95230ff" providerId="LiveId" clId="{1DB8B157-D7AA-4629-8A9D-F2CF93C5A49D}" dt="2021-07-22T16:02:23.034" v="7636" actId="1076"/>
          <ac:spMkLst>
            <pc:docMk/>
            <pc:sldMk cId="3565325897" sldId="1862"/>
            <ac:spMk id="11" creationId="{375FDFB2-58AE-4611-8039-B512DDF8A427}"/>
          </ac:spMkLst>
        </pc:spChg>
        <pc:spChg chg="add mod">
          <ac:chgData name="Li Bojie" userId="20e98015b95230ff" providerId="LiveId" clId="{1DB8B157-D7AA-4629-8A9D-F2CF93C5A49D}" dt="2021-07-22T16:02:23.034" v="7636" actId="1076"/>
          <ac:spMkLst>
            <pc:docMk/>
            <pc:sldMk cId="3565325897" sldId="1862"/>
            <ac:spMk id="12" creationId="{9868F863-DAB8-4196-AB46-616F70C397AC}"/>
          </ac:spMkLst>
        </pc:spChg>
        <pc:spChg chg="add mod">
          <ac:chgData name="Li Bojie" userId="20e98015b95230ff" providerId="LiveId" clId="{1DB8B157-D7AA-4629-8A9D-F2CF93C5A49D}" dt="2021-07-22T16:02:23.034" v="7636" actId="1076"/>
          <ac:spMkLst>
            <pc:docMk/>
            <pc:sldMk cId="3565325897" sldId="1862"/>
            <ac:spMk id="13" creationId="{63948703-D021-4A46-9A07-9489183A05DF}"/>
          </ac:spMkLst>
        </pc:spChg>
        <pc:spChg chg="add mod">
          <ac:chgData name="Li Bojie" userId="20e98015b95230ff" providerId="LiveId" clId="{1DB8B157-D7AA-4629-8A9D-F2CF93C5A49D}" dt="2021-07-22T16:02:25.503" v="7638" actId="20577"/>
          <ac:spMkLst>
            <pc:docMk/>
            <pc:sldMk cId="3565325897" sldId="1862"/>
            <ac:spMk id="14" creationId="{2C2C494E-B63E-4AFA-94CC-03F082B3E3D9}"/>
          </ac:spMkLst>
        </pc:spChg>
        <pc:spChg chg="add mod">
          <ac:chgData name="Li Bojie" userId="20e98015b95230ff" providerId="LiveId" clId="{1DB8B157-D7AA-4629-8A9D-F2CF93C5A49D}" dt="2021-07-22T16:02:59.308" v="7640" actId="1076"/>
          <ac:spMkLst>
            <pc:docMk/>
            <pc:sldMk cId="3565325897" sldId="1862"/>
            <ac:spMk id="15" creationId="{E4CE23C3-241C-49BF-B412-33186F06CEC2}"/>
          </ac:spMkLst>
        </pc:spChg>
        <pc:spChg chg="add mod">
          <ac:chgData name="Li Bojie" userId="20e98015b95230ff" providerId="LiveId" clId="{1DB8B157-D7AA-4629-8A9D-F2CF93C5A49D}" dt="2021-07-22T16:02:59.308" v="7640" actId="1076"/>
          <ac:spMkLst>
            <pc:docMk/>
            <pc:sldMk cId="3565325897" sldId="1862"/>
            <ac:spMk id="16" creationId="{C5E61A92-642E-43B0-8399-D0BCA395E088}"/>
          </ac:spMkLst>
        </pc:spChg>
        <pc:spChg chg="add mod">
          <ac:chgData name="Li Bojie" userId="20e98015b95230ff" providerId="LiveId" clId="{1DB8B157-D7AA-4629-8A9D-F2CF93C5A49D}" dt="2021-07-22T16:02:59.308" v="7640" actId="1076"/>
          <ac:spMkLst>
            <pc:docMk/>
            <pc:sldMk cId="3565325897" sldId="1862"/>
            <ac:spMk id="17" creationId="{8EF6051D-8C29-445E-A96D-FC45A0F5809B}"/>
          </ac:spMkLst>
        </pc:spChg>
        <pc:spChg chg="add mod">
          <ac:chgData name="Li Bojie" userId="20e98015b95230ff" providerId="LiveId" clId="{1DB8B157-D7AA-4629-8A9D-F2CF93C5A49D}" dt="2021-07-22T16:03:01.850" v="7642" actId="20577"/>
          <ac:spMkLst>
            <pc:docMk/>
            <pc:sldMk cId="3565325897" sldId="1862"/>
            <ac:spMk id="18" creationId="{2814FC32-794B-43AF-ACDA-2E0E085E4043}"/>
          </ac:spMkLst>
        </pc:spChg>
        <pc:spChg chg="add mod">
          <ac:chgData name="Li Bojie" userId="20e98015b95230ff" providerId="LiveId" clId="{1DB8B157-D7AA-4629-8A9D-F2CF93C5A49D}" dt="2021-07-22T16:04:44.501" v="7692" actId="1076"/>
          <ac:spMkLst>
            <pc:docMk/>
            <pc:sldMk cId="3565325897" sldId="1862"/>
            <ac:spMk id="29" creationId="{B1482936-BC90-45BF-8876-FEC354966F1B}"/>
          </ac:spMkLst>
        </pc:spChg>
        <pc:spChg chg="add mod">
          <ac:chgData name="Li Bojie" userId="20e98015b95230ff" providerId="LiveId" clId="{1DB8B157-D7AA-4629-8A9D-F2CF93C5A49D}" dt="2021-07-22T16:05:14.969" v="7715" actId="1076"/>
          <ac:spMkLst>
            <pc:docMk/>
            <pc:sldMk cId="3565325897" sldId="1862"/>
            <ac:spMk id="30" creationId="{A2F4DFA6-06DE-4772-BB80-3CDF81BB9A80}"/>
          </ac:spMkLst>
        </pc:spChg>
        <pc:spChg chg="add mod">
          <ac:chgData name="Li Bojie" userId="20e98015b95230ff" providerId="LiveId" clId="{1DB8B157-D7AA-4629-8A9D-F2CF93C5A49D}" dt="2021-07-22T16:05:31.015" v="7740" actId="20577"/>
          <ac:spMkLst>
            <pc:docMk/>
            <pc:sldMk cId="3565325897" sldId="1862"/>
            <ac:spMk id="31" creationId="{9B18F68F-E1FD-41D2-84A3-330AF28DF08F}"/>
          </ac:spMkLst>
        </pc:spChg>
        <pc:cxnChg chg="add mod">
          <ac:chgData name="Li Bojie" userId="20e98015b95230ff" providerId="LiveId" clId="{1DB8B157-D7AA-4629-8A9D-F2CF93C5A49D}" dt="2021-07-22T16:03:56.978" v="7650" actId="14100"/>
          <ac:cxnSpMkLst>
            <pc:docMk/>
            <pc:sldMk cId="3565325897" sldId="1862"/>
            <ac:cxnSpMk id="19" creationId="{89A07CB8-88F7-421A-BD0C-4C36D6D42AE5}"/>
          </ac:cxnSpMkLst>
        </pc:cxnChg>
        <pc:cxnChg chg="add mod">
          <ac:chgData name="Li Bojie" userId="20e98015b95230ff" providerId="LiveId" clId="{1DB8B157-D7AA-4629-8A9D-F2CF93C5A49D}" dt="2021-07-22T16:03:41.311" v="7647" actId="1076"/>
          <ac:cxnSpMkLst>
            <pc:docMk/>
            <pc:sldMk cId="3565325897" sldId="1862"/>
            <ac:cxnSpMk id="20" creationId="{6C0A8596-163C-4A61-9D39-DACBB99DEEBA}"/>
          </ac:cxnSpMkLst>
        </pc:cxnChg>
        <pc:cxnChg chg="add mod">
          <ac:chgData name="Li Bojie" userId="20e98015b95230ff" providerId="LiveId" clId="{1DB8B157-D7AA-4629-8A9D-F2CF93C5A49D}" dt="2021-07-22T16:03:48.537" v="7648" actId="1076"/>
          <ac:cxnSpMkLst>
            <pc:docMk/>
            <pc:sldMk cId="3565325897" sldId="1862"/>
            <ac:cxnSpMk id="21" creationId="{403D3BE7-6E92-41A2-B802-B840D2B306B7}"/>
          </ac:cxnSpMkLst>
        </pc:cxnChg>
        <pc:cxnChg chg="add mod">
          <ac:chgData name="Li Bojie" userId="20e98015b95230ff" providerId="LiveId" clId="{1DB8B157-D7AA-4629-8A9D-F2CF93C5A49D}" dt="2021-07-22T16:03:41.311" v="7647" actId="1076"/>
          <ac:cxnSpMkLst>
            <pc:docMk/>
            <pc:sldMk cId="3565325897" sldId="1862"/>
            <ac:cxnSpMk id="22" creationId="{1FA76598-2FC2-464F-A1EC-1062AAFE8FE6}"/>
          </ac:cxnSpMkLst>
        </pc:cxnChg>
      </pc:sldChg>
      <pc:sldChg chg="addSp delSp modSp new mod">
        <pc:chgData name="Li Bojie" userId="20e98015b95230ff" providerId="LiveId" clId="{1DB8B157-D7AA-4629-8A9D-F2CF93C5A49D}" dt="2021-07-22T17:07:47.402" v="10796" actId="20577"/>
        <pc:sldMkLst>
          <pc:docMk/>
          <pc:sldMk cId="2409732357" sldId="1863"/>
        </pc:sldMkLst>
        <pc:spChg chg="mod">
          <ac:chgData name="Li Bojie" userId="20e98015b95230ff" providerId="LiveId" clId="{1DB8B157-D7AA-4629-8A9D-F2CF93C5A49D}" dt="2021-07-22T17:07:34.568" v="10786" actId="20577"/>
          <ac:spMkLst>
            <pc:docMk/>
            <pc:sldMk cId="2409732357" sldId="1863"/>
            <ac:spMk id="2" creationId="{B1DE4FEA-2AF1-4B64-8B67-AC86B96B6BF5}"/>
          </ac:spMkLst>
        </pc:spChg>
        <pc:spChg chg="mod">
          <ac:chgData name="Li Bojie" userId="20e98015b95230ff" providerId="LiveId" clId="{1DB8B157-D7AA-4629-8A9D-F2CF93C5A49D}" dt="2021-07-22T17:07:47.402" v="10796" actId="20577"/>
          <ac:spMkLst>
            <pc:docMk/>
            <pc:sldMk cId="2409732357" sldId="1863"/>
            <ac:spMk id="3" creationId="{A3DD09A3-E946-4B20-9EA7-1F1CB4BCF25F}"/>
          </ac:spMkLst>
        </pc:spChg>
        <pc:spChg chg="add mod">
          <ac:chgData name="Li Bojie" userId="20e98015b95230ff" providerId="LiveId" clId="{1DB8B157-D7AA-4629-8A9D-F2CF93C5A49D}" dt="2021-07-22T16:18:23.498" v="7998" actId="14100"/>
          <ac:spMkLst>
            <pc:docMk/>
            <pc:sldMk cId="2409732357" sldId="1863"/>
            <ac:spMk id="5" creationId="{B3528543-57FD-41C4-9C3F-EDD8FCC04CBD}"/>
          </ac:spMkLst>
        </pc:spChg>
        <pc:picChg chg="add del mod">
          <ac:chgData name="Li Bojie" userId="20e98015b95230ff" providerId="LiveId" clId="{1DB8B157-D7AA-4629-8A9D-F2CF93C5A49D}" dt="2021-07-22T16:18:34.858" v="8002" actId="478"/>
          <ac:picMkLst>
            <pc:docMk/>
            <pc:sldMk cId="2409732357" sldId="1863"/>
            <ac:picMk id="4" creationId="{65BFC54E-BADB-46C4-9247-FAB2132A0471}"/>
          </ac:picMkLst>
        </pc:picChg>
        <pc:picChg chg="add mod">
          <ac:chgData name="Li Bojie" userId="20e98015b95230ff" providerId="LiveId" clId="{1DB8B157-D7AA-4629-8A9D-F2CF93C5A49D}" dt="2021-07-22T16:19:04.467" v="8004" actId="1076"/>
          <ac:picMkLst>
            <pc:docMk/>
            <pc:sldMk cId="2409732357" sldId="1863"/>
            <ac:picMk id="7" creationId="{37DB3A2C-E75F-44BC-B392-D3B5C68F3B45}"/>
          </ac:picMkLst>
        </pc:picChg>
      </pc:sldChg>
      <pc:sldChg chg="addSp delSp modSp new mod">
        <pc:chgData name="Li Bojie" userId="20e98015b95230ff" providerId="LiveId" clId="{1DB8B157-D7AA-4629-8A9D-F2CF93C5A49D}" dt="2021-07-22T17:07:51.682" v="10803" actId="20577"/>
        <pc:sldMkLst>
          <pc:docMk/>
          <pc:sldMk cId="1918942690" sldId="1864"/>
        </pc:sldMkLst>
        <pc:spChg chg="mod">
          <ac:chgData name="Li Bojie" userId="20e98015b95230ff" providerId="LiveId" clId="{1DB8B157-D7AA-4629-8A9D-F2CF93C5A49D}" dt="2021-07-22T17:07:41.554" v="10789" actId="404"/>
          <ac:spMkLst>
            <pc:docMk/>
            <pc:sldMk cId="1918942690" sldId="1864"/>
            <ac:spMk id="2" creationId="{2C766656-8160-4F70-832E-B093010A6CAD}"/>
          </ac:spMkLst>
        </pc:spChg>
        <pc:spChg chg="del">
          <ac:chgData name="Li Bojie" userId="20e98015b95230ff" providerId="LiveId" clId="{1DB8B157-D7AA-4629-8A9D-F2CF93C5A49D}" dt="2021-07-22T16:23:34.537" v="8093" actId="478"/>
          <ac:spMkLst>
            <pc:docMk/>
            <pc:sldMk cId="1918942690" sldId="1864"/>
            <ac:spMk id="3" creationId="{5142A391-C6E1-483E-8176-E3031742EEF0}"/>
          </ac:spMkLst>
        </pc:spChg>
        <pc:spChg chg="add mod">
          <ac:chgData name="Li Bojie" userId="20e98015b95230ff" providerId="LiveId" clId="{1DB8B157-D7AA-4629-8A9D-F2CF93C5A49D}" dt="2021-07-22T16:21:18.479" v="8044" actId="1076"/>
          <ac:spMkLst>
            <pc:docMk/>
            <pc:sldMk cId="1918942690" sldId="1864"/>
            <ac:spMk id="6" creationId="{28DC387E-5BB3-4B5A-A296-0B85F60E444E}"/>
          </ac:spMkLst>
        </pc:spChg>
        <pc:spChg chg="add mod">
          <ac:chgData name="Li Bojie" userId="20e98015b95230ff" providerId="LiveId" clId="{1DB8B157-D7AA-4629-8A9D-F2CF93C5A49D}" dt="2021-07-22T17:07:51.682" v="10803" actId="20577"/>
          <ac:spMkLst>
            <pc:docMk/>
            <pc:sldMk cId="1918942690" sldId="1864"/>
            <ac:spMk id="7" creationId="{F725326D-B474-4FC9-BB15-9AD876EA0157}"/>
          </ac:spMkLst>
        </pc:spChg>
        <pc:picChg chg="add mod">
          <ac:chgData name="Li Bojie" userId="20e98015b95230ff" providerId="LiveId" clId="{1DB8B157-D7AA-4629-8A9D-F2CF93C5A49D}" dt="2021-07-22T16:21:04.017" v="8042" actId="1076"/>
          <ac:picMkLst>
            <pc:docMk/>
            <pc:sldMk cId="1918942690" sldId="1864"/>
            <ac:picMk id="5" creationId="{6E876E86-1C64-4A94-AA20-5060E3DB45D7}"/>
          </ac:picMkLst>
        </pc:picChg>
      </pc:sldChg>
      <pc:sldChg chg="modSp new mod">
        <pc:chgData name="Li Bojie" userId="20e98015b95230ff" providerId="LiveId" clId="{1DB8B157-D7AA-4629-8A9D-F2CF93C5A49D}" dt="2021-07-22T17:20:59.825" v="11070" actId="255"/>
        <pc:sldMkLst>
          <pc:docMk/>
          <pc:sldMk cId="2716212037" sldId="1865"/>
        </pc:sldMkLst>
        <pc:spChg chg="mod">
          <ac:chgData name="Li Bojie" userId="20e98015b95230ff" providerId="LiveId" clId="{1DB8B157-D7AA-4629-8A9D-F2CF93C5A49D}" dt="2021-07-22T16:49:47.896" v="10146" actId="20577"/>
          <ac:spMkLst>
            <pc:docMk/>
            <pc:sldMk cId="2716212037" sldId="1865"/>
            <ac:spMk id="2" creationId="{1A9E0D5A-536B-4017-9DE4-9DC6048F9712}"/>
          </ac:spMkLst>
        </pc:spChg>
        <pc:spChg chg="mod">
          <ac:chgData name="Li Bojie" userId="20e98015b95230ff" providerId="LiveId" clId="{1DB8B157-D7AA-4629-8A9D-F2CF93C5A49D}" dt="2021-07-22T17:20:59.825" v="11070" actId="255"/>
          <ac:spMkLst>
            <pc:docMk/>
            <pc:sldMk cId="2716212037" sldId="1865"/>
            <ac:spMk id="3" creationId="{59CEEDE1-DB15-4A8B-9562-A01DDD24B5B1}"/>
          </ac:spMkLst>
        </pc:spChg>
      </pc:sldChg>
      <pc:sldChg chg="modSp new mod">
        <pc:chgData name="Li Bojie" userId="20e98015b95230ff" providerId="LiveId" clId="{1DB8B157-D7AA-4629-8A9D-F2CF93C5A49D}" dt="2021-07-22T17:04:33.293" v="10640" actId="20577"/>
        <pc:sldMkLst>
          <pc:docMk/>
          <pc:sldMk cId="2351959742" sldId="1866"/>
        </pc:sldMkLst>
        <pc:spChg chg="mod">
          <ac:chgData name="Li Bojie" userId="20e98015b95230ff" providerId="LiveId" clId="{1DB8B157-D7AA-4629-8A9D-F2CF93C5A49D}" dt="2021-07-22T17:04:30.503" v="10637" actId="20577"/>
          <ac:spMkLst>
            <pc:docMk/>
            <pc:sldMk cId="2351959742" sldId="1866"/>
            <ac:spMk id="2" creationId="{AB7AFE3A-D1BD-4720-ABBF-745B7C79D40B}"/>
          </ac:spMkLst>
        </pc:spChg>
        <pc:spChg chg="mod">
          <ac:chgData name="Li Bojie" userId="20e98015b95230ff" providerId="LiveId" clId="{1DB8B157-D7AA-4629-8A9D-F2CF93C5A49D}" dt="2021-07-22T17:04:33.293" v="10640" actId="20577"/>
          <ac:spMkLst>
            <pc:docMk/>
            <pc:sldMk cId="2351959742" sldId="1866"/>
            <ac:spMk id="3" creationId="{853D828D-BED4-4EFF-80DB-F26223628CED}"/>
          </ac:spMkLst>
        </pc:spChg>
      </pc:sldChg>
      <pc:sldChg chg="new del">
        <pc:chgData name="Li Bojie" userId="20e98015b95230ff" providerId="LiveId" clId="{1DB8B157-D7AA-4629-8A9D-F2CF93C5A49D}" dt="2021-07-22T17:04:22.683" v="10627" actId="47"/>
        <pc:sldMkLst>
          <pc:docMk/>
          <pc:sldMk cId="3455215499" sldId="1866"/>
        </pc:sldMkLst>
      </pc:sldChg>
      <pc:sldChg chg="addSp delSp modSp new mod">
        <pc:chgData name="Li Bojie" userId="20e98015b95230ff" providerId="LiveId" clId="{1DB8B157-D7AA-4629-8A9D-F2CF93C5A49D}" dt="2021-07-22T17:20:34.174" v="11069" actId="113"/>
        <pc:sldMkLst>
          <pc:docMk/>
          <pc:sldMk cId="2939130709" sldId="1867"/>
        </pc:sldMkLst>
        <pc:spChg chg="mod">
          <ac:chgData name="Li Bojie" userId="20e98015b95230ff" providerId="LiveId" clId="{1DB8B157-D7AA-4629-8A9D-F2CF93C5A49D}" dt="2021-07-22T17:07:59.496" v="10833" actId="20577"/>
          <ac:spMkLst>
            <pc:docMk/>
            <pc:sldMk cId="2939130709" sldId="1867"/>
            <ac:spMk id="2" creationId="{1B31C5D0-57CD-44C7-8FEE-6E7DBEEC4A6C}"/>
          </ac:spMkLst>
        </pc:spChg>
        <pc:spChg chg="mod">
          <ac:chgData name="Li Bojie" userId="20e98015b95230ff" providerId="LiveId" clId="{1DB8B157-D7AA-4629-8A9D-F2CF93C5A49D}" dt="2021-07-22T17:19:40.615" v="11062" actId="207"/>
          <ac:spMkLst>
            <pc:docMk/>
            <pc:sldMk cId="2939130709" sldId="1867"/>
            <ac:spMk id="3" creationId="{94166B2E-E392-49A4-B68B-0D6C393E1A4D}"/>
          </ac:spMkLst>
        </pc:spChg>
        <pc:spChg chg="add mod">
          <ac:chgData name="Li Bojie" userId="20e98015b95230ff" providerId="LiveId" clId="{1DB8B157-D7AA-4629-8A9D-F2CF93C5A49D}" dt="2021-07-22T17:19:29.129" v="11061" actId="14100"/>
          <ac:spMkLst>
            <pc:docMk/>
            <pc:sldMk cId="2939130709" sldId="1867"/>
            <ac:spMk id="6" creationId="{55A8F5BD-71AA-478D-ADC6-9F210526E198}"/>
          </ac:spMkLst>
        </pc:spChg>
        <pc:spChg chg="add mod">
          <ac:chgData name="Li Bojie" userId="20e98015b95230ff" providerId="LiveId" clId="{1DB8B157-D7AA-4629-8A9D-F2CF93C5A49D}" dt="2021-07-22T17:20:29.547" v="11068" actId="113"/>
          <ac:spMkLst>
            <pc:docMk/>
            <pc:sldMk cId="2939130709" sldId="1867"/>
            <ac:spMk id="11" creationId="{55E355B7-66A4-4C0D-9201-77266AB6E8A9}"/>
          </ac:spMkLst>
        </pc:spChg>
        <pc:spChg chg="add mod">
          <ac:chgData name="Li Bojie" userId="20e98015b95230ff" providerId="LiveId" clId="{1DB8B157-D7AA-4629-8A9D-F2CF93C5A49D}" dt="2021-07-22T17:20:34.174" v="11069" actId="113"/>
          <ac:spMkLst>
            <pc:docMk/>
            <pc:sldMk cId="2939130709" sldId="1867"/>
            <ac:spMk id="12" creationId="{860AE57C-3AE5-4CE7-AE8D-99ABD873FBDC}"/>
          </ac:spMkLst>
        </pc:spChg>
        <pc:spChg chg="add mod">
          <ac:chgData name="Li Bojie" userId="20e98015b95230ff" providerId="LiveId" clId="{1DB8B157-D7AA-4629-8A9D-F2CF93C5A49D}" dt="2021-07-22T17:19:57.928" v="11065" actId="1076"/>
          <ac:spMkLst>
            <pc:docMk/>
            <pc:sldMk cId="2939130709" sldId="1867"/>
            <ac:spMk id="13" creationId="{83B18D07-B55E-4A7F-ABAB-85A85D89BEA4}"/>
          </ac:spMkLst>
        </pc:spChg>
        <pc:picChg chg="add mod">
          <ac:chgData name="Li Bojie" userId="20e98015b95230ff" providerId="LiveId" clId="{1DB8B157-D7AA-4629-8A9D-F2CF93C5A49D}" dt="2021-07-22T17:19:20.489" v="11058" actId="1076"/>
          <ac:picMkLst>
            <pc:docMk/>
            <pc:sldMk cId="2939130709" sldId="1867"/>
            <ac:picMk id="5" creationId="{D0A9354E-FF80-4A91-AAAC-26A26DFC6AEC}"/>
          </ac:picMkLst>
        </pc:picChg>
        <pc:picChg chg="add del mod">
          <ac:chgData name="Li Bojie" userId="20e98015b95230ff" providerId="LiveId" clId="{1DB8B157-D7AA-4629-8A9D-F2CF93C5A49D}" dt="2021-07-22T17:15:20.015" v="10975" actId="478"/>
          <ac:picMkLst>
            <pc:docMk/>
            <pc:sldMk cId="2939130709" sldId="1867"/>
            <ac:picMk id="8" creationId="{2E7FE1A8-B0D6-4066-A56E-4A6C0309D827}"/>
          </ac:picMkLst>
        </pc:picChg>
        <pc:picChg chg="add mod">
          <ac:chgData name="Li Bojie" userId="20e98015b95230ff" providerId="LiveId" clId="{1DB8B157-D7AA-4629-8A9D-F2CF93C5A49D}" dt="2021-07-22T17:19:20.489" v="11058" actId="1076"/>
          <ac:picMkLst>
            <pc:docMk/>
            <pc:sldMk cId="2939130709" sldId="1867"/>
            <ac:picMk id="10" creationId="{A445C6B5-D75D-4B22-BE0F-025B30ABD137}"/>
          </ac:picMkLst>
        </pc:picChg>
        <pc:picChg chg="add mod">
          <ac:chgData name="Li Bojie" userId="20e98015b95230ff" providerId="LiveId" clId="{1DB8B157-D7AA-4629-8A9D-F2CF93C5A49D}" dt="2021-07-22T17:20:04.104" v="11067" actId="14100"/>
          <ac:picMkLst>
            <pc:docMk/>
            <pc:sldMk cId="2939130709" sldId="1867"/>
            <ac:picMk id="14" creationId="{5E760C87-9B6C-4BB3-BCBC-B2A16B7400FC}"/>
          </ac:picMkLst>
        </pc:picChg>
      </pc:sldChg>
      <pc:sldMasterChg chg="modSp modSldLayout">
        <pc:chgData name="Li Bojie" userId="20e98015b95230ff" providerId="LiveId" clId="{1DB8B157-D7AA-4629-8A9D-F2CF93C5A49D}" dt="2021-07-18T11:52:50.117" v="1314"/>
        <pc:sldMasterMkLst>
          <pc:docMk/>
          <pc:sldMasterMk cId="4054616231" sldId="2147483648"/>
        </pc:sldMasterMkLst>
        <pc:spChg chg="mod">
          <ac:chgData name="Li Bojie" userId="20e98015b95230ff" providerId="LiveId" clId="{1DB8B157-D7AA-4629-8A9D-F2CF93C5A49D}" dt="2021-07-18T11:52:50.117" v="1314"/>
          <ac:spMkLst>
            <pc:docMk/>
            <pc:sldMasterMk cId="4054616231" sldId="2147483648"/>
            <ac:spMk id="2" creationId="{75E87C43-CC93-4C5B-9004-91FA7D2DCE24}"/>
          </ac:spMkLst>
        </pc:spChg>
        <pc:spChg chg="mod">
          <ac:chgData name="Li Bojie" userId="20e98015b95230ff" providerId="LiveId" clId="{1DB8B157-D7AA-4629-8A9D-F2CF93C5A49D}" dt="2021-07-18T11:52:50.117" v="1314"/>
          <ac:spMkLst>
            <pc:docMk/>
            <pc:sldMasterMk cId="4054616231" sldId="2147483648"/>
            <ac:spMk id="3" creationId="{543E4965-3AFC-4357-AB00-55DC0365EB0D}"/>
          </ac:spMkLst>
        </pc:spChg>
        <pc:spChg chg="mod">
          <ac:chgData name="Li Bojie" userId="20e98015b95230ff" providerId="LiveId" clId="{1DB8B157-D7AA-4629-8A9D-F2CF93C5A49D}" dt="2021-07-18T11:52:50.117" v="1314"/>
          <ac:spMkLst>
            <pc:docMk/>
            <pc:sldMasterMk cId="4054616231" sldId="2147483648"/>
            <ac:spMk id="4" creationId="{0A1F0D82-A517-4A19-9DF8-2751E5B98722}"/>
          </ac:spMkLst>
        </pc:spChg>
        <pc:spChg chg="mod">
          <ac:chgData name="Li Bojie" userId="20e98015b95230ff" providerId="LiveId" clId="{1DB8B157-D7AA-4629-8A9D-F2CF93C5A49D}" dt="2021-07-18T11:52:50.117" v="1314"/>
          <ac:spMkLst>
            <pc:docMk/>
            <pc:sldMasterMk cId="4054616231" sldId="2147483648"/>
            <ac:spMk id="5" creationId="{3E88FC30-DF29-4A8D-B83B-9BFBA404AC57}"/>
          </ac:spMkLst>
        </pc:spChg>
        <pc:spChg chg="mod">
          <ac:chgData name="Li Bojie" userId="20e98015b95230ff" providerId="LiveId" clId="{1DB8B157-D7AA-4629-8A9D-F2CF93C5A49D}" dt="2021-07-18T11:52:50.117" v="1314"/>
          <ac:spMkLst>
            <pc:docMk/>
            <pc:sldMasterMk cId="4054616231" sldId="2147483648"/>
            <ac:spMk id="6" creationId="{CA6E7F8D-4492-44FA-9C98-196D5C8E3B9A}"/>
          </ac:spMkLst>
        </pc:spChg>
        <pc:sldLayoutChg chg="modSp">
          <pc:chgData name="Li Bojie" userId="20e98015b95230ff" providerId="LiveId" clId="{1DB8B157-D7AA-4629-8A9D-F2CF93C5A49D}" dt="2021-07-18T11:52:50.117" v="1314"/>
          <pc:sldLayoutMkLst>
            <pc:docMk/>
            <pc:sldMasterMk cId="4054616231" sldId="2147483648"/>
            <pc:sldLayoutMk cId="418677480" sldId="2147483649"/>
          </pc:sldLayoutMkLst>
          <pc:spChg chg="mod">
            <ac:chgData name="Li Bojie" userId="20e98015b95230ff" providerId="LiveId" clId="{1DB8B157-D7AA-4629-8A9D-F2CF93C5A49D}" dt="2021-07-18T11:52:50.117" v="1314"/>
            <ac:spMkLst>
              <pc:docMk/>
              <pc:sldMasterMk cId="4054616231" sldId="2147483648"/>
              <pc:sldLayoutMk cId="418677480" sldId="2147483649"/>
              <ac:spMk id="2" creationId="{5BB4F741-F15A-4C80-85D0-79D5F8BAF047}"/>
            </ac:spMkLst>
          </pc:spChg>
          <pc:spChg chg="mod">
            <ac:chgData name="Li Bojie" userId="20e98015b95230ff" providerId="LiveId" clId="{1DB8B157-D7AA-4629-8A9D-F2CF93C5A49D}" dt="2021-07-18T11:52:50.117" v="1314"/>
            <ac:spMkLst>
              <pc:docMk/>
              <pc:sldMasterMk cId="4054616231" sldId="2147483648"/>
              <pc:sldLayoutMk cId="418677480" sldId="2147483649"/>
              <ac:spMk id="3" creationId="{5574761B-8941-42E1-A027-64BEF7ABA3E3}"/>
            </ac:spMkLst>
          </pc:spChg>
        </pc:sldLayoutChg>
        <pc:sldLayoutChg chg="modSp">
          <pc:chgData name="Li Bojie" userId="20e98015b95230ff" providerId="LiveId" clId="{1DB8B157-D7AA-4629-8A9D-F2CF93C5A49D}" dt="2021-07-18T11:52:50.117" v="1314"/>
          <pc:sldLayoutMkLst>
            <pc:docMk/>
            <pc:sldMasterMk cId="4054616231" sldId="2147483648"/>
            <pc:sldLayoutMk cId="1974459203" sldId="2147483651"/>
          </pc:sldLayoutMkLst>
          <pc:spChg chg="mod">
            <ac:chgData name="Li Bojie" userId="20e98015b95230ff" providerId="LiveId" clId="{1DB8B157-D7AA-4629-8A9D-F2CF93C5A49D}" dt="2021-07-18T11:52:50.117" v="1314"/>
            <ac:spMkLst>
              <pc:docMk/>
              <pc:sldMasterMk cId="4054616231" sldId="2147483648"/>
              <pc:sldLayoutMk cId="1974459203" sldId="2147483651"/>
              <ac:spMk id="2" creationId="{E77B5CE8-2103-4851-9F56-3108E395EB45}"/>
            </ac:spMkLst>
          </pc:spChg>
          <pc:spChg chg="mod">
            <ac:chgData name="Li Bojie" userId="20e98015b95230ff" providerId="LiveId" clId="{1DB8B157-D7AA-4629-8A9D-F2CF93C5A49D}" dt="2021-07-18T11:52:50.117" v="1314"/>
            <ac:spMkLst>
              <pc:docMk/>
              <pc:sldMasterMk cId="4054616231" sldId="2147483648"/>
              <pc:sldLayoutMk cId="1974459203" sldId="2147483651"/>
              <ac:spMk id="3" creationId="{DAE1D896-75E0-4676-8AB6-4F31EE20FD86}"/>
            </ac:spMkLst>
          </pc:spChg>
        </pc:sldLayoutChg>
        <pc:sldLayoutChg chg="modSp">
          <pc:chgData name="Li Bojie" userId="20e98015b95230ff" providerId="LiveId" clId="{1DB8B157-D7AA-4629-8A9D-F2CF93C5A49D}" dt="2021-07-18T11:52:50.117" v="1314"/>
          <pc:sldLayoutMkLst>
            <pc:docMk/>
            <pc:sldMasterMk cId="4054616231" sldId="2147483648"/>
            <pc:sldLayoutMk cId="3430048769" sldId="2147483652"/>
          </pc:sldLayoutMkLst>
          <pc:spChg chg="mod">
            <ac:chgData name="Li Bojie" userId="20e98015b95230ff" providerId="LiveId" clId="{1DB8B157-D7AA-4629-8A9D-F2CF93C5A49D}" dt="2021-07-18T11:52:50.117" v="1314"/>
            <ac:spMkLst>
              <pc:docMk/>
              <pc:sldMasterMk cId="4054616231" sldId="2147483648"/>
              <pc:sldLayoutMk cId="3430048769" sldId="2147483652"/>
              <ac:spMk id="3" creationId="{52ED0A33-7ED4-4EBF-A36F-05BEA1FB4906}"/>
            </ac:spMkLst>
          </pc:spChg>
          <pc:spChg chg="mod">
            <ac:chgData name="Li Bojie" userId="20e98015b95230ff" providerId="LiveId" clId="{1DB8B157-D7AA-4629-8A9D-F2CF93C5A49D}" dt="2021-07-18T11:52:50.117" v="1314"/>
            <ac:spMkLst>
              <pc:docMk/>
              <pc:sldMasterMk cId="4054616231" sldId="2147483648"/>
              <pc:sldLayoutMk cId="3430048769" sldId="2147483652"/>
              <ac:spMk id="4" creationId="{11D00B8E-F308-4585-B99D-2F888F03B0B2}"/>
            </ac:spMkLst>
          </pc:spChg>
        </pc:sldLayoutChg>
        <pc:sldLayoutChg chg="modSp">
          <pc:chgData name="Li Bojie" userId="20e98015b95230ff" providerId="LiveId" clId="{1DB8B157-D7AA-4629-8A9D-F2CF93C5A49D}" dt="2021-07-18T11:52:50.117" v="1314"/>
          <pc:sldLayoutMkLst>
            <pc:docMk/>
            <pc:sldMasterMk cId="4054616231" sldId="2147483648"/>
            <pc:sldLayoutMk cId="2167354216" sldId="2147483653"/>
          </pc:sldLayoutMkLst>
          <pc:spChg chg="mod">
            <ac:chgData name="Li Bojie" userId="20e98015b95230ff" providerId="LiveId" clId="{1DB8B157-D7AA-4629-8A9D-F2CF93C5A49D}" dt="2021-07-18T11:52:50.117" v="1314"/>
            <ac:spMkLst>
              <pc:docMk/>
              <pc:sldMasterMk cId="4054616231" sldId="2147483648"/>
              <pc:sldLayoutMk cId="2167354216" sldId="2147483653"/>
              <ac:spMk id="2" creationId="{56078CC5-3CE3-4642-B9AC-4438B895092C}"/>
            </ac:spMkLst>
          </pc:spChg>
          <pc:spChg chg="mod">
            <ac:chgData name="Li Bojie" userId="20e98015b95230ff" providerId="LiveId" clId="{1DB8B157-D7AA-4629-8A9D-F2CF93C5A49D}" dt="2021-07-18T11:52:50.117" v="1314"/>
            <ac:spMkLst>
              <pc:docMk/>
              <pc:sldMasterMk cId="4054616231" sldId="2147483648"/>
              <pc:sldLayoutMk cId="2167354216" sldId="2147483653"/>
              <ac:spMk id="3" creationId="{E281FA17-F9C6-427F-A944-8A111B694074}"/>
            </ac:spMkLst>
          </pc:spChg>
          <pc:spChg chg="mod">
            <ac:chgData name="Li Bojie" userId="20e98015b95230ff" providerId="LiveId" clId="{1DB8B157-D7AA-4629-8A9D-F2CF93C5A49D}" dt="2021-07-18T11:52:50.117" v="1314"/>
            <ac:spMkLst>
              <pc:docMk/>
              <pc:sldMasterMk cId="4054616231" sldId="2147483648"/>
              <pc:sldLayoutMk cId="2167354216" sldId="2147483653"/>
              <ac:spMk id="4" creationId="{874C55C8-7DA2-45DD-8711-08C30A0A72EB}"/>
            </ac:spMkLst>
          </pc:spChg>
          <pc:spChg chg="mod">
            <ac:chgData name="Li Bojie" userId="20e98015b95230ff" providerId="LiveId" clId="{1DB8B157-D7AA-4629-8A9D-F2CF93C5A49D}" dt="2021-07-18T11:52:50.117" v="1314"/>
            <ac:spMkLst>
              <pc:docMk/>
              <pc:sldMasterMk cId="4054616231" sldId="2147483648"/>
              <pc:sldLayoutMk cId="2167354216" sldId="2147483653"/>
              <ac:spMk id="5" creationId="{9A4FF4AB-8F9E-4CD1-8DCE-998F06B581AC}"/>
            </ac:spMkLst>
          </pc:spChg>
          <pc:spChg chg="mod">
            <ac:chgData name="Li Bojie" userId="20e98015b95230ff" providerId="LiveId" clId="{1DB8B157-D7AA-4629-8A9D-F2CF93C5A49D}" dt="2021-07-18T11:52:50.117" v="1314"/>
            <ac:spMkLst>
              <pc:docMk/>
              <pc:sldMasterMk cId="4054616231" sldId="2147483648"/>
              <pc:sldLayoutMk cId="2167354216" sldId="2147483653"/>
              <ac:spMk id="6" creationId="{3CC53097-C8EA-497D-831F-151AA1205464}"/>
            </ac:spMkLst>
          </pc:spChg>
        </pc:sldLayoutChg>
        <pc:sldLayoutChg chg="modSp">
          <pc:chgData name="Li Bojie" userId="20e98015b95230ff" providerId="LiveId" clId="{1DB8B157-D7AA-4629-8A9D-F2CF93C5A49D}" dt="2021-07-18T11:52:50.117" v="1314"/>
          <pc:sldLayoutMkLst>
            <pc:docMk/>
            <pc:sldMasterMk cId="4054616231" sldId="2147483648"/>
            <pc:sldLayoutMk cId="958977648" sldId="2147483656"/>
          </pc:sldLayoutMkLst>
          <pc:spChg chg="mod">
            <ac:chgData name="Li Bojie" userId="20e98015b95230ff" providerId="LiveId" clId="{1DB8B157-D7AA-4629-8A9D-F2CF93C5A49D}" dt="2021-07-18T11:52:50.117" v="1314"/>
            <ac:spMkLst>
              <pc:docMk/>
              <pc:sldMasterMk cId="4054616231" sldId="2147483648"/>
              <pc:sldLayoutMk cId="958977648" sldId="2147483656"/>
              <ac:spMk id="2" creationId="{E2699CC2-B776-4E6D-8017-94D5616C7D97}"/>
            </ac:spMkLst>
          </pc:spChg>
          <pc:spChg chg="mod">
            <ac:chgData name="Li Bojie" userId="20e98015b95230ff" providerId="LiveId" clId="{1DB8B157-D7AA-4629-8A9D-F2CF93C5A49D}" dt="2021-07-18T11:52:50.117" v="1314"/>
            <ac:spMkLst>
              <pc:docMk/>
              <pc:sldMasterMk cId="4054616231" sldId="2147483648"/>
              <pc:sldLayoutMk cId="958977648" sldId="2147483656"/>
              <ac:spMk id="3" creationId="{715EDB66-33B2-4E52-8605-C68A90764278}"/>
            </ac:spMkLst>
          </pc:spChg>
          <pc:spChg chg="mod">
            <ac:chgData name="Li Bojie" userId="20e98015b95230ff" providerId="LiveId" clId="{1DB8B157-D7AA-4629-8A9D-F2CF93C5A49D}" dt="2021-07-18T11:52:50.117" v="1314"/>
            <ac:spMkLst>
              <pc:docMk/>
              <pc:sldMasterMk cId="4054616231" sldId="2147483648"/>
              <pc:sldLayoutMk cId="958977648" sldId="2147483656"/>
              <ac:spMk id="4" creationId="{E72A65E0-0D96-4AE6-9D17-C088D17CFFDC}"/>
            </ac:spMkLst>
          </pc:spChg>
        </pc:sldLayoutChg>
        <pc:sldLayoutChg chg="modSp">
          <pc:chgData name="Li Bojie" userId="20e98015b95230ff" providerId="LiveId" clId="{1DB8B157-D7AA-4629-8A9D-F2CF93C5A49D}" dt="2021-07-18T11:52:50.117" v="1314"/>
          <pc:sldLayoutMkLst>
            <pc:docMk/>
            <pc:sldMasterMk cId="4054616231" sldId="2147483648"/>
            <pc:sldLayoutMk cId="274018180" sldId="2147483657"/>
          </pc:sldLayoutMkLst>
          <pc:spChg chg="mod">
            <ac:chgData name="Li Bojie" userId="20e98015b95230ff" providerId="LiveId" clId="{1DB8B157-D7AA-4629-8A9D-F2CF93C5A49D}" dt="2021-07-18T11:52:50.117" v="1314"/>
            <ac:spMkLst>
              <pc:docMk/>
              <pc:sldMasterMk cId="4054616231" sldId="2147483648"/>
              <pc:sldLayoutMk cId="274018180" sldId="2147483657"/>
              <ac:spMk id="2" creationId="{17268633-7D0C-47FD-A775-9133522C53EA}"/>
            </ac:spMkLst>
          </pc:spChg>
          <pc:spChg chg="mod">
            <ac:chgData name="Li Bojie" userId="20e98015b95230ff" providerId="LiveId" clId="{1DB8B157-D7AA-4629-8A9D-F2CF93C5A49D}" dt="2021-07-18T11:52:50.117" v="1314"/>
            <ac:spMkLst>
              <pc:docMk/>
              <pc:sldMasterMk cId="4054616231" sldId="2147483648"/>
              <pc:sldLayoutMk cId="274018180" sldId="2147483657"/>
              <ac:spMk id="3" creationId="{A15A5036-42EB-445E-A682-4094F7F77A2D}"/>
            </ac:spMkLst>
          </pc:spChg>
          <pc:spChg chg="mod">
            <ac:chgData name="Li Bojie" userId="20e98015b95230ff" providerId="LiveId" clId="{1DB8B157-D7AA-4629-8A9D-F2CF93C5A49D}" dt="2021-07-18T11:52:50.117" v="1314"/>
            <ac:spMkLst>
              <pc:docMk/>
              <pc:sldMasterMk cId="4054616231" sldId="2147483648"/>
              <pc:sldLayoutMk cId="274018180" sldId="2147483657"/>
              <ac:spMk id="4" creationId="{CD308C50-8EE9-4515-BEA4-0427AF2E6A2B}"/>
            </ac:spMkLst>
          </pc:spChg>
        </pc:sldLayoutChg>
        <pc:sldLayoutChg chg="modSp">
          <pc:chgData name="Li Bojie" userId="20e98015b95230ff" providerId="LiveId" clId="{1DB8B157-D7AA-4629-8A9D-F2CF93C5A49D}" dt="2021-07-18T11:52:50.117" v="1314"/>
          <pc:sldLayoutMkLst>
            <pc:docMk/>
            <pc:sldMasterMk cId="4054616231" sldId="2147483648"/>
            <pc:sldLayoutMk cId="2032276301" sldId="2147483659"/>
          </pc:sldLayoutMkLst>
          <pc:spChg chg="mod">
            <ac:chgData name="Li Bojie" userId="20e98015b95230ff" providerId="LiveId" clId="{1DB8B157-D7AA-4629-8A9D-F2CF93C5A49D}" dt="2021-07-18T11:52:50.117" v="1314"/>
            <ac:spMkLst>
              <pc:docMk/>
              <pc:sldMasterMk cId="4054616231" sldId="2147483648"/>
              <pc:sldLayoutMk cId="2032276301" sldId="2147483659"/>
              <ac:spMk id="2" creationId="{007B4FAF-A5F1-4D33-BEAC-D3DA9EE1C1F0}"/>
            </ac:spMkLst>
          </pc:spChg>
          <pc:spChg chg="mod">
            <ac:chgData name="Li Bojie" userId="20e98015b95230ff" providerId="LiveId" clId="{1DB8B157-D7AA-4629-8A9D-F2CF93C5A49D}" dt="2021-07-18T11:52:50.117" v="1314"/>
            <ac:spMkLst>
              <pc:docMk/>
              <pc:sldMasterMk cId="4054616231" sldId="2147483648"/>
              <pc:sldLayoutMk cId="2032276301" sldId="2147483659"/>
              <ac:spMk id="3" creationId="{C4B71F11-075D-46D8-8959-162404C4DDB6}"/>
            </ac:spMkLst>
          </pc:spChg>
        </pc:sldLayoutChg>
      </pc:sldMasterChg>
      <pc:sldMasterChg chg="delSldLayout">
        <pc:chgData name="Li Bojie" userId="20e98015b95230ff" providerId="LiveId" clId="{1DB8B157-D7AA-4629-8A9D-F2CF93C5A49D}" dt="2021-07-18T11:59:09.402" v="1357" actId="47"/>
        <pc:sldMasterMkLst>
          <pc:docMk/>
          <pc:sldMasterMk cId="2060162122" sldId="2147483660"/>
        </pc:sldMasterMkLst>
        <pc:sldLayoutChg chg="del">
          <pc:chgData name="Li Bojie" userId="20e98015b95230ff" providerId="LiveId" clId="{1DB8B157-D7AA-4629-8A9D-F2CF93C5A49D}" dt="2021-07-18T11:59:09.402" v="1357" actId="47"/>
          <pc:sldLayoutMkLst>
            <pc:docMk/>
            <pc:sldMasterMk cId="2060162122" sldId="2147483660"/>
            <pc:sldLayoutMk cId="3286584792" sldId="2147483672"/>
          </pc:sldLayoutMkLst>
        </pc:sldLayoutChg>
        <pc:sldLayoutChg chg="del">
          <pc:chgData name="Li Bojie" userId="20e98015b95230ff" providerId="LiveId" clId="{1DB8B157-D7AA-4629-8A9D-F2CF93C5A49D}" dt="2021-07-18T11:59:05.883" v="1355" actId="47"/>
          <pc:sldLayoutMkLst>
            <pc:docMk/>
            <pc:sldMasterMk cId="2060162122" sldId="2147483660"/>
            <pc:sldLayoutMk cId="2699485524" sldId="2147483673"/>
          </pc:sldLayoutMkLst>
        </pc:sldLayoutChg>
      </pc:sldMasterChg>
    </pc:docChg>
  </pc:docChgLst>
  <pc:docChgLst>
    <pc:chgData name="Li Bojie" userId="20e98015b95230ff" providerId="LiveId" clId="{F7E97128-4C54-4CEB-903B-EDB61270F90F}"/>
    <pc:docChg chg="undo custSel addSld delSld modSld sldOrd modShowInfo">
      <pc:chgData name="Li Bojie" userId="20e98015b95230ff" providerId="LiveId" clId="{F7E97128-4C54-4CEB-903B-EDB61270F90F}" dt="2021-07-30T06:49:14.130" v="8242" actId="1076"/>
      <pc:docMkLst>
        <pc:docMk/>
      </pc:docMkLst>
      <pc:sldChg chg="modSp mod">
        <pc:chgData name="Li Bojie" userId="20e98015b95230ff" providerId="LiveId" clId="{F7E97128-4C54-4CEB-903B-EDB61270F90F}" dt="2021-07-30T01:34:57.396" v="6275" actId="20577"/>
        <pc:sldMkLst>
          <pc:docMk/>
          <pc:sldMk cId="1772410483" sldId="256"/>
        </pc:sldMkLst>
        <pc:spChg chg="mod">
          <ac:chgData name="Li Bojie" userId="20e98015b95230ff" providerId="LiveId" clId="{F7E97128-4C54-4CEB-903B-EDB61270F90F}" dt="2021-07-30T01:34:57.396" v="6275" actId="20577"/>
          <ac:spMkLst>
            <pc:docMk/>
            <pc:sldMk cId="1772410483" sldId="256"/>
            <ac:spMk id="2" creationId="{AFE8A858-8712-4E90-850F-AE9BEC61A60B}"/>
          </ac:spMkLst>
        </pc:spChg>
        <pc:spChg chg="mod">
          <ac:chgData name="Li Bojie" userId="20e98015b95230ff" providerId="LiveId" clId="{F7E97128-4C54-4CEB-903B-EDB61270F90F}" dt="2021-07-29T16:39:48.832" v="5585" actId="20577"/>
          <ac:spMkLst>
            <pc:docMk/>
            <pc:sldMk cId="1772410483" sldId="256"/>
            <ac:spMk id="3" creationId="{30C0BD44-9620-491F-AE5A-6192570F263D}"/>
          </ac:spMkLst>
        </pc:spChg>
      </pc:sldChg>
      <pc:sldChg chg="del">
        <pc:chgData name="Li Bojie" userId="20e98015b95230ff" providerId="LiveId" clId="{F7E97128-4C54-4CEB-903B-EDB61270F90F}" dt="2021-07-30T01:38:33.059" v="6379" actId="47"/>
        <pc:sldMkLst>
          <pc:docMk/>
          <pc:sldMk cId="1018578254" sldId="257"/>
        </pc:sldMkLst>
      </pc:sldChg>
      <pc:sldChg chg="del">
        <pc:chgData name="Li Bojie" userId="20e98015b95230ff" providerId="LiveId" clId="{F7E97128-4C54-4CEB-903B-EDB61270F90F}" dt="2021-07-30T01:36:19.669" v="6359" actId="47"/>
        <pc:sldMkLst>
          <pc:docMk/>
          <pc:sldMk cId="113476898" sldId="258"/>
        </pc:sldMkLst>
      </pc:sldChg>
      <pc:sldChg chg="addSp modSp mod">
        <pc:chgData name="Li Bojie" userId="20e98015b95230ff" providerId="LiveId" clId="{F7E97128-4C54-4CEB-903B-EDB61270F90F}" dt="2021-07-30T06:46:48.669" v="8218" actId="1035"/>
        <pc:sldMkLst>
          <pc:docMk/>
          <pc:sldMk cId="3305752998" sldId="274"/>
        </pc:sldMkLst>
        <pc:spChg chg="add mod">
          <ac:chgData name="Li Bojie" userId="20e98015b95230ff" providerId="LiveId" clId="{F7E97128-4C54-4CEB-903B-EDB61270F90F}" dt="2021-07-30T06:46:48.669" v="8218" actId="1035"/>
          <ac:spMkLst>
            <pc:docMk/>
            <pc:sldMk cId="3305752998" sldId="274"/>
            <ac:spMk id="3" creationId="{72080132-6A95-475E-A16D-58F34AB81A37}"/>
          </ac:spMkLst>
        </pc:spChg>
        <pc:spChg chg="mod">
          <ac:chgData name="Li Bojie" userId="20e98015b95230ff" providerId="LiveId" clId="{F7E97128-4C54-4CEB-903B-EDB61270F90F}" dt="2021-07-30T02:52:15.663" v="7462" actId="1035"/>
          <ac:spMkLst>
            <pc:docMk/>
            <pc:sldMk cId="3305752998" sldId="274"/>
            <ac:spMk id="13" creationId="{F3B56593-EFF4-4EF3-A001-7682F0FC97D2}"/>
          </ac:spMkLst>
        </pc:spChg>
        <pc:spChg chg="mod">
          <ac:chgData name="Li Bojie" userId="20e98015b95230ff" providerId="LiveId" clId="{F7E97128-4C54-4CEB-903B-EDB61270F90F}" dt="2021-07-30T02:52:15.663" v="7462" actId="1035"/>
          <ac:spMkLst>
            <pc:docMk/>
            <pc:sldMk cId="3305752998" sldId="274"/>
            <ac:spMk id="14" creationId="{E2131F54-D03C-425B-9317-8CD28825D549}"/>
          </ac:spMkLst>
        </pc:spChg>
      </pc:sldChg>
      <pc:sldChg chg="addSp delSp modSp add mod">
        <pc:chgData name="Li Bojie" userId="20e98015b95230ff" providerId="LiveId" clId="{F7E97128-4C54-4CEB-903B-EDB61270F90F}" dt="2021-07-30T06:46:08.178" v="8202" actId="1076"/>
        <pc:sldMkLst>
          <pc:docMk/>
          <pc:sldMk cId="3453391733" sldId="311"/>
        </pc:sldMkLst>
        <pc:spChg chg="mod">
          <ac:chgData name="Li Bojie" userId="20e98015b95230ff" providerId="LiveId" clId="{F7E97128-4C54-4CEB-903B-EDB61270F90F}" dt="2021-07-30T06:41:01.376" v="7873" actId="403"/>
          <ac:spMkLst>
            <pc:docMk/>
            <pc:sldMk cId="3453391733" sldId="311"/>
            <ac:spMk id="2" creationId="{60A0C0F2-9CCC-47AD-9B76-045CF3972FAD}"/>
          </ac:spMkLst>
        </pc:spChg>
        <pc:spChg chg="mod">
          <ac:chgData name="Li Bojie" userId="20e98015b95230ff" providerId="LiveId" clId="{F7E97128-4C54-4CEB-903B-EDB61270F90F}" dt="2021-07-30T06:46:08.178" v="8202" actId="1076"/>
          <ac:spMkLst>
            <pc:docMk/>
            <pc:sldMk cId="3453391733" sldId="311"/>
            <ac:spMk id="3" creationId="{EE8D70E0-50F5-46E1-B410-DF46F3AE2984}"/>
          </ac:spMkLst>
        </pc:spChg>
        <pc:graphicFrameChg chg="add del modGraphic">
          <ac:chgData name="Li Bojie" userId="20e98015b95230ff" providerId="LiveId" clId="{F7E97128-4C54-4CEB-903B-EDB61270F90F}" dt="2021-07-30T06:40:55.525" v="7871" actId="27309"/>
          <ac:graphicFrameMkLst>
            <pc:docMk/>
            <pc:sldMk cId="3453391733" sldId="311"/>
            <ac:graphicFrameMk id="5" creationId="{6756BC43-20E6-4F08-A132-863F487B89F0}"/>
          </ac:graphicFrameMkLst>
        </pc:graphicFrameChg>
      </pc:sldChg>
      <pc:sldChg chg="del">
        <pc:chgData name="Li Bojie" userId="20e98015b95230ff" providerId="LiveId" clId="{F7E97128-4C54-4CEB-903B-EDB61270F90F}" dt="2021-07-30T01:40:36.792" v="6388" actId="47"/>
        <pc:sldMkLst>
          <pc:docMk/>
          <pc:sldMk cId="151843726" sldId="1407"/>
        </pc:sldMkLst>
      </pc:sldChg>
      <pc:sldChg chg="del">
        <pc:chgData name="Li Bojie" userId="20e98015b95230ff" providerId="LiveId" clId="{F7E97128-4C54-4CEB-903B-EDB61270F90F}" dt="2021-07-30T01:40:48.442" v="6394" actId="47"/>
        <pc:sldMkLst>
          <pc:docMk/>
          <pc:sldMk cId="3267620808" sldId="1422"/>
        </pc:sldMkLst>
      </pc:sldChg>
      <pc:sldChg chg="del">
        <pc:chgData name="Li Bojie" userId="20e98015b95230ff" providerId="LiveId" clId="{F7E97128-4C54-4CEB-903B-EDB61270F90F}" dt="2021-07-30T01:41:07.067" v="6400" actId="47"/>
        <pc:sldMkLst>
          <pc:docMk/>
          <pc:sldMk cId="2934896592" sldId="1423"/>
        </pc:sldMkLst>
      </pc:sldChg>
      <pc:sldChg chg="addSp modSp mod">
        <pc:chgData name="Li Bojie" userId="20e98015b95230ff" providerId="LiveId" clId="{F7E97128-4C54-4CEB-903B-EDB61270F90F}" dt="2021-07-30T02:48:25.515" v="7306" actId="14100"/>
        <pc:sldMkLst>
          <pc:docMk/>
          <pc:sldMk cId="810792753" sldId="1429"/>
        </pc:sldMkLst>
        <pc:spChg chg="mod">
          <ac:chgData name="Li Bojie" userId="20e98015b95230ff" providerId="LiveId" clId="{F7E97128-4C54-4CEB-903B-EDB61270F90F}" dt="2021-07-30T02:48:03.414" v="7302" actId="113"/>
          <ac:spMkLst>
            <pc:docMk/>
            <pc:sldMk cId="810792753" sldId="1429"/>
            <ac:spMk id="8" creationId="{00000000-0000-0000-0000-000000000000}"/>
          </ac:spMkLst>
        </pc:spChg>
        <pc:spChg chg="mod">
          <ac:chgData name="Li Bojie" userId="20e98015b95230ff" providerId="LiveId" clId="{F7E97128-4C54-4CEB-903B-EDB61270F90F}" dt="2021-07-30T02:48:11.243" v="7304" actId="14100"/>
          <ac:spMkLst>
            <pc:docMk/>
            <pc:sldMk cId="810792753" sldId="1429"/>
            <ac:spMk id="9" creationId="{00000000-0000-0000-0000-000000000000}"/>
          </ac:spMkLst>
        </pc:spChg>
        <pc:spChg chg="add mod">
          <ac:chgData name="Li Bojie" userId="20e98015b95230ff" providerId="LiveId" clId="{F7E97128-4C54-4CEB-903B-EDB61270F90F}" dt="2021-07-30T02:48:19.793" v="7305" actId="1076"/>
          <ac:spMkLst>
            <pc:docMk/>
            <pc:sldMk cId="810792753" sldId="1429"/>
            <ac:spMk id="13" creationId="{136995D1-350B-426D-8E56-C1BB64F4D2D7}"/>
          </ac:spMkLst>
        </pc:spChg>
        <pc:spChg chg="mod">
          <ac:chgData name="Li Bojie" userId="20e98015b95230ff" providerId="LiveId" clId="{F7E97128-4C54-4CEB-903B-EDB61270F90F}" dt="2021-07-30T02:48:01.035" v="7301" actId="113"/>
          <ac:spMkLst>
            <pc:docMk/>
            <pc:sldMk cId="810792753" sldId="1429"/>
            <ac:spMk id="16" creationId="{00000000-0000-0000-0000-000000000000}"/>
          </ac:spMkLst>
        </pc:spChg>
        <pc:spChg chg="add mod">
          <ac:chgData name="Li Bojie" userId="20e98015b95230ff" providerId="LiveId" clId="{F7E97128-4C54-4CEB-903B-EDB61270F90F}" dt="2021-07-30T02:46:38.219" v="7114" actId="20577"/>
          <ac:spMkLst>
            <pc:docMk/>
            <pc:sldMk cId="810792753" sldId="1429"/>
            <ac:spMk id="17" creationId="{CEFE4CCE-256B-9F44-A7A6-D5535C132758}"/>
          </ac:spMkLst>
        </pc:spChg>
        <pc:spChg chg="add mod">
          <ac:chgData name="Li Bojie" userId="20e98015b95230ff" providerId="LiveId" clId="{F7E97128-4C54-4CEB-903B-EDB61270F90F}" dt="2021-07-30T02:46:54.935" v="7170" actId="20577"/>
          <ac:spMkLst>
            <pc:docMk/>
            <pc:sldMk cId="810792753" sldId="1429"/>
            <ac:spMk id="18" creationId="{09A4165C-7518-274B-A882-2E7DFA46A77B}"/>
          </ac:spMkLst>
        </pc:spChg>
        <pc:spChg chg="add mod">
          <ac:chgData name="Li Bojie" userId="20e98015b95230ff" providerId="LiveId" clId="{F7E97128-4C54-4CEB-903B-EDB61270F90F}" dt="2021-07-30T02:47:53.127" v="7300" actId="20577"/>
          <ac:spMkLst>
            <pc:docMk/>
            <pc:sldMk cId="810792753" sldId="1429"/>
            <ac:spMk id="19" creationId="{D5E058E6-4491-4B47-89F2-142286A506CA}"/>
          </ac:spMkLst>
        </pc:spChg>
        <pc:cxnChg chg="mod">
          <ac:chgData name="Li Bojie" userId="20e98015b95230ff" providerId="LiveId" clId="{F7E97128-4C54-4CEB-903B-EDB61270F90F}" dt="2021-07-30T02:48:25.515" v="7306" actId="14100"/>
          <ac:cxnSpMkLst>
            <pc:docMk/>
            <pc:sldMk cId="810792753" sldId="1429"/>
            <ac:cxnSpMk id="7" creationId="{00000000-0000-0000-0000-000000000000}"/>
          </ac:cxnSpMkLst>
        </pc:cxnChg>
      </pc:sldChg>
      <pc:sldChg chg="del">
        <pc:chgData name="Li Bojie" userId="20e98015b95230ff" providerId="LiveId" clId="{F7E97128-4C54-4CEB-903B-EDB61270F90F}" dt="2021-07-30T01:42:42.188" v="6414" actId="47"/>
        <pc:sldMkLst>
          <pc:docMk/>
          <pc:sldMk cId="209703559" sldId="1464"/>
        </pc:sldMkLst>
      </pc:sldChg>
      <pc:sldChg chg="add del">
        <pc:chgData name="Li Bojie" userId="20e98015b95230ff" providerId="LiveId" clId="{F7E97128-4C54-4CEB-903B-EDB61270F90F}" dt="2021-07-30T01:37:57.612" v="6370" actId="47"/>
        <pc:sldMkLst>
          <pc:docMk/>
          <pc:sldMk cId="3217773604" sldId="1465"/>
        </pc:sldMkLst>
      </pc:sldChg>
      <pc:sldChg chg="modSp add del mod">
        <pc:chgData name="Li Bojie" userId="20e98015b95230ff" providerId="LiveId" clId="{F7E97128-4C54-4CEB-903B-EDB61270F90F}" dt="2021-07-30T01:38:05.646" v="6378" actId="404"/>
        <pc:sldMkLst>
          <pc:docMk/>
          <pc:sldMk cId="3332186334" sldId="1466"/>
        </pc:sldMkLst>
        <pc:spChg chg="mod">
          <ac:chgData name="Li Bojie" userId="20e98015b95230ff" providerId="LiveId" clId="{F7E97128-4C54-4CEB-903B-EDB61270F90F}" dt="2021-07-30T01:38:05.646" v="6378" actId="404"/>
          <ac:spMkLst>
            <pc:docMk/>
            <pc:sldMk cId="3332186334" sldId="1466"/>
            <ac:spMk id="3" creationId="{00000000-0000-0000-0000-000000000000}"/>
          </ac:spMkLst>
        </pc:spChg>
      </pc:sldChg>
      <pc:sldChg chg="del">
        <pc:chgData name="Li Bojie" userId="20e98015b95230ff" providerId="LiveId" clId="{F7E97128-4C54-4CEB-903B-EDB61270F90F}" dt="2021-07-30T01:40:58.803" v="6398" actId="47"/>
        <pc:sldMkLst>
          <pc:docMk/>
          <pc:sldMk cId="1237976631" sldId="1473"/>
        </pc:sldMkLst>
      </pc:sldChg>
      <pc:sldChg chg="del">
        <pc:chgData name="Li Bojie" userId="20e98015b95230ff" providerId="LiveId" clId="{F7E97128-4C54-4CEB-903B-EDB61270F90F}" dt="2021-07-30T01:40:42.807" v="6390" actId="47"/>
        <pc:sldMkLst>
          <pc:docMk/>
          <pc:sldMk cId="2970316782" sldId="1475"/>
        </pc:sldMkLst>
      </pc:sldChg>
      <pc:sldChg chg="del">
        <pc:chgData name="Li Bojie" userId="20e98015b95230ff" providerId="LiveId" clId="{F7E97128-4C54-4CEB-903B-EDB61270F90F}" dt="2021-07-30T01:41:03.521" v="6399" actId="47"/>
        <pc:sldMkLst>
          <pc:docMk/>
          <pc:sldMk cId="3948100924" sldId="1476"/>
        </pc:sldMkLst>
      </pc:sldChg>
      <pc:sldChg chg="del">
        <pc:chgData name="Li Bojie" userId="20e98015b95230ff" providerId="LiveId" clId="{F7E97128-4C54-4CEB-903B-EDB61270F90F}" dt="2021-07-30T01:41:11.880" v="6401" actId="47"/>
        <pc:sldMkLst>
          <pc:docMk/>
          <pc:sldMk cId="3992149456" sldId="1477"/>
        </pc:sldMkLst>
      </pc:sldChg>
      <pc:sldChg chg="del">
        <pc:chgData name="Li Bojie" userId="20e98015b95230ff" providerId="LiveId" clId="{F7E97128-4C54-4CEB-903B-EDB61270F90F}" dt="2021-07-30T01:40:23.291" v="6387" actId="47"/>
        <pc:sldMkLst>
          <pc:docMk/>
          <pc:sldMk cId="704819227" sldId="1478"/>
        </pc:sldMkLst>
      </pc:sldChg>
      <pc:sldChg chg="del">
        <pc:chgData name="Li Bojie" userId="20e98015b95230ff" providerId="LiveId" clId="{F7E97128-4C54-4CEB-903B-EDB61270F90F}" dt="2021-07-30T01:41:15.570" v="6402" actId="47"/>
        <pc:sldMkLst>
          <pc:docMk/>
          <pc:sldMk cId="2707598201" sldId="1480"/>
        </pc:sldMkLst>
      </pc:sldChg>
      <pc:sldChg chg="del">
        <pc:chgData name="Li Bojie" userId="20e98015b95230ff" providerId="LiveId" clId="{F7E97128-4C54-4CEB-903B-EDB61270F90F}" dt="2021-07-30T01:36:35.973" v="6360" actId="2696"/>
        <pc:sldMkLst>
          <pc:docMk/>
          <pc:sldMk cId="1701383019" sldId="1483"/>
        </pc:sldMkLst>
      </pc:sldChg>
      <pc:sldChg chg="add del">
        <pc:chgData name="Li Bojie" userId="20e98015b95230ff" providerId="LiveId" clId="{F7E97128-4C54-4CEB-903B-EDB61270F90F}" dt="2021-07-30T02:42:19.469" v="7014" actId="47"/>
        <pc:sldMkLst>
          <pc:docMk/>
          <pc:sldMk cId="2379464378" sldId="1483"/>
        </pc:sldMkLst>
      </pc:sldChg>
      <pc:sldChg chg="addSp delSp modSp add mod">
        <pc:chgData name="Li Bojie" userId="20e98015b95230ff" providerId="LiveId" clId="{F7E97128-4C54-4CEB-903B-EDB61270F90F}" dt="2021-07-30T02:42:52.911" v="7049" actId="478"/>
        <pc:sldMkLst>
          <pc:docMk/>
          <pc:sldMk cId="478151448" sldId="1484"/>
        </pc:sldMkLst>
        <pc:spChg chg="mod">
          <ac:chgData name="Li Bojie" userId="20e98015b95230ff" providerId="LiveId" clId="{F7E97128-4C54-4CEB-903B-EDB61270F90F}" dt="2021-07-30T02:42:46.406" v="7047" actId="403"/>
          <ac:spMkLst>
            <pc:docMk/>
            <pc:sldMk cId="478151448" sldId="1484"/>
            <ac:spMk id="2" creationId="{00000000-0000-0000-0000-000000000000}"/>
          </ac:spMkLst>
        </pc:spChg>
        <pc:spChg chg="add del mod">
          <ac:chgData name="Li Bojie" userId="20e98015b95230ff" providerId="LiveId" clId="{F7E97128-4C54-4CEB-903B-EDB61270F90F}" dt="2021-07-30T02:42:52.911" v="7049" actId="478"/>
          <ac:spMkLst>
            <pc:docMk/>
            <pc:sldMk cId="478151448" sldId="1484"/>
            <ac:spMk id="6" creationId="{CE98B7F6-B643-4E63-95B7-936CC9231330}"/>
          </ac:spMkLst>
        </pc:spChg>
      </pc:sldChg>
      <pc:sldChg chg="del">
        <pc:chgData name="Li Bojie" userId="20e98015b95230ff" providerId="LiveId" clId="{F7E97128-4C54-4CEB-903B-EDB61270F90F}" dt="2021-07-30T01:36:35.973" v="6360" actId="2696"/>
        <pc:sldMkLst>
          <pc:docMk/>
          <pc:sldMk cId="3134713211" sldId="1484"/>
        </pc:sldMkLst>
      </pc:sldChg>
      <pc:sldChg chg="del">
        <pc:chgData name="Li Bojie" userId="20e98015b95230ff" providerId="LiveId" clId="{F7E97128-4C54-4CEB-903B-EDB61270F90F}" dt="2021-07-30T01:40:02.467" v="6382" actId="47"/>
        <pc:sldMkLst>
          <pc:docMk/>
          <pc:sldMk cId="1159299925" sldId="1489"/>
        </pc:sldMkLst>
      </pc:sldChg>
      <pc:sldChg chg="del">
        <pc:chgData name="Li Bojie" userId="20e98015b95230ff" providerId="LiveId" clId="{F7E97128-4C54-4CEB-903B-EDB61270F90F}" dt="2021-07-30T01:40:03.259" v="6383" actId="47"/>
        <pc:sldMkLst>
          <pc:docMk/>
          <pc:sldMk cId="695360252" sldId="1490"/>
        </pc:sldMkLst>
      </pc:sldChg>
      <pc:sldChg chg="del">
        <pc:chgData name="Li Bojie" userId="20e98015b95230ff" providerId="LiveId" clId="{F7E97128-4C54-4CEB-903B-EDB61270F90F}" dt="2021-07-30T01:40:04.183" v="6384" actId="47"/>
        <pc:sldMkLst>
          <pc:docMk/>
          <pc:sldMk cId="2275955698" sldId="1491"/>
        </pc:sldMkLst>
      </pc:sldChg>
      <pc:sldChg chg="del">
        <pc:chgData name="Li Bojie" userId="20e98015b95230ff" providerId="LiveId" clId="{F7E97128-4C54-4CEB-903B-EDB61270F90F}" dt="2021-07-30T01:40:06.139" v="6385" actId="47"/>
        <pc:sldMkLst>
          <pc:docMk/>
          <pc:sldMk cId="17267551" sldId="1492"/>
        </pc:sldMkLst>
      </pc:sldChg>
      <pc:sldChg chg="del">
        <pc:chgData name="Li Bojie" userId="20e98015b95230ff" providerId="LiveId" clId="{F7E97128-4C54-4CEB-903B-EDB61270F90F}" dt="2021-07-30T01:40:09.750" v="6386" actId="47"/>
        <pc:sldMkLst>
          <pc:docMk/>
          <pc:sldMk cId="2875145169" sldId="1493"/>
        </pc:sldMkLst>
      </pc:sldChg>
      <pc:sldChg chg="del">
        <pc:chgData name="Li Bojie" userId="20e98015b95230ff" providerId="LiveId" clId="{F7E97128-4C54-4CEB-903B-EDB61270F90F}" dt="2021-07-30T01:40:49.509" v="6395" actId="47"/>
        <pc:sldMkLst>
          <pc:docMk/>
          <pc:sldMk cId="3397227713" sldId="1498"/>
        </pc:sldMkLst>
      </pc:sldChg>
      <pc:sldChg chg="del">
        <pc:chgData name="Li Bojie" userId="20e98015b95230ff" providerId="LiveId" clId="{F7E97128-4C54-4CEB-903B-EDB61270F90F}" dt="2021-07-30T01:40:46.097" v="6392" actId="47"/>
        <pc:sldMkLst>
          <pc:docMk/>
          <pc:sldMk cId="3538839200" sldId="1502"/>
        </pc:sldMkLst>
      </pc:sldChg>
      <pc:sldChg chg="del">
        <pc:chgData name="Li Bojie" userId="20e98015b95230ff" providerId="LiveId" clId="{F7E97128-4C54-4CEB-903B-EDB61270F90F}" dt="2021-07-30T01:40:47.050" v="6393" actId="47"/>
        <pc:sldMkLst>
          <pc:docMk/>
          <pc:sldMk cId="2544368321" sldId="1503"/>
        </pc:sldMkLst>
      </pc:sldChg>
      <pc:sldChg chg="del">
        <pc:chgData name="Li Bojie" userId="20e98015b95230ff" providerId="LiveId" clId="{F7E97128-4C54-4CEB-903B-EDB61270F90F}" dt="2021-07-30T01:40:41.838" v="6389" actId="47"/>
        <pc:sldMkLst>
          <pc:docMk/>
          <pc:sldMk cId="4018751463" sldId="1506"/>
        </pc:sldMkLst>
      </pc:sldChg>
      <pc:sldChg chg="del">
        <pc:chgData name="Li Bojie" userId="20e98015b95230ff" providerId="LiveId" clId="{F7E97128-4C54-4CEB-903B-EDB61270F90F}" dt="2021-07-30T01:40:45.088" v="6391" actId="47"/>
        <pc:sldMkLst>
          <pc:docMk/>
          <pc:sldMk cId="3404967342" sldId="1507"/>
        </pc:sldMkLst>
      </pc:sldChg>
      <pc:sldChg chg="modSp mod">
        <pc:chgData name="Li Bojie" userId="20e98015b95230ff" providerId="LiveId" clId="{F7E97128-4C54-4CEB-903B-EDB61270F90F}" dt="2021-07-30T06:49:14.130" v="8242" actId="1076"/>
        <pc:sldMkLst>
          <pc:docMk/>
          <pc:sldMk cId="66177869" sldId="1509"/>
        </pc:sldMkLst>
        <pc:spChg chg="mod">
          <ac:chgData name="Li Bojie" userId="20e98015b95230ff" providerId="LiveId" clId="{F7E97128-4C54-4CEB-903B-EDB61270F90F}" dt="2021-07-30T06:49:14.130" v="8242" actId="1076"/>
          <ac:spMkLst>
            <pc:docMk/>
            <pc:sldMk cId="66177869" sldId="1509"/>
            <ac:spMk id="6" creationId="{E30B38F4-2F23-443B-BB81-00DCD53D38A6}"/>
          </ac:spMkLst>
        </pc:spChg>
        <pc:spChg chg="mod">
          <ac:chgData name="Li Bojie" userId="20e98015b95230ff" providerId="LiveId" clId="{F7E97128-4C54-4CEB-903B-EDB61270F90F}" dt="2021-07-30T06:48:57.552" v="8238" actId="404"/>
          <ac:spMkLst>
            <pc:docMk/>
            <pc:sldMk cId="66177869" sldId="1509"/>
            <ac:spMk id="9" creationId="{3EC3925C-BEE2-4131-8C48-F83681530EF0}"/>
          </ac:spMkLst>
        </pc:spChg>
        <pc:spChg chg="mod">
          <ac:chgData name="Li Bojie" userId="20e98015b95230ff" providerId="LiveId" clId="{F7E97128-4C54-4CEB-903B-EDB61270F90F}" dt="2021-07-30T01:36:13.831" v="6358" actId="20577"/>
          <ac:spMkLst>
            <pc:docMk/>
            <pc:sldMk cId="66177869" sldId="1509"/>
            <ac:spMk id="10" creationId="{9F41BD4D-ACDD-4516-A044-EC4F0710F185}"/>
          </ac:spMkLst>
        </pc:spChg>
        <pc:picChg chg="mod">
          <ac:chgData name="Li Bojie" userId="20e98015b95230ff" providerId="LiveId" clId="{F7E97128-4C54-4CEB-903B-EDB61270F90F}" dt="2021-07-30T06:49:00.382" v="8240" actId="1076"/>
          <ac:picMkLst>
            <pc:docMk/>
            <pc:sldMk cId="66177869" sldId="1509"/>
            <ac:picMk id="5" creationId="{E018437C-E8B4-472A-A3A6-0704481542F3}"/>
          </ac:picMkLst>
        </pc:picChg>
      </pc:sldChg>
      <pc:sldChg chg="del">
        <pc:chgData name="Li Bojie" userId="20e98015b95230ff" providerId="LiveId" clId="{F7E97128-4C54-4CEB-903B-EDB61270F90F}" dt="2021-07-30T01:37:00.030" v="6362" actId="47"/>
        <pc:sldMkLst>
          <pc:docMk/>
          <pc:sldMk cId="645109400" sldId="1510"/>
        </pc:sldMkLst>
      </pc:sldChg>
      <pc:sldChg chg="del">
        <pc:chgData name="Li Bojie" userId="20e98015b95230ff" providerId="LiveId" clId="{F7E97128-4C54-4CEB-903B-EDB61270F90F}" dt="2021-07-30T01:38:48.807" v="6380" actId="47"/>
        <pc:sldMkLst>
          <pc:docMk/>
          <pc:sldMk cId="2728310256" sldId="1511"/>
        </pc:sldMkLst>
      </pc:sldChg>
      <pc:sldChg chg="del">
        <pc:chgData name="Li Bojie" userId="20e98015b95230ff" providerId="LiveId" clId="{F7E97128-4C54-4CEB-903B-EDB61270F90F}" dt="2021-07-30T02:45:45.177" v="7050" actId="47"/>
        <pc:sldMkLst>
          <pc:docMk/>
          <pc:sldMk cId="2374354439" sldId="1512"/>
        </pc:sldMkLst>
      </pc:sldChg>
      <pc:sldChg chg="del">
        <pc:chgData name="Li Bojie" userId="20e98015b95230ff" providerId="LiveId" clId="{F7E97128-4C54-4CEB-903B-EDB61270F90F}" dt="2021-07-30T01:41:23.295" v="6403" actId="47"/>
        <pc:sldMkLst>
          <pc:docMk/>
          <pc:sldMk cId="845623702" sldId="1513"/>
        </pc:sldMkLst>
      </pc:sldChg>
      <pc:sldChg chg="modSp add del ord modAnim">
        <pc:chgData name="Li Bojie" userId="20e98015b95230ff" providerId="LiveId" clId="{F7E97128-4C54-4CEB-903B-EDB61270F90F}" dt="2021-07-30T01:47:58.896" v="6573"/>
        <pc:sldMkLst>
          <pc:docMk/>
          <pc:sldMk cId="3113138807" sldId="1514"/>
        </pc:sldMkLst>
        <pc:spChg chg="mod">
          <ac:chgData name="Li Bojie" userId="20e98015b95230ff" providerId="LiveId" clId="{F7E97128-4C54-4CEB-903B-EDB61270F90F}" dt="2021-07-30T01:47:53.793" v="6571" actId="20577"/>
          <ac:spMkLst>
            <pc:docMk/>
            <pc:sldMk cId="3113138807" sldId="1514"/>
            <ac:spMk id="3" creationId="{00000000-0000-0000-0000-000000000000}"/>
          </ac:spMkLst>
        </pc:spChg>
      </pc:sldChg>
      <pc:sldChg chg="del">
        <pc:chgData name="Li Bojie" userId="20e98015b95230ff" providerId="LiveId" clId="{F7E97128-4C54-4CEB-903B-EDB61270F90F}" dt="2021-07-30T01:42:42.346" v="6415" actId="47"/>
        <pc:sldMkLst>
          <pc:docMk/>
          <pc:sldMk cId="806812325" sldId="1519"/>
        </pc:sldMkLst>
      </pc:sldChg>
      <pc:sldChg chg="del">
        <pc:chgData name="Li Bojie" userId="20e98015b95230ff" providerId="LiveId" clId="{F7E97128-4C54-4CEB-903B-EDB61270F90F}" dt="2021-07-30T01:42:43.062" v="6416" actId="47"/>
        <pc:sldMkLst>
          <pc:docMk/>
          <pc:sldMk cId="3953965393" sldId="1520"/>
        </pc:sldMkLst>
      </pc:sldChg>
      <pc:sldChg chg="del">
        <pc:chgData name="Li Bojie" userId="20e98015b95230ff" providerId="LiveId" clId="{F7E97128-4C54-4CEB-903B-EDB61270F90F}" dt="2021-07-30T01:43:01.112" v="6418" actId="47"/>
        <pc:sldMkLst>
          <pc:docMk/>
          <pc:sldMk cId="1196849737" sldId="1522"/>
        </pc:sldMkLst>
      </pc:sldChg>
      <pc:sldChg chg="del">
        <pc:chgData name="Li Bojie" userId="20e98015b95230ff" providerId="LiveId" clId="{F7E97128-4C54-4CEB-903B-EDB61270F90F}" dt="2021-07-30T01:43:02.030" v="6419" actId="47"/>
        <pc:sldMkLst>
          <pc:docMk/>
          <pc:sldMk cId="26669525" sldId="1523"/>
        </pc:sldMkLst>
      </pc:sldChg>
      <pc:sldChg chg="del">
        <pc:chgData name="Li Bojie" userId="20e98015b95230ff" providerId="LiveId" clId="{F7E97128-4C54-4CEB-903B-EDB61270F90F}" dt="2021-07-30T01:43:10.136" v="6420" actId="47"/>
        <pc:sldMkLst>
          <pc:docMk/>
          <pc:sldMk cId="1446267910" sldId="1524"/>
        </pc:sldMkLst>
      </pc:sldChg>
      <pc:sldChg chg="del">
        <pc:chgData name="Li Bojie" userId="20e98015b95230ff" providerId="LiveId" clId="{F7E97128-4C54-4CEB-903B-EDB61270F90F}" dt="2021-07-30T01:44:33.951" v="6439" actId="47"/>
        <pc:sldMkLst>
          <pc:docMk/>
          <pc:sldMk cId="1975362206" sldId="1525"/>
        </pc:sldMkLst>
      </pc:sldChg>
      <pc:sldChg chg="del">
        <pc:chgData name="Li Bojie" userId="20e98015b95230ff" providerId="LiveId" clId="{F7E97128-4C54-4CEB-903B-EDB61270F90F}" dt="2021-07-30T01:44:34.704" v="6440" actId="47"/>
        <pc:sldMkLst>
          <pc:docMk/>
          <pc:sldMk cId="2398150392" sldId="1526"/>
        </pc:sldMkLst>
      </pc:sldChg>
      <pc:sldChg chg="del">
        <pc:chgData name="Li Bojie" userId="20e98015b95230ff" providerId="LiveId" clId="{F7E97128-4C54-4CEB-903B-EDB61270F90F}" dt="2021-07-30T01:44:35.313" v="6441" actId="47"/>
        <pc:sldMkLst>
          <pc:docMk/>
          <pc:sldMk cId="249214078" sldId="1527"/>
        </pc:sldMkLst>
      </pc:sldChg>
      <pc:sldChg chg="del">
        <pc:chgData name="Li Bojie" userId="20e98015b95230ff" providerId="LiveId" clId="{F7E97128-4C54-4CEB-903B-EDB61270F90F}" dt="2021-07-30T01:44:35.975" v="6442" actId="47"/>
        <pc:sldMkLst>
          <pc:docMk/>
          <pc:sldMk cId="2416044070" sldId="1528"/>
        </pc:sldMkLst>
      </pc:sldChg>
      <pc:sldChg chg="del">
        <pc:chgData name="Li Bojie" userId="20e98015b95230ff" providerId="LiveId" clId="{F7E97128-4C54-4CEB-903B-EDB61270F90F}" dt="2021-07-30T01:44:36.450" v="6443" actId="47"/>
        <pc:sldMkLst>
          <pc:docMk/>
          <pc:sldMk cId="112493067" sldId="1529"/>
        </pc:sldMkLst>
      </pc:sldChg>
      <pc:sldChg chg="del">
        <pc:chgData name="Li Bojie" userId="20e98015b95230ff" providerId="LiveId" clId="{F7E97128-4C54-4CEB-903B-EDB61270F90F}" dt="2021-07-30T01:44:36.992" v="6444" actId="47"/>
        <pc:sldMkLst>
          <pc:docMk/>
          <pc:sldMk cId="3988925433" sldId="1530"/>
        </pc:sldMkLst>
      </pc:sldChg>
      <pc:sldChg chg="del">
        <pc:chgData name="Li Bojie" userId="20e98015b95230ff" providerId="LiveId" clId="{F7E97128-4C54-4CEB-903B-EDB61270F90F}" dt="2021-07-30T01:44:37.230" v="6445" actId="47"/>
        <pc:sldMkLst>
          <pc:docMk/>
          <pc:sldMk cId="588658994" sldId="1531"/>
        </pc:sldMkLst>
      </pc:sldChg>
      <pc:sldChg chg="del">
        <pc:chgData name="Li Bojie" userId="20e98015b95230ff" providerId="LiveId" clId="{F7E97128-4C54-4CEB-903B-EDB61270F90F}" dt="2021-07-30T01:44:37.768" v="6446" actId="47"/>
        <pc:sldMkLst>
          <pc:docMk/>
          <pc:sldMk cId="4066258277" sldId="1532"/>
        </pc:sldMkLst>
      </pc:sldChg>
      <pc:sldChg chg="del">
        <pc:chgData name="Li Bojie" userId="20e98015b95230ff" providerId="LiveId" clId="{F7E97128-4C54-4CEB-903B-EDB61270F90F}" dt="2021-07-30T01:44:38.456" v="6447" actId="47"/>
        <pc:sldMkLst>
          <pc:docMk/>
          <pc:sldMk cId="2562913179" sldId="1533"/>
        </pc:sldMkLst>
      </pc:sldChg>
      <pc:sldChg chg="del">
        <pc:chgData name="Li Bojie" userId="20e98015b95230ff" providerId="LiveId" clId="{F7E97128-4C54-4CEB-903B-EDB61270F90F}" dt="2021-07-30T01:44:38.974" v="6448" actId="47"/>
        <pc:sldMkLst>
          <pc:docMk/>
          <pc:sldMk cId="1490430661" sldId="1534"/>
        </pc:sldMkLst>
      </pc:sldChg>
      <pc:sldChg chg="del">
        <pc:chgData name="Li Bojie" userId="20e98015b95230ff" providerId="LiveId" clId="{F7E97128-4C54-4CEB-903B-EDB61270F90F}" dt="2021-07-30T01:44:40.294" v="6450" actId="47"/>
        <pc:sldMkLst>
          <pc:docMk/>
          <pc:sldMk cId="1688838107" sldId="1535"/>
        </pc:sldMkLst>
      </pc:sldChg>
      <pc:sldChg chg="del">
        <pc:chgData name="Li Bojie" userId="20e98015b95230ff" providerId="LiveId" clId="{F7E97128-4C54-4CEB-903B-EDB61270F90F}" dt="2021-07-30T01:44:40.955" v="6451" actId="47"/>
        <pc:sldMkLst>
          <pc:docMk/>
          <pc:sldMk cId="3266395208" sldId="1536"/>
        </pc:sldMkLst>
      </pc:sldChg>
      <pc:sldChg chg="del">
        <pc:chgData name="Li Bojie" userId="20e98015b95230ff" providerId="LiveId" clId="{F7E97128-4C54-4CEB-903B-EDB61270F90F}" dt="2021-07-30T01:44:39.660" v="6449" actId="47"/>
        <pc:sldMkLst>
          <pc:docMk/>
          <pc:sldMk cId="486870127" sldId="1537"/>
        </pc:sldMkLst>
      </pc:sldChg>
      <pc:sldChg chg="del">
        <pc:chgData name="Li Bojie" userId="20e98015b95230ff" providerId="LiveId" clId="{F7E97128-4C54-4CEB-903B-EDB61270F90F}" dt="2021-07-30T01:43:19.829" v="6423" actId="47"/>
        <pc:sldMkLst>
          <pc:docMk/>
          <pc:sldMk cId="2569672272" sldId="1722"/>
        </pc:sldMkLst>
      </pc:sldChg>
      <pc:sldChg chg="del">
        <pc:chgData name="Li Bojie" userId="20e98015b95230ff" providerId="LiveId" clId="{F7E97128-4C54-4CEB-903B-EDB61270F90F}" dt="2021-07-30T01:37:16.505" v="6364" actId="47"/>
        <pc:sldMkLst>
          <pc:docMk/>
          <pc:sldMk cId="1661725265" sldId="1753"/>
        </pc:sldMkLst>
      </pc:sldChg>
      <pc:sldChg chg="del">
        <pc:chgData name="Li Bojie" userId="20e98015b95230ff" providerId="LiveId" clId="{F7E97128-4C54-4CEB-903B-EDB61270F90F}" dt="2021-07-30T01:37:16.322" v="6363" actId="47"/>
        <pc:sldMkLst>
          <pc:docMk/>
          <pc:sldMk cId="4249086917" sldId="1754"/>
        </pc:sldMkLst>
      </pc:sldChg>
      <pc:sldChg chg="del">
        <pc:chgData name="Li Bojie" userId="20e98015b95230ff" providerId="LiveId" clId="{F7E97128-4C54-4CEB-903B-EDB61270F90F}" dt="2021-07-30T01:43:16.200" v="6422" actId="47"/>
        <pc:sldMkLst>
          <pc:docMk/>
          <pc:sldMk cId="4147064677" sldId="1805"/>
        </pc:sldMkLst>
      </pc:sldChg>
      <pc:sldChg chg="del">
        <pc:chgData name="Li Bojie" userId="20e98015b95230ff" providerId="LiveId" clId="{F7E97128-4C54-4CEB-903B-EDB61270F90F}" dt="2021-07-30T01:44:30.771" v="6437" actId="47"/>
        <pc:sldMkLst>
          <pc:docMk/>
          <pc:sldMk cId="3798186775" sldId="1808"/>
        </pc:sldMkLst>
      </pc:sldChg>
      <pc:sldChg chg="del">
        <pc:chgData name="Li Bojie" userId="20e98015b95230ff" providerId="LiveId" clId="{F7E97128-4C54-4CEB-903B-EDB61270F90F}" dt="2021-07-30T01:40:50.921" v="6396" actId="47"/>
        <pc:sldMkLst>
          <pc:docMk/>
          <pc:sldMk cId="2679624529" sldId="1813"/>
        </pc:sldMkLst>
      </pc:sldChg>
      <pc:sldChg chg="del">
        <pc:chgData name="Li Bojie" userId="20e98015b95230ff" providerId="LiveId" clId="{F7E97128-4C54-4CEB-903B-EDB61270F90F}" dt="2021-07-30T01:43:11.359" v="6421" actId="47"/>
        <pc:sldMkLst>
          <pc:docMk/>
          <pc:sldMk cId="109567025" sldId="1814"/>
        </pc:sldMkLst>
      </pc:sldChg>
      <pc:sldChg chg="del">
        <pc:chgData name="Li Bojie" userId="20e98015b95230ff" providerId="LiveId" clId="{F7E97128-4C54-4CEB-903B-EDB61270F90F}" dt="2021-07-30T01:40:51.675" v="6397" actId="47"/>
        <pc:sldMkLst>
          <pc:docMk/>
          <pc:sldMk cId="1914685558" sldId="1816"/>
        </pc:sldMkLst>
      </pc:sldChg>
      <pc:sldChg chg="del">
        <pc:chgData name="Li Bojie" userId="20e98015b95230ff" providerId="LiveId" clId="{F7E97128-4C54-4CEB-903B-EDB61270F90F}" dt="2021-07-30T01:44:19.518" v="6436" actId="47"/>
        <pc:sldMkLst>
          <pc:docMk/>
          <pc:sldMk cId="2032542025" sldId="1847"/>
        </pc:sldMkLst>
      </pc:sldChg>
      <pc:sldChg chg="modSp">
        <pc:chgData name="Li Bojie" userId="20e98015b95230ff" providerId="LiveId" clId="{F7E97128-4C54-4CEB-903B-EDB61270F90F}" dt="2021-07-30T01:44:12.800" v="6434" actId="404"/>
        <pc:sldMkLst>
          <pc:docMk/>
          <pc:sldMk cId="1839335058" sldId="1850"/>
        </pc:sldMkLst>
        <pc:spChg chg="mod">
          <ac:chgData name="Li Bojie" userId="20e98015b95230ff" providerId="LiveId" clId="{F7E97128-4C54-4CEB-903B-EDB61270F90F}" dt="2021-07-30T01:43:50.425" v="6426" actId="404"/>
          <ac:spMkLst>
            <pc:docMk/>
            <pc:sldMk cId="1839335058" sldId="1850"/>
            <ac:spMk id="40" creationId="{757713A2-F065-3041-95A1-28160D56BF58}"/>
          </ac:spMkLst>
        </pc:spChg>
        <pc:spChg chg="mod">
          <ac:chgData name="Li Bojie" userId="20e98015b95230ff" providerId="LiveId" clId="{F7E97128-4C54-4CEB-903B-EDB61270F90F}" dt="2021-07-30T01:43:55.401" v="6428" actId="404"/>
          <ac:spMkLst>
            <pc:docMk/>
            <pc:sldMk cId="1839335058" sldId="1850"/>
            <ac:spMk id="42" creationId="{8F1AF690-F5A2-D040-86C1-1A53CDFE0522}"/>
          </ac:spMkLst>
        </pc:spChg>
        <pc:spChg chg="mod">
          <ac:chgData name="Li Bojie" userId="20e98015b95230ff" providerId="LiveId" clId="{F7E97128-4C54-4CEB-903B-EDB61270F90F}" dt="2021-07-30T01:43:35.760" v="6424" actId="404"/>
          <ac:spMkLst>
            <pc:docMk/>
            <pc:sldMk cId="1839335058" sldId="1850"/>
            <ac:spMk id="82" creationId="{2BB81412-8800-0448-9213-E675BD53A86C}"/>
          </ac:spMkLst>
        </pc:spChg>
        <pc:spChg chg="mod">
          <ac:chgData name="Li Bojie" userId="20e98015b95230ff" providerId="LiveId" clId="{F7E97128-4C54-4CEB-903B-EDB61270F90F}" dt="2021-07-30T01:43:59.968" v="6430" actId="404"/>
          <ac:spMkLst>
            <pc:docMk/>
            <pc:sldMk cId="1839335058" sldId="1850"/>
            <ac:spMk id="104" creationId="{8DA5AE07-88EC-7F41-B8C0-19C7C115A0BC}"/>
          </ac:spMkLst>
        </pc:spChg>
        <pc:spChg chg="mod">
          <ac:chgData name="Li Bojie" userId="20e98015b95230ff" providerId="LiveId" clId="{F7E97128-4C54-4CEB-903B-EDB61270F90F}" dt="2021-07-30T01:44:04.934" v="6432" actId="404"/>
          <ac:spMkLst>
            <pc:docMk/>
            <pc:sldMk cId="1839335058" sldId="1850"/>
            <ac:spMk id="106" creationId="{C65F2309-6B57-4343-8E2D-F00700F80325}"/>
          </ac:spMkLst>
        </pc:spChg>
        <pc:spChg chg="mod">
          <ac:chgData name="Li Bojie" userId="20e98015b95230ff" providerId="LiveId" clId="{F7E97128-4C54-4CEB-903B-EDB61270F90F}" dt="2021-07-30T01:44:12.800" v="6434" actId="404"/>
          <ac:spMkLst>
            <pc:docMk/>
            <pc:sldMk cId="1839335058" sldId="1850"/>
            <ac:spMk id="117" creationId="{59B0E167-DAA6-024B-AEC5-1A5EFB017E6E}"/>
          </ac:spMkLst>
        </pc:spChg>
      </pc:sldChg>
      <pc:sldChg chg="del">
        <pc:chgData name="Li Bojie" userId="20e98015b95230ff" providerId="LiveId" clId="{F7E97128-4C54-4CEB-903B-EDB61270F90F}" dt="2021-07-30T01:44:17.953" v="6435" actId="47"/>
        <pc:sldMkLst>
          <pc:docMk/>
          <pc:sldMk cId="1372503378" sldId="1851"/>
        </pc:sldMkLst>
      </pc:sldChg>
      <pc:sldChg chg="add del">
        <pc:chgData name="Li Bojie" userId="20e98015b95230ff" providerId="LiveId" clId="{F7E97128-4C54-4CEB-903B-EDB61270F90F}" dt="2021-07-30T02:38:18.669" v="6882" actId="47"/>
        <pc:sldMkLst>
          <pc:docMk/>
          <pc:sldMk cId="1666660548" sldId="1854"/>
        </pc:sldMkLst>
      </pc:sldChg>
      <pc:sldChg chg="del">
        <pc:chgData name="Li Bojie" userId="20e98015b95230ff" providerId="LiveId" clId="{F7E97128-4C54-4CEB-903B-EDB61270F90F}" dt="2021-07-30T01:45:04.032" v="6454" actId="2696"/>
        <pc:sldMkLst>
          <pc:docMk/>
          <pc:sldMk cId="715761618" sldId="1855"/>
        </pc:sldMkLst>
      </pc:sldChg>
      <pc:sldChg chg="addSp delSp modSp add mod">
        <pc:chgData name="Li Bojie" userId="20e98015b95230ff" providerId="LiveId" clId="{F7E97128-4C54-4CEB-903B-EDB61270F90F}" dt="2021-07-30T01:49:21.724" v="6857" actId="14100"/>
        <pc:sldMkLst>
          <pc:docMk/>
          <pc:sldMk cId="3654993033" sldId="1855"/>
        </pc:sldMkLst>
        <pc:spChg chg="mod">
          <ac:chgData name="Li Bojie" userId="20e98015b95230ff" providerId="LiveId" clId="{F7E97128-4C54-4CEB-903B-EDB61270F90F}" dt="2021-07-30T01:45:54.103" v="6537" actId="20577"/>
          <ac:spMkLst>
            <pc:docMk/>
            <pc:sldMk cId="3654993033" sldId="1855"/>
            <ac:spMk id="2" creationId="{0F347601-C9D6-4016-8C6B-A3C48A7529B7}"/>
          </ac:spMkLst>
        </pc:spChg>
        <pc:spChg chg="add mod">
          <ac:chgData name="Li Bojie" userId="20e98015b95230ff" providerId="LiveId" clId="{F7E97128-4C54-4CEB-903B-EDB61270F90F}" dt="2021-07-30T01:49:21.724" v="6857" actId="14100"/>
          <ac:spMkLst>
            <pc:docMk/>
            <pc:sldMk cId="3654993033" sldId="1855"/>
            <ac:spMk id="3" creationId="{6A2286C8-BE2E-485D-8728-DCC10BCB9242}"/>
          </ac:spMkLst>
        </pc:spChg>
        <pc:spChg chg="mod">
          <ac:chgData name="Li Bojie" userId="20e98015b95230ff" providerId="LiveId" clId="{F7E97128-4C54-4CEB-903B-EDB61270F90F}" dt="2021-07-30T01:46:59.605" v="6543" actId="1076"/>
          <ac:spMkLst>
            <pc:docMk/>
            <pc:sldMk cId="3654993033" sldId="1855"/>
            <ac:spMk id="31" creationId="{FC06C840-4F3E-4C3F-8600-5E2B648C17A4}"/>
          </ac:spMkLst>
        </pc:spChg>
        <pc:spChg chg="del">
          <ac:chgData name="Li Bojie" userId="20e98015b95230ff" providerId="LiveId" clId="{F7E97128-4C54-4CEB-903B-EDB61270F90F}" dt="2021-07-30T01:45:19.676" v="6466" actId="478"/>
          <ac:spMkLst>
            <pc:docMk/>
            <pc:sldMk cId="3654993033" sldId="1855"/>
            <ac:spMk id="50" creationId="{B97CE613-86DD-4DEF-A33C-7691EEC6E3B1}"/>
          </ac:spMkLst>
        </pc:spChg>
        <pc:cxnChg chg="mod">
          <ac:chgData name="Li Bojie" userId="20e98015b95230ff" providerId="LiveId" clId="{F7E97128-4C54-4CEB-903B-EDB61270F90F}" dt="2021-07-30T01:46:36.983" v="6540" actId="1582"/>
          <ac:cxnSpMkLst>
            <pc:docMk/>
            <pc:sldMk cId="3654993033" sldId="1855"/>
            <ac:cxnSpMk id="8" creationId="{15F734B0-7159-49D5-BF2E-6F480311D1BE}"/>
          </ac:cxnSpMkLst>
        </pc:cxnChg>
        <pc:cxnChg chg="mod">
          <ac:chgData name="Li Bojie" userId="20e98015b95230ff" providerId="LiveId" clId="{F7E97128-4C54-4CEB-903B-EDB61270F90F}" dt="2021-07-30T01:46:56.055" v="6542" actId="1582"/>
          <ac:cxnSpMkLst>
            <pc:docMk/>
            <pc:sldMk cId="3654993033" sldId="1855"/>
            <ac:cxnSpMk id="14" creationId="{805F86CF-482D-45CA-8896-A28EAE8F3EB1}"/>
          </ac:cxnSpMkLst>
        </pc:cxnChg>
        <pc:cxnChg chg="mod">
          <ac:chgData name="Li Bojie" userId="20e98015b95230ff" providerId="LiveId" clId="{F7E97128-4C54-4CEB-903B-EDB61270F90F}" dt="2021-07-30T01:46:48.845" v="6541" actId="1582"/>
          <ac:cxnSpMkLst>
            <pc:docMk/>
            <pc:sldMk cId="3654993033" sldId="1855"/>
            <ac:cxnSpMk id="17" creationId="{7E767AD8-5BF6-4D54-A5AD-D15E335121BC}"/>
          </ac:cxnSpMkLst>
        </pc:cxnChg>
        <pc:cxnChg chg="mod">
          <ac:chgData name="Li Bojie" userId="20e98015b95230ff" providerId="LiveId" clId="{F7E97128-4C54-4CEB-903B-EDB61270F90F}" dt="2021-07-30T01:46:48.845" v="6541" actId="1582"/>
          <ac:cxnSpMkLst>
            <pc:docMk/>
            <pc:sldMk cId="3654993033" sldId="1855"/>
            <ac:cxnSpMk id="19" creationId="{83B8669B-0B4E-4B3E-BEF8-B0B87677AD21}"/>
          </ac:cxnSpMkLst>
        </pc:cxnChg>
        <pc:cxnChg chg="mod">
          <ac:chgData name="Li Bojie" userId="20e98015b95230ff" providerId="LiveId" clId="{F7E97128-4C54-4CEB-903B-EDB61270F90F}" dt="2021-07-30T01:46:48.845" v="6541" actId="1582"/>
          <ac:cxnSpMkLst>
            <pc:docMk/>
            <pc:sldMk cId="3654993033" sldId="1855"/>
            <ac:cxnSpMk id="28" creationId="{F0E002AE-7425-4A94-BA28-E6F7E5EC0712}"/>
          </ac:cxnSpMkLst>
        </pc:cxnChg>
        <pc:cxnChg chg="mod">
          <ac:chgData name="Li Bojie" userId="20e98015b95230ff" providerId="LiveId" clId="{F7E97128-4C54-4CEB-903B-EDB61270F90F}" dt="2021-07-30T01:47:14.042" v="6544" actId="1582"/>
          <ac:cxnSpMkLst>
            <pc:docMk/>
            <pc:sldMk cId="3654993033" sldId="1855"/>
            <ac:cxnSpMk id="36" creationId="{9CF9C236-DBA6-461F-8691-189F41F7E4BE}"/>
          </ac:cxnSpMkLst>
        </pc:cxnChg>
        <pc:cxnChg chg="mod">
          <ac:chgData name="Li Bojie" userId="20e98015b95230ff" providerId="LiveId" clId="{F7E97128-4C54-4CEB-903B-EDB61270F90F}" dt="2021-07-30T01:47:14.042" v="6544" actId="1582"/>
          <ac:cxnSpMkLst>
            <pc:docMk/>
            <pc:sldMk cId="3654993033" sldId="1855"/>
            <ac:cxnSpMk id="42" creationId="{4FD03C78-50CB-4ECB-A644-8E92C2B43E74}"/>
          </ac:cxnSpMkLst>
        </pc:cxnChg>
        <pc:cxnChg chg="mod">
          <ac:chgData name="Li Bojie" userId="20e98015b95230ff" providerId="LiveId" clId="{F7E97128-4C54-4CEB-903B-EDB61270F90F}" dt="2021-07-30T01:47:14.042" v="6544" actId="1582"/>
          <ac:cxnSpMkLst>
            <pc:docMk/>
            <pc:sldMk cId="3654993033" sldId="1855"/>
            <ac:cxnSpMk id="44" creationId="{67D9BADA-6BE7-4CC2-B59C-4BEDEEA3AC10}"/>
          </ac:cxnSpMkLst>
        </pc:cxnChg>
        <pc:cxnChg chg="mod">
          <ac:chgData name="Li Bojie" userId="20e98015b95230ff" providerId="LiveId" clId="{F7E97128-4C54-4CEB-903B-EDB61270F90F}" dt="2021-07-30T01:47:14.042" v="6544" actId="1582"/>
          <ac:cxnSpMkLst>
            <pc:docMk/>
            <pc:sldMk cId="3654993033" sldId="1855"/>
            <ac:cxnSpMk id="47" creationId="{680ADC08-075D-4D92-965C-2B471A63165A}"/>
          </ac:cxnSpMkLst>
        </pc:cxnChg>
      </pc:sldChg>
      <pc:sldChg chg="del">
        <pc:chgData name="Li Bojie" userId="20e98015b95230ff" providerId="LiveId" clId="{F7E97128-4C54-4CEB-903B-EDB61270F90F}" dt="2021-07-30T01:37:17.655" v="6365" actId="47"/>
        <pc:sldMkLst>
          <pc:docMk/>
          <pc:sldMk cId="3053284861" sldId="1856"/>
        </pc:sldMkLst>
      </pc:sldChg>
      <pc:sldChg chg="del">
        <pc:chgData name="Li Bojie" userId="20e98015b95230ff" providerId="LiveId" clId="{F7E97128-4C54-4CEB-903B-EDB61270F90F}" dt="2021-07-30T01:44:33.340" v="6438" actId="47"/>
        <pc:sldMkLst>
          <pc:docMk/>
          <pc:sldMk cId="1465270065" sldId="1857"/>
        </pc:sldMkLst>
      </pc:sldChg>
      <pc:sldChg chg="modSp mod">
        <pc:chgData name="Li Bojie" userId="20e98015b95230ff" providerId="LiveId" clId="{F7E97128-4C54-4CEB-903B-EDB61270F90F}" dt="2021-07-30T02:56:29.830" v="7867" actId="113"/>
        <pc:sldMkLst>
          <pc:docMk/>
          <pc:sldMk cId="560359363" sldId="1858"/>
        </pc:sldMkLst>
        <pc:spChg chg="mod">
          <ac:chgData name="Li Bojie" userId="20e98015b95230ff" providerId="LiveId" clId="{F7E97128-4C54-4CEB-903B-EDB61270F90F}" dt="2021-07-30T02:56:29.830" v="7867" actId="113"/>
          <ac:spMkLst>
            <pc:docMk/>
            <pc:sldMk cId="560359363" sldId="1858"/>
            <ac:spMk id="3" creationId="{B372D403-F3F6-47EF-831F-2DAC834DC078}"/>
          </ac:spMkLst>
        </pc:spChg>
      </pc:sldChg>
      <pc:sldChg chg="del">
        <pc:chgData name="Li Bojie" userId="20e98015b95230ff" providerId="LiveId" clId="{F7E97128-4C54-4CEB-903B-EDB61270F90F}" dt="2021-07-30T02:29:57.216" v="6874" actId="47"/>
        <pc:sldMkLst>
          <pc:docMk/>
          <pc:sldMk cId="3380324205" sldId="1859"/>
        </pc:sldMkLst>
      </pc:sldChg>
      <pc:sldChg chg="del">
        <pc:chgData name="Li Bojie" userId="20e98015b95230ff" providerId="LiveId" clId="{F7E97128-4C54-4CEB-903B-EDB61270F90F}" dt="2021-07-30T02:37:10.927" v="6879" actId="47"/>
        <pc:sldMkLst>
          <pc:docMk/>
          <pc:sldMk cId="38184052" sldId="1860"/>
        </pc:sldMkLst>
      </pc:sldChg>
      <pc:sldChg chg="del">
        <pc:chgData name="Li Bojie" userId="20e98015b95230ff" providerId="LiveId" clId="{F7E97128-4C54-4CEB-903B-EDB61270F90F}" dt="2021-07-30T01:50:51.514" v="6873" actId="47"/>
        <pc:sldMkLst>
          <pc:docMk/>
          <pc:sldMk cId="349154888" sldId="1861"/>
        </pc:sldMkLst>
      </pc:sldChg>
      <pc:sldChg chg="modSp mod">
        <pc:chgData name="Li Bojie" userId="20e98015b95230ff" providerId="LiveId" clId="{F7E97128-4C54-4CEB-903B-EDB61270F90F}" dt="2021-07-30T02:56:10.623" v="7866" actId="20577"/>
        <pc:sldMkLst>
          <pc:docMk/>
          <pc:sldMk cId="3565325897" sldId="1862"/>
        </pc:sldMkLst>
        <pc:spChg chg="mod">
          <ac:chgData name="Li Bojie" userId="20e98015b95230ff" providerId="LiveId" clId="{F7E97128-4C54-4CEB-903B-EDB61270F90F}" dt="2021-07-30T02:56:10.623" v="7866" actId="20577"/>
          <ac:spMkLst>
            <pc:docMk/>
            <pc:sldMk cId="3565325897" sldId="1862"/>
            <ac:spMk id="3" creationId="{642FD0AC-D021-47B9-AB1D-DE3FC126694D}"/>
          </ac:spMkLst>
        </pc:spChg>
        <pc:spChg chg="mod">
          <ac:chgData name="Li Bojie" userId="20e98015b95230ff" providerId="LiveId" clId="{F7E97128-4C54-4CEB-903B-EDB61270F90F}" dt="2021-07-30T02:55:30.815" v="7819" actId="1035"/>
          <ac:spMkLst>
            <pc:docMk/>
            <pc:sldMk cId="3565325897" sldId="1862"/>
            <ac:spMk id="4" creationId="{66821195-E3A4-411D-9F6A-8EC4E5FBB72E}"/>
          </ac:spMkLst>
        </pc:spChg>
        <pc:spChg chg="mod">
          <ac:chgData name="Li Bojie" userId="20e98015b95230ff" providerId="LiveId" clId="{F7E97128-4C54-4CEB-903B-EDB61270F90F}" dt="2021-07-30T02:55:30.815" v="7819" actId="1035"/>
          <ac:spMkLst>
            <pc:docMk/>
            <pc:sldMk cId="3565325897" sldId="1862"/>
            <ac:spMk id="5" creationId="{D17B448E-119C-4979-AF38-FDCB66DD74DD}"/>
          </ac:spMkLst>
        </pc:spChg>
        <pc:spChg chg="mod">
          <ac:chgData name="Li Bojie" userId="20e98015b95230ff" providerId="LiveId" clId="{F7E97128-4C54-4CEB-903B-EDB61270F90F}" dt="2021-07-30T02:55:30.815" v="7819" actId="1035"/>
          <ac:spMkLst>
            <pc:docMk/>
            <pc:sldMk cId="3565325897" sldId="1862"/>
            <ac:spMk id="6" creationId="{45803C72-4072-4A5A-9A43-4701585CCA97}"/>
          </ac:spMkLst>
        </pc:spChg>
        <pc:spChg chg="mod">
          <ac:chgData name="Li Bojie" userId="20e98015b95230ff" providerId="LiveId" clId="{F7E97128-4C54-4CEB-903B-EDB61270F90F}" dt="2021-07-30T02:55:30.815" v="7819" actId="1035"/>
          <ac:spMkLst>
            <pc:docMk/>
            <pc:sldMk cId="3565325897" sldId="1862"/>
            <ac:spMk id="10" creationId="{1D37709D-E32D-4C99-94C2-B125CA6D146A}"/>
          </ac:spMkLst>
        </pc:spChg>
        <pc:spChg chg="mod">
          <ac:chgData name="Li Bojie" userId="20e98015b95230ff" providerId="LiveId" clId="{F7E97128-4C54-4CEB-903B-EDB61270F90F}" dt="2021-07-30T02:55:30.815" v="7819" actId="1035"/>
          <ac:spMkLst>
            <pc:docMk/>
            <pc:sldMk cId="3565325897" sldId="1862"/>
            <ac:spMk id="11" creationId="{375FDFB2-58AE-4611-8039-B512DDF8A427}"/>
          </ac:spMkLst>
        </pc:spChg>
        <pc:spChg chg="mod">
          <ac:chgData name="Li Bojie" userId="20e98015b95230ff" providerId="LiveId" clId="{F7E97128-4C54-4CEB-903B-EDB61270F90F}" dt="2021-07-30T02:55:30.815" v="7819" actId="1035"/>
          <ac:spMkLst>
            <pc:docMk/>
            <pc:sldMk cId="3565325897" sldId="1862"/>
            <ac:spMk id="12" creationId="{9868F863-DAB8-4196-AB46-616F70C397AC}"/>
          </ac:spMkLst>
        </pc:spChg>
        <pc:spChg chg="mod">
          <ac:chgData name="Li Bojie" userId="20e98015b95230ff" providerId="LiveId" clId="{F7E97128-4C54-4CEB-903B-EDB61270F90F}" dt="2021-07-30T02:55:30.815" v="7819" actId="1035"/>
          <ac:spMkLst>
            <pc:docMk/>
            <pc:sldMk cId="3565325897" sldId="1862"/>
            <ac:spMk id="13" creationId="{63948703-D021-4A46-9A07-9489183A05DF}"/>
          </ac:spMkLst>
        </pc:spChg>
        <pc:spChg chg="mod">
          <ac:chgData name="Li Bojie" userId="20e98015b95230ff" providerId="LiveId" clId="{F7E97128-4C54-4CEB-903B-EDB61270F90F}" dt="2021-07-30T02:55:30.815" v="7819" actId="1035"/>
          <ac:spMkLst>
            <pc:docMk/>
            <pc:sldMk cId="3565325897" sldId="1862"/>
            <ac:spMk id="14" creationId="{2C2C494E-B63E-4AFA-94CC-03F082B3E3D9}"/>
          </ac:spMkLst>
        </pc:spChg>
        <pc:spChg chg="mod">
          <ac:chgData name="Li Bojie" userId="20e98015b95230ff" providerId="LiveId" clId="{F7E97128-4C54-4CEB-903B-EDB61270F90F}" dt="2021-07-30T02:55:30.815" v="7819" actId="1035"/>
          <ac:spMkLst>
            <pc:docMk/>
            <pc:sldMk cId="3565325897" sldId="1862"/>
            <ac:spMk id="15" creationId="{E4CE23C3-241C-49BF-B412-33186F06CEC2}"/>
          </ac:spMkLst>
        </pc:spChg>
        <pc:spChg chg="mod">
          <ac:chgData name="Li Bojie" userId="20e98015b95230ff" providerId="LiveId" clId="{F7E97128-4C54-4CEB-903B-EDB61270F90F}" dt="2021-07-30T02:55:30.815" v="7819" actId="1035"/>
          <ac:spMkLst>
            <pc:docMk/>
            <pc:sldMk cId="3565325897" sldId="1862"/>
            <ac:spMk id="16" creationId="{C5E61A92-642E-43B0-8399-D0BCA395E088}"/>
          </ac:spMkLst>
        </pc:spChg>
        <pc:spChg chg="mod">
          <ac:chgData name="Li Bojie" userId="20e98015b95230ff" providerId="LiveId" clId="{F7E97128-4C54-4CEB-903B-EDB61270F90F}" dt="2021-07-30T02:55:30.815" v="7819" actId="1035"/>
          <ac:spMkLst>
            <pc:docMk/>
            <pc:sldMk cId="3565325897" sldId="1862"/>
            <ac:spMk id="17" creationId="{8EF6051D-8C29-445E-A96D-FC45A0F5809B}"/>
          </ac:spMkLst>
        </pc:spChg>
        <pc:spChg chg="mod">
          <ac:chgData name="Li Bojie" userId="20e98015b95230ff" providerId="LiveId" clId="{F7E97128-4C54-4CEB-903B-EDB61270F90F}" dt="2021-07-30T02:55:30.815" v="7819" actId="1035"/>
          <ac:spMkLst>
            <pc:docMk/>
            <pc:sldMk cId="3565325897" sldId="1862"/>
            <ac:spMk id="18" creationId="{2814FC32-794B-43AF-ACDA-2E0E085E4043}"/>
          </ac:spMkLst>
        </pc:spChg>
        <pc:spChg chg="mod">
          <ac:chgData name="Li Bojie" userId="20e98015b95230ff" providerId="LiveId" clId="{F7E97128-4C54-4CEB-903B-EDB61270F90F}" dt="2021-07-30T02:55:30.815" v="7819" actId="1035"/>
          <ac:spMkLst>
            <pc:docMk/>
            <pc:sldMk cId="3565325897" sldId="1862"/>
            <ac:spMk id="29" creationId="{B1482936-BC90-45BF-8876-FEC354966F1B}"/>
          </ac:spMkLst>
        </pc:spChg>
        <pc:spChg chg="mod">
          <ac:chgData name="Li Bojie" userId="20e98015b95230ff" providerId="LiveId" clId="{F7E97128-4C54-4CEB-903B-EDB61270F90F}" dt="2021-07-30T02:55:30.815" v="7819" actId="1035"/>
          <ac:spMkLst>
            <pc:docMk/>
            <pc:sldMk cId="3565325897" sldId="1862"/>
            <ac:spMk id="30" creationId="{A2F4DFA6-06DE-4772-BB80-3CDF81BB9A80}"/>
          </ac:spMkLst>
        </pc:spChg>
        <pc:spChg chg="mod">
          <ac:chgData name="Li Bojie" userId="20e98015b95230ff" providerId="LiveId" clId="{F7E97128-4C54-4CEB-903B-EDB61270F90F}" dt="2021-07-30T02:55:30.815" v="7819" actId="1035"/>
          <ac:spMkLst>
            <pc:docMk/>
            <pc:sldMk cId="3565325897" sldId="1862"/>
            <ac:spMk id="31" creationId="{9B18F68F-E1FD-41D2-84A3-330AF28DF08F}"/>
          </ac:spMkLst>
        </pc:spChg>
        <pc:cxnChg chg="mod">
          <ac:chgData name="Li Bojie" userId="20e98015b95230ff" providerId="LiveId" clId="{F7E97128-4C54-4CEB-903B-EDB61270F90F}" dt="2021-07-30T02:55:30.815" v="7819" actId="1035"/>
          <ac:cxnSpMkLst>
            <pc:docMk/>
            <pc:sldMk cId="3565325897" sldId="1862"/>
            <ac:cxnSpMk id="19" creationId="{89A07CB8-88F7-421A-BD0C-4C36D6D42AE5}"/>
          </ac:cxnSpMkLst>
        </pc:cxnChg>
        <pc:cxnChg chg="mod">
          <ac:chgData name="Li Bojie" userId="20e98015b95230ff" providerId="LiveId" clId="{F7E97128-4C54-4CEB-903B-EDB61270F90F}" dt="2021-07-30T02:55:30.815" v="7819" actId="1035"/>
          <ac:cxnSpMkLst>
            <pc:docMk/>
            <pc:sldMk cId="3565325897" sldId="1862"/>
            <ac:cxnSpMk id="20" creationId="{6C0A8596-163C-4A61-9D39-DACBB99DEEBA}"/>
          </ac:cxnSpMkLst>
        </pc:cxnChg>
        <pc:cxnChg chg="mod">
          <ac:chgData name="Li Bojie" userId="20e98015b95230ff" providerId="LiveId" clId="{F7E97128-4C54-4CEB-903B-EDB61270F90F}" dt="2021-07-30T02:55:30.815" v="7819" actId="1035"/>
          <ac:cxnSpMkLst>
            <pc:docMk/>
            <pc:sldMk cId="3565325897" sldId="1862"/>
            <ac:cxnSpMk id="21" creationId="{403D3BE7-6E92-41A2-B802-B840D2B306B7}"/>
          </ac:cxnSpMkLst>
        </pc:cxnChg>
        <pc:cxnChg chg="mod">
          <ac:chgData name="Li Bojie" userId="20e98015b95230ff" providerId="LiveId" clId="{F7E97128-4C54-4CEB-903B-EDB61270F90F}" dt="2021-07-30T02:55:30.815" v="7819" actId="1035"/>
          <ac:cxnSpMkLst>
            <pc:docMk/>
            <pc:sldMk cId="3565325897" sldId="1862"/>
            <ac:cxnSpMk id="22" creationId="{1FA76598-2FC2-464F-A1EC-1062AAFE8FE6}"/>
          </ac:cxnSpMkLst>
        </pc:cxnChg>
      </pc:sldChg>
      <pc:sldChg chg="del">
        <pc:chgData name="Li Bojie" userId="20e98015b95230ff" providerId="LiveId" clId="{F7E97128-4C54-4CEB-903B-EDB61270F90F}" dt="2021-07-30T01:50:19.221" v="6858" actId="47"/>
        <pc:sldMkLst>
          <pc:docMk/>
          <pc:sldMk cId="2409732357" sldId="1863"/>
        </pc:sldMkLst>
      </pc:sldChg>
      <pc:sldChg chg="del">
        <pc:chgData name="Li Bojie" userId="20e98015b95230ff" providerId="LiveId" clId="{F7E97128-4C54-4CEB-903B-EDB61270F90F}" dt="2021-07-30T01:50:19.940" v="6859" actId="47"/>
        <pc:sldMkLst>
          <pc:docMk/>
          <pc:sldMk cId="1918942690" sldId="1864"/>
        </pc:sldMkLst>
      </pc:sldChg>
      <pc:sldChg chg="modSp mod">
        <pc:chgData name="Li Bojie" userId="20e98015b95230ff" providerId="LiveId" clId="{F7E97128-4C54-4CEB-903B-EDB61270F90F}" dt="2021-07-30T02:37:58.919" v="6881" actId="113"/>
        <pc:sldMkLst>
          <pc:docMk/>
          <pc:sldMk cId="2716212037" sldId="1865"/>
        </pc:sldMkLst>
        <pc:spChg chg="mod">
          <ac:chgData name="Li Bojie" userId="20e98015b95230ff" providerId="LiveId" clId="{F7E97128-4C54-4CEB-903B-EDB61270F90F}" dt="2021-07-30T02:37:58.919" v="6881" actId="113"/>
          <ac:spMkLst>
            <pc:docMk/>
            <pc:sldMk cId="2716212037" sldId="1865"/>
            <ac:spMk id="3" creationId="{59CEEDE1-DB15-4A8B-9562-A01DDD24B5B1}"/>
          </ac:spMkLst>
        </pc:spChg>
      </pc:sldChg>
      <pc:sldChg chg="del">
        <pc:chgData name="Li Bojie" userId="20e98015b95230ff" providerId="LiveId" clId="{F7E97128-4C54-4CEB-903B-EDB61270F90F}" dt="2021-07-30T06:40:50.437" v="7869" actId="47"/>
        <pc:sldMkLst>
          <pc:docMk/>
          <pc:sldMk cId="2351959742" sldId="1866"/>
        </pc:sldMkLst>
      </pc:sldChg>
      <pc:sldChg chg="del">
        <pc:chgData name="Li Bojie" userId="20e98015b95230ff" providerId="LiveId" clId="{F7E97128-4C54-4CEB-903B-EDB61270F90F}" dt="2021-07-30T01:50:21.319" v="6860" actId="47"/>
        <pc:sldMkLst>
          <pc:docMk/>
          <pc:sldMk cId="2939130709" sldId="1867"/>
        </pc:sldMkLst>
      </pc:sldChg>
      <pc:sldChg chg="modSp new del mod">
        <pc:chgData name="Li Bojie" userId="20e98015b95230ff" providerId="LiveId" clId="{F7E97128-4C54-4CEB-903B-EDB61270F90F}" dt="2021-07-27T14:54:51.914" v="5543" actId="47"/>
        <pc:sldMkLst>
          <pc:docMk/>
          <pc:sldMk cId="445613877" sldId="1868"/>
        </pc:sldMkLst>
        <pc:spChg chg="mod">
          <ac:chgData name="Li Bojie" userId="20e98015b95230ff" providerId="LiveId" clId="{F7E97128-4C54-4CEB-903B-EDB61270F90F}" dt="2021-07-27T14:12:32.330" v="1595" actId="20577"/>
          <ac:spMkLst>
            <pc:docMk/>
            <pc:sldMk cId="445613877" sldId="1868"/>
            <ac:spMk id="3" creationId="{BEA32D05-B1B6-407F-A18D-BAA57223BF84}"/>
          </ac:spMkLst>
        </pc:spChg>
      </pc:sldChg>
      <pc:sldChg chg="modSp new del mod">
        <pc:chgData name="Li Bojie" userId="20e98015b95230ff" providerId="LiveId" clId="{F7E97128-4C54-4CEB-903B-EDB61270F90F}" dt="2021-07-27T13:56:55.841" v="64" actId="47"/>
        <pc:sldMkLst>
          <pc:docMk/>
          <pc:sldMk cId="1729316027" sldId="1868"/>
        </pc:sldMkLst>
        <pc:spChg chg="mod">
          <ac:chgData name="Li Bojie" userId="20e98015b95230ff" providerId="LiveId" clId="{F7E97128-4C54-4CEB-903B-EDB61270F90F}" dt="2021-07-27T13:56:52.815" v="63" actId="20577"/>
          <ac:spMkLst>
            <pc:docMk/>
            <pc:sldMk cId="1729316027" sldId="1868"/>
            <ac:spMk id="2" creationId="{65A62407-0FB8-403C-8A9A-DEE3571DD4DB}"/>
          </ac:spMkLst>
        </pc:spChg>
      </pc:sldChg>
      <pc:sldChg chg="addSp delSp modSp new mod">
        <pc:chgData name="Li Bojie" userId="20e98015b95230ff" providerId="LiveId" clId="{F7E97128-4C54-4CEB-903B-EDB61270F90F}" dt="2021-07-30T01:33:58.040" v="6217" actId="20577"/>
        <pc:sldMkLst>
          <pc:docMk/>
          <pc:sldMk cId="3392586178" sldId="1868"/>
        </pc:sldMkLst>
        <pc:spChg chg="add del mod">
          <ac:chgData name="Li Bojie" userId="20e98015b95230ff" providerId="LiveId" clId="{F7E97128-4C54-4CEB-903B-EDB61270F90F}" dt="2021-07-29T16:41:14.602" v="5778" actId="20577"/>
          <ac:spMkLst>
            <pc:docMk/>
            <pc:sldMk cId="3392586178" sldId="1868"/>
            <ac:spMk id="2" creationId="{BE07AE1A-2486-421E-AE28-1CCCBBA50D0C}"/>
          </ac:spMkLst>
        </pc:spChg>
        <pc:spChg chg="mod">
          <ac:chgData name="Li Bojie" userId="20e98015b95230ff" providerId="LiveId" clId="{F7E97128-4C54-4CEB-903B-EDB61270F90F}" dt="2021-07-30T01:33:58.040" v="6217" actId="20577"/>
          <ac:spMkLst>
            <pc:docMk/>
            <pc:sldMk cId="3392586178" sldId="1868"/>
            <ac:spMk id="3" creationId="{8A090DFD-BE4D-428F-8D0D-71BCC98319DE}"/>
          </ac:spMkLst>
        </pc:spChg>
      </pc:sldChg>
      <pc:sldChg chg="addSp delSp modSp new del mod">
        <pc:chgData name="Li Bojie" userId="20e98015b95230ff" providerId="LiveId" clId="{F7E97128-4C54-4CEB-903B-EDB61270F90F}" dt="2021-07-30T02:40:38.071" v="6959" actId="47"/>
        <pc:sldMkLst>
          <pc:docMk/>
          <pc:sldMk cId="2685308385" sldId="1869"/>
        </pc:sldMkLst>
        <pc:spChg chg="mod">
          <ac:chgData name="Li Bojie" userId="20e98015b95230ff" providerId="LiveId" clId="{F7E97128-4C54-4CEB-903B-EDB61270F90F}" dt="2021-07-30T02:40:36.538" v="6958" actId="20577"/>
          <ac:spMkLst>
            <pc:docMk/>
            <pc:sldMk cId="2685308385" sldId="1869"/>
            <ac:spMk id="2" creationId="{6574251F-DC5D-4404-8003-E03DF43016D8}"/>
          </ac:spMkLst>
        </pc:spChg>
        <pc:spChg chg="add del mod">
          <ac:chgData name="Li Bojie" userId="20e98015b95230ff" providerId="LiveId" clId="{F7E97128-4C54-4CEB-903B-EDB61270F90F}" dt="2021-07-30T02:40:35.153" v="6956" actId="1076"/>
          <ac:spMkLst>
            <pc:docMk/>
            <pc:sldMk cId="2685308385" sldId="1869"/>
            <ac:spMk id="3" creationId="{7C9B67BF-A77D-4E51-A806-9A739C3A41BD}"/>
          </ac:spMkLst>
        </pc:spChg>
      </pc:sldChg>
      <pc:sldChg chg="delSp modSp new del mod">
        <pc:chgData name="Li Bojie" userId="20e98015b95230ff" providerId="LiveId" clId="{F7E97128-4C54-4CEB-903B-EDB61270F90F}" dt="2021-07-30T02:39:09.470" v="6923" actId="47"/>
        <pc:sldMkLst>
          <pc:docMk/>
          <pc:sldMk cId="2818960707" sldId="1869"/>
        </pc:sldMkLst>
        <pc:spChg chg="del mod">
          <ac:chgData name="Li Bojie" userId="20e98015b95230ff" providerId="LiveId" clId="{F7E97128-4C54-4CEB-903B-EDB61270F90F}" dt="2021-07-30T02:39:04.087" v="6914" actId="478"/>
          <ac:spMkLst>
            <pc:docMk/>
            <pc:sldMk cId="2818960707" sldId="1869"/>
            <ac:spMk id="2" creationId="{26CDD13A-E324-4DBF-9453-9B84DDF26854}"/>
          </ac:spMkLst>
        </pc:spChg>
        <pc:spChg chg="mod">
          <ac:chgData name="Li Bojie" userId="20e98015b95230ff" providerId="LiveId" clId="{F7E97128-4C54-4CEB-903B-EDB61270F90F}" dt="2021-07-30T02:39:07.170" v="6922" actId="20577"/>
          <ac:spMkLst>
            <pc:docMk/>
            <pc:sldMk cId="2818960707" sldId="1869"/>
            <ac:spMk id="3" creationId="{7C84A6AC-6DC5-410D-9436-E0954F605967}"/>
          </ac:spMkLst>
        </pc:spChg>
      </pc:sldChg>
      <pc:sldChg chg="modSp new mod ord">
        <pc:chgData name="Li Bojie" userId="20e98015b95230ff" providerId="LiveId" clId="{F7E97128-4C54-4CEB-903B-EDB61270F90F}" dt="2021-07-30T06:48:09.625" v="8236" actId="20577"/>
        <pc:sldMkLst>
          <pc:docMk/>
          <pc:sldMk cId="3431139019" sldId="1869"/>
        </pc:sldMkLst>
        <pc:spChg chg="mod">
          <ac:chgData name="Li Bojie" userId="20e98015b95230ff" providerId="LiveId" clId="{F7E97128-4C54-4CEB-903B-EDB61270F90F}" dt="2021-07-30T06:48:09.625" v="8236" actId="20577"/>
          <ac:spMkLst>
            <pc:docMk/>
            <pc:sldMk cId="3431139019" sldId="1869"/>
            <ac:spMk id="2" creationId="{2A66689A-39EC-4F7B-9CB3-138EA3C709FD}"/>
          </ac:spMkLst>
        </pc:spChg>
        <pc:spChg chg="mod">
          <ac:chgData name="Li Bojie" userId="20e98015b95230ff" providerId="LiveId" clId="{F7E97128-4C54-4CEB-903B-EDB61270F90F}" dt="2021-07-30T02:50:02.913" v="7334" actId="114"/>
          <ac:spMkLst>
            <pc:docMk/>
            <pc:sldMk cId="3431139019" sldId="1869"/>
            <ac:spMk id="3" creationId="{780B16F2-8CA3-42BE-BAF8-4CF65EAEA150}"/>
          </ac:spMkLst>
        </pc:spChg>
      </pc:sldChg>
      <pc:sldChg chg="delSp modSp new del mod">
        <pc:chgData name="Li Bojie" userId="20e98015b95230ff" providerId="LiveId" clId="{F7E97128-4C54-4CEB-903B-EDB61270F90F}" dt="2021-07-27T14:54:52.045" v="5544" actId="47"/>
        <pc:sldMkLst>
          <pc:docMk/>
          <pc:sldMk cId="4095245973" sldId="1869"/>
        </pc:sldMkLst>
        <pc:spChg chg="del">
          <ac:chgData name="Li Bojie" userId="20e98015b95230ff" providerId="LiveId" clId="{F7E97128-4C54-4CEB-903B-EDB61270F90F}" dt="2021-07-27T14:32:48.760" v="3527" actId="478"/>
          <ac:spMkLst>
            <pc:docMk/>
            <pc:sldMk cId="4095245973" sldId="1869"/>
            <ac:spMk id="2" creationId="{8D66DB85-3F34-43C5-94CF-7465C51E5F99}"/>
          </ac:spMkLst>
        </pc:spChg>
        <pc:spChg chg="mod">
          <ac:chgData name="Li Bojie" userId="20e98015b95230ff" providerId="LiveId" clId="{F7E97128-4C54-4CEB-903B-EDB61270F90F}" dt="2021-07-27T14:51:09.424" v="5453" actId="20577"/>
          <ac:spMkLst>
            <pc:docMk/>
            <pc:sldMk cId="4095245973" sldId="1869"/>
            <ac:spMk id="3" creationId="{33F41861-106A-43AE-99CD-DA20DFE65B69}"/>
          </ac:spMkLst>
        </pc:spChg>
      </pc:sldChg>
      <pc:sldChg chg="new del">
        <pc:chgData name="Li Bojie" userId="20e98015b95230ff" providerId="LiveId" clId="{F7E97128-4C54-4CEB-903B-EDB61270F90F}" dt="2021-07-30T02:38:47.127" v="6884" actId="680"/>
        <pc:sldMkLst>
          <pc:docMk/>
          <pc:sldMk cId="4233938949" sldId="1869"/>
        </pc:sldMkLst>
      </pc:sldChg>
      <pc:sldChg chg="modSp new del mod">
        <pc:chgData name="Li Bojie" userId="20e98015b95230ff" providerId="LiveId" clId="{F7E97128-4C54-4CEB-903B-EDB61270F90F}" dt="2021-07-27T14:54:52.927" v="5545" actId="47"/>
        <pc:sldMkLst>
          <pc:docMk/>
          <pc:sldMk cId="2500678866" sldId="1870"/>
        </pc:sldMkLst>
        <pc:spChg chg="mod">
          <ac:chgData name="Li Bojie" userId="20e98015b95230ff" providerId="LiveId" clId="{F7E97128-4C54-4CEB-903B-EDB61270F90F}" dt="2021-07-27T14:53:55.669" v="5542" actId="20577"/>
          <ac:spMkLst>
            <pc:docMk/>
            <pc:sldMk cId="2500678866" sldId="1870"/>
            <ac:spMk id="3" creationId="{2C083D97-AA45-4897-8B25-ABD9993468CC}"/>
          </ac:spMkLst>
        </pc:spChg>
      </pc:sldChg>
    </pc:docChg>
  </pc:docChgLst>
  <pc:docChgLst>
    <pc:chgData name="Li Bojie" userId="20e98015b95230ff" providerId="LiveId" clId="{D8FA493E-192B-401C-B480-F5CF0893DFBA}"/>
    <pc:docChg chg="undo custSel addSld delSld modSld">
      <pc:chgData name="Li Bojie" userId="20e98015b95230ff" providerId="LiveId" clId="{D8FA493E-192B-401C-B480-F5CF0893DFBA}" dt="2021-07-30T13:06:13.725" v="1142" actId="20577"/>
      <pc:docMkLst>
        <pc:docMk/>
      </pc:docMkLst>
      <pc:sldChg chg="modSp mod">
        <pc:chgData name="Li Bojie" userId="20e98015b95230ff" providerId="LiveId" clId="{D8FA493E-192B-401C-B480-F5CF0893DFBA}" dt="2021-07-30T07:24:14.790" v="37" actId="20577"/>
        <pc:sldMkLst>
          <pc:docMk/>
          <pc:sldMk cId="1772410483" sldId="256"/>
        </pc:sldMkLst>
        <pc:spChg chg="mod">
          <ac:chgData name="Li Bojie" userId="20e98015b95230ff" providerId="LiveId" clId="{D8FA493E-192B-401C-B480-F5CF0893DFBA}" dt="2021-07-30T07:24:14.790" v="37" actId="20577"/>
          <ac:spMkLst>
            <pc:docMk/>
            <pc:sldMk cId="1772410483" sldId="256"/>
            <ac:spMk id="2" creationId="{AFE8A858-8712-4E90-850F-AE9BEC61A60B}"/>
          </ac:spMkLst>
        </pc:spChg>
      </pc:sldChg>
      <pc:sldChg chg="modSp mod">
        <pc:chgData name="Li Bojie" userId="20e98015b95230ff" providerId="LiveId" clId="{D8FA493E-192B-401C-B480-F5CF0893DFBA}" dt="2021-07-30T07:31:28.231" v="54" actId="1076"/>
        <pc:sldMkLst>
          <pc:docMk/>
          <pc:sldMk cId="3453391733" sldId="311"/>
        </pc:sldMkLst>
        <pc:spChg chg="mod">
          <ac:chgData name="Li Bojie" userId="20e98015b95230ff" providerId="LiveId" clId="{D8FA493E-192B-401C-B480-F5CF0893DFBA}" dt="2021-07-30T07:31:28.231" v="54" actId="1076"/>
          <ac:spMkLst>
            <pc:docMk/>
            <pc:sldMk cId="3453391733" sldId="311"/>
            <ac:spMk id="2" creationId="{60A0C0F2-9CCC-47AD-9B76-045CF3972FAD}"/>
          </ac:spMkLst>
        </pc:spChg>
      </pc:sldChg>
      <pc:sldChg chg="modSp mod modTransition">
        <pc:chgData name="Li Bojie" userId="20e98015b95230ff" providerId="LiveId" clId="{D8FA493E-192B-401C-B480-F5CF0893DFBA}" dt="2021-07-30T07:30:01.739" v="49" actId="403"/>
        <pc:sldMkLst>
          <pc:docMk/>
          <pc:sldMk cId="1849958409" sldId="1335"/>
        </pc:sldMkLst>
        <pc:spChg chg="mod">
          <ac:chgData name="Li Bojie" userId="20e98015b95230ff" providerId="LiveId" clId="{D8FA493E-192B-401C-B480-F5CF0893DFBA}" dt="2021-07-30T07:30:01.739" v="49" actId="403"/>
          <ac:spMkLst>
            <pc:docMk/>
            <pc:sldMk cId="1849958409" sldId="1335"/>
            <ac:spMk id="4" creationId="{FFBDAD17-FFB1-4E21-BF2F-93A935633E16}"/>
          </ac:spMkLst>
        </pc:spChg>
      </pc:sldChg>
      <pc:sldChg chg="modTransition">
        <pc:chgData name="Li Bojie" userId="20e98015b95230ff" providerId="LiveId" clId="{D8FA493E-192B-401C-B480-F5CF0893DFBA}" dt="2021-07-30T07:28:42.613" v="45"/>
        <pc:sldMkLst>
          <pc:docMk/>
          <pc:sldMk cId="2748248016" sldId="1482"/>
        </pc:sldMkLst>
      </pc:sldChg>
      <pc:sldChg chg="modSp mod modTransition">
        <pc:chgData name="Li Bojie" userId="20e98015b95230ff" providerId="LiveId" clId="{D8FA493E-192B-401C-B480-F5CF0893DFBA}" dt="2021-07-30T07:30:12.606" v="52" actId="14100"/>
        <pc:sldMkLst>
          <pc:docMk/>
          <pc:sldMk cId="3324758575" sldId="1539"/>
        </pc:sldMkLst>
        <pc:spChg chg="mod">
          <ac:chgData name="Li Bojie" userId="20e98015b95230ff" providerId="LiveId" clId="{D8FA493E-192B-401C-B480-F5CF0893DFBA}" dt="2021-07-30T07:30:12.606" v="52" actId="14100"/>
          <ac:spMkLst>
            <pc:docMk/>
            <pc:sldMk cId="3324758575" sldId="1539"/>
            <ac:spMk id="4" creationId="{7D0AEDFD-BDB2-4EE5-A1A5-5EE2F7D6958C}"/>
          </ac:spMkLst>
        </pc:spChg>
      </pc:sldChg>
      <pc:sldChg chg="add">
        <pc:chgData name="Li Bojie" userId="20e98015b95230ff" providerId="LiveId" clId="{D8FA493E-192B-401C-B480-F5CF0893DFBA}" dt="2021-07-30T07:26:45.039" v="44"/>
        <pc:sldMkLst>
          <pc:docMk/>
          <pc:sldMk cId="109567025" sldId="1814"/>
        </pc:sldMkLst>
      </pc:sldChg>
      <pc:sldChg chg="modSp add mod">
        <pc:chgData name="Li Bojie" userId="20e98015b95230ff" providerId="LiveId" clId="{D8FA493E-192B-401C-B480-F5CF0893DFBA}" dt="2021-07-30T07:25:58.765" v="43" actId="20577"/>
        <pc:sldMkLst>
          <pc:docMk/>
          <pc:sldMk cId="1914685558" sldId="1816"/>
        </pc:sldMkLst>
        <pc:spChg chg="mod">
          <ac:chgData name="Li Bojie" userId="20e98015b95230ff" providerId="LiveId" clId="{D8FA493E-192B-401C-B480-F5CF0893DFBA}" dt="2021-07-30T07:25:58.765" v="43" actId="20577"/>
          <ac:spMkLst>
            <pc:docMk/>
            <pc:sldMk cId="1914685558" sldId="1816"/>
            <ac:spMk id="3" creationId="{E85FA170-A7D6-4244-A4FB-0769430095AF}"/>
          </ac:spMkLst>
        </pc:spChg>
      </pc:sldChg>
      <pc:sldChg chg="modSp add mod">
        <pc:chgData name="Li Bojie" userId="20e98015b95230ff" providerId="LiveId" clId="{D8FA493E-192B-401C-B480-F5CF0893DFBA}" dt="2021-07-30T07:25:27.003" v="40" actId="20577"/>
        <pc:sldMkLst>
          <pc:docMk/>
          <pc:sldMk cId="3053284861" sldId="1856"/>
        </pc:sldMkLst>
        <pc:spChg chg="mod">
          <ac:chgData name="Li Bojie" userId="20e98015b95230ff" providerId="LiveId" clId="{D8FA493E-192B-401C-B480-F5CF0893DFBA}" dt="2021-07-30T07:25:27.003" v="40" actId="20577"/>
          <ac:spMkLst>
            <pc:docMk/>
            <pc:sldMk cId="3053284861" sldId="1856"/>
            <ac:spMk id="3" creationId="{D9289F4E-006D-2F4B-9164-2B78FE3F9404}"/>
          </ac:spMkLst>
        </pc:spChg>
      </pc:sldChg>
      <pc:sldChg chg="modSp mod">
        <pc:chgData name="Li Bojie" userId="20e98015b95230ff" providerId="LiveId" clId="{D8FA493E-192B-401C-B480-F5CF0893DFBA}" dt="2021-07-30T12:26:23.322" v="683" actId="20577"/>
        <pc:sldMkLst>
          <pc:docMk/>
          <pc:sldMk cId="560359363" sldId="1858"/>
        </pc:sldMkLst>
        <pc:spChg chg="mod">
          <ac:chgData name="Li Bojie" userId="20e98015b95230ff" providerId="LiveId" clId="{D8FA493E-192B-401C-B480-F5CF0893DFBA}" dt="2021-07-30T12:26:23.322" v="683" actId="20577"/>
          <ac:spMkLst>
            <pc:docMk/>
            <pc:sldMk cId="560359363" sldId="1858"/>
            <ac:spMk id="3" creationId="{B372D403-F3F6-47EF-831F-2DAC834DC078}"/>
          </ac:spMkLst>
        </pc:spChg>
      </pc:sldChg>
      <pc:sldChg chg="modSp add mod">
        <pc:chgData name="Li Bojie" userId="20e98015b95230ff" providerId="LiveId" clId="{D8FA493E-192B-401C-B480-F5CF0893DFBA}" dt="2021-07-30T12:04:05.014" v="569" actId="20577"/>
        <pc:sldMkLst>
          <pc:docMk/>
          <pc:sldMk cId="349154888" sldId="1861"/>
        </pc:sldMkLst>
        <pc:spChg chg="mod">
          <ac:chgData name="Li Bojie" userId="20e98015b95230ff" providerId="LiveId" clId="{D8FA493E-192B-401C-B480-F5CF0893DFBA}" dt="2021-07-30T12:04:05.014" v="569" actId="20577"/>
          <ac:spMkLst>
            <pc:docMk/>
            <pc:sldMk cId="349154888" sldId="1861"/>
            <ac:spMk id="3" creationId="{BDB3A784-079C-4FE8-B34F-626439E778CF}"/>
          </ac:spMkLst>
        </pc:spChg>
      </pc:sldChg>
      <pc:sldChg chg="modSp mod">
        <pc:chgData name="Li Bojie" userId="20e98015b95230ff" providerId="LiveId" clId="{D8FA493E-192B-401C-B480-F5CF0893DFBA}" dt="2021-07-30T07:24:07.915" v="35" actId="20577"/>
        <pc:sldMkLst>
          <pc:docMk/>
          <pc:sldMk cId="3392586178" sldId="1868"/>
        </pc:sldMkLst>
        <pc:spChg chg="mod">
          <ac:chgData name="Li Bojie" userId="20e98015b95230ff" providerId="LiveId" clId="{D8FA493E-192B-401C-B480-F5CF0893DFBA}" dt="2021-07-30T07:24:07.915" v="35" actId="20577"/>
          <ac:spMkLst>
            <pc:docMk/>
            <pc:sldMk cId="3392586178" sldId="1868"/>
            <ac:spMk id="3" creationId="{8A090DFD-BE4D-428F-8D0D-71BCC98319DE}"/>
          </ac:spMkLst>
        </pc:spChg>
      </pc:sldChg>
      <pc:sldChg chg="addSp delSp modSp mod">
        <pc:chgData name="Li Bojie" userId="20e98015b95230ff" providerId="LiveId" clId="{D8FA493E-192B-401C-B480-F5CF0893DFBA}" dt="2021-07-30T13:06:13.725" v="1142" actId="20577"/>
        <pc:sldMkLst>
          <pc:docMk/>
          <pc:sldMk cId="3431139019" sldId="1869"/>
        </pc:sldMkLst>
        <pc:spChg chg="mod">
          <ac:chgData name="Li Bojie" userId="20e98015b95230ff" providerId="LiveId" clId="{D8FA493E-192B-401C-B480-F5CF0893DFBA}" dt="2021-07-30T13:01:36.230" v="1059" actId="27636"/>
          <ac:spMkLst>
            <pc:docMk/>
            <pc:sldMk cId="3431139019" sldId="1869"/>
            <ac:spMk id="3" creationId="{780B16F2-8CA3-42BE-BAF8-4CF65EAEA150}"/>
          </ac:spMkLst>
        </pc:spChg>
        <pc:spChg chg="add mod">
          <ac:chgData name="Li Bojie" userId="20e98015b95230ff" providerId="LiveId" clId="{D8FA493E-192B-401C-B480-F5CF0893DFBA}" dt="2021-07-30T13:02:14.745" v="1065" actId="1076"/>
          <ac:spMkLst>
            <pc:docMk/>
            <pc:sldMk cId="3431139019" sldId="1869"/>
            <ac:spMk id="7" creationId="{350B66EE-98A6-49BC-9131-F354FDB21A0E}"/>
          </ac:spMkLst>
        </pc:spChg>
        <pc:spChg chg="add mod">
          <ac:chgData name="Li Bojie" userId="20e98015b95230ff" providerId="LiveId" clId="{D8FA493E-192B-401C-B480-F5CF0893DFBA}" dt="2021-07-30T13:02:14.745" v="1065" actId="1076"/>
          <ac:spMkLst>
            <pc:docMk/>
            <pc:sldMk cId="3431139019" sldId="1869"/>
            <ac:spMk id="8" creationId="{1DDEE1B7-32DB-4585-8791-B67F37739F38}"/>
          </ac:spMkLst>
        </pc:spChg>
        <pc:spChg chg="add mod">
          <ac:chgData name="Li Bojie" userId="20e98015b95230ff" providerId="LiveId" clId="{D8FA493E-192B-401C-B480-F5CF0893DFBA}" dt="2021-07-30T13:02:14.745" v="1065" actId="1076"/>
          <ac:spMkLst>
            <pc:docMk/>
            <pc:sldMk cId="3431139019" sldId="1869"/>
            <ac:spMk id="10" creationId="{C8DA899F-178F-46D0-B080-7F9BC28988FF}"/>
          </ac:spMkLst>
        </pc:spChg>
        <pc:spChg chg="add mod">
          <ac:chgData name="Li Bojie" userId="20e98015b95230ff" providerId="LiveId" clId="{D8FA493E-192B-401C-B480-F5CF0893DFBA}" dt="2021-07-30T13:02:14.745" v="1065" actId="1076"/>
          <ac:spMkLst>
            <pc:docMk/>
            <pc:sldMk cId="3431139019" sldId="1869"/>
            <ac:spMk id="11" creationId="{D2C14233-757B-464A-8FF2-B71F09C27555}"/>
          </ac:spMkLst>
        </pc:spChg>
        <pc:spChg chg="add mod">
          <ac:chgData name="Li Bojie" userId="20e98015b95230ff" providerId="LiveId" clId="{D8FA493E-192B-401C-B480-F5CF0893DFBA}" dt="2021-07-30T13:02:14.745" v="1065" actId="1076"/>
          <ac:spMkLst>
            <pc:docMk/>
            <pc:sldMk cId="3431139019" sldId="1869"/>
            <ac:spMk id="12" creationId="{159F27AF-0A07-402B-B1ED-845077AF68F3}"/>
          </ac:spMkLst>
        </pc:spChg>
        <pc:spChg chg="add mod">
          <ac:chgData name="Li Bojie" userId="20e98015b95230ff" providerId="LiveId" clId="{D8FA493E-192B-401C-B480-F5CF0893DFBA}" dt="2021-07-30T13:02:14.745" v="1065" actId="1076"/>
          <ac:spMkLst>
            <pc:docMk/>
            <pc:sldMk cId="3431139019" sldId="1869"/>
            <ac:spMk id="16" creationId="{4FCCCE1C-F066-4D6B-95FB-997C6FC124E3}"/>
          </ac:spMkLst>
        </pc:spChg>
        <pc:spChg chg="add mod">
          <ac:chgData name="Li Bojie" userId="20e98015b95230ff" providerId="LiveId" clId="{D8FA493E-192B-401C-B480-F5CF0893DFBA}" dt="2021-07-30T13:02:14.745" v="1065" actId="1076"/>
          <ac:spMkLst>
            <pc:docMk/>
            <pc:sldMk cId="3431139019" sldId="1869"/>
            <ac:spMk id="21" creationId="{363FF3ED-EDAC-4AB7-B6CD-509E6AE1C11B}"/>
          </ac:spMkLst>
        </pc:spChg>
        <pc:spChg chg="add mod">
          <ac:chgData name="Li Bojie" userId="20e98015b95230ff" providerId="LiveId" clId="{D8FA493E-192B-401C-B480-F5CF0893DFBA}" dt="2021-07-30T13:02:14.745" v="1065" actId="1076"/>
          <ac:spMkLst>
            <pc:docMk/>
            <pc:sldMk cId="3431139019" sldId="1869"/>
            <ac:spMk id="24" creationId="{B78B11A8-2541-4C5D-B172-C2F90CFCDA63}"/>
          </ac:spMkLst>
        </pc:spChg>
        <pc:spChg chg="add mod">
          <ac:chgData name="Li Bojie" userId="20e98015b95230ff" providerId="LiveId" clId="{D8FA493E-192B-401C-B480-F5CF0893DFBA}" dt="2021-07-30T13:02:14.745" v="1065" actId="1076"/>
          <ac:spMkLst>
            <pc:docMk/>
            <pc:sldMk cId="3431139019" sldId="1869"/>
            <ac:spMk id="26" creationId="{68706038-11A2-4A28-8E4F-E59CFA33D5F6}"/>
          </ac:spMkLst>
        </pc:spChg>
        <pc:spChg chg="add mod">
          <ac:chgData name="Li Bojie" userId="20e98015b95230ff" providerId="LiveId" clId="{D8FA493E-192B-401C-B480-F5CF0893DFBA}" dt="2021-07-30T13:02:14.745" v="1065" actId="1076"/>
          <ac:spMkLst>
            <pc:docMk/>
            <pc:sldMk cId="3431139019" sldId="1869"/>
            <ac:spMk id="27" creationId="{4B553F96-58C3-45EE-AB06-56A258A3FFEA}"/>
          </ac:spMkLst>
        </pc:spChg>
        <pc:spChg chg="add mod">
          <ac:chgData name="Li Bojie" userId="20e98015b95230ff" providerId="LiveId" clId="{D8FA493E-192B-401C-B480-F5CF0893DFBA}" dt="2021-07-30T13:02:14.745" v="1065" actId="1076"/>
          <ac:spMkLst>
            <pc:docMk/>
            <pc:sldMk cId="3431139019" sldId="1869"/>
            <ac:spMk id="28" creationId="{5577BFDB-77A2-40CF-8152-666397BEE982}"/>
          </ac:spMkLst>
        </pc:spChg>
        <pc:spChg chg="add mod">
          <ac:chgData name="Li Bojie" userId="20e98015b95230ff" providerId="LiveId" clId="{D8FA493E-192B-401C-B480-F5CF0893DFBA}" dt="2021-07-30T13:02:14.745" v="1065" actId="1076"/>
          <ac:spMkLst>
            <pc:docMk/>
            <pc:sldMk cId="3431139019" sldId="1869"/>
            <ac:spMk id="29" creationId="{3093DC0B-1141-4B6A-BED7-5C4FCE22E8B9}"/>
          </ac:spMkLst>
        </pc:spChg>
        <pc:spChg chg="add mod">
          <ac:chgData name="Li Bojie" userId="20e98015b95230ff" providerId="LiveId" clId="{D8FA493E-192B-401C-B480-F5CF0893DFBA}" dt="2021-07-30T13:02:14.745" v="1065" actId="1076"/>
          <ac:spMkLst>
            <pc:docMk/>
            <pc:sldMk cId="3431139019" sldId="1869"/>
            <ac:spMk id="30" creationId="{5B52FFB9-ED62-4672-AB96-21B5AB2238AB}"/>
          </ac:spMkLst>
        </pc:spChg>
        <pc:spChg chg="add mod">
          <ac:chgData name="Li Bojie" userId="20e98015b95230ff" providerId="LiveId" clId="{D8FA493E-192B-401C-B480-F5CF0893DFBA}" dt="2021-07-30T13:02:14.745" v="1065" actId="1076"/>
          <ac:spMkLst>
            <pc:docMk/>
            <pc:sldMk cId="3431139019" sldId="1869"/>
            <ac:spMk id="31" creationId="{D5CCAAB8-8B30-4323-85E2-8E27A5176E7F}"/>
          </ac:spMkLst>
        </pc:spChg>
        <pc:spChg chg="add mod">
          <ac:chgData name="Li Bojie" userId="20e98015b95230ff" providerId="LiveId" clId="{D8FA493E-192B-401C-B480-F5CF0893DFBA}" dt="2021-07-30T13:02:14.745" v="1065" actId="1076"/>
          <ac:spMkLst>
            <pc:docMk/>
            <pc:sldMk cId="3431139019" sldId="1869"/>
            <ac:spMk id="32" creationId="{3C46613B-265C-4D25-A9D1-64E1E3477CD5}"/>
          </ac:spMkLst>
        </pc:spChg>
        <pc:spChg chg="add mod">
          <ac:chgData name="Li Bojie" userId="20e98015b95230ff" providerId="LiveId" clId="{D8FA493E-192B-401C-B480-F5CF0893DFBA}" dt="2021-07-30T13:02:14.745" v="1065" actId="1076"/>
          <ac:spMkLst>
            <pc:docMk/>
            <pc:sldMk cId="3431139019" sldId="1869"/>
            <ac:spMk id="33" creationId="{8EB252FD-310C-44E9-BA62-DDF647D81618}"/>
          </ac:spMkLst>
        </pc:spChg>
        <pc:spChg chg="add mod">
          <ac:chgData name="Li Bojie" userId="20e98015b95230ff" providerId="LiveId" clId="{D8FA493E-192B-401C-B480-F5CF0893DFBA}" dt="2021-07-30T13:02:14.745" v="1065" actId="1076"/>
          <ac:spMkLst>
            <pc:docMk/>
            <pc:sldMk cId="3431139019" sldId="1869"/>
            <ac:spMk id="34" creationId="{760C4F9D-BF0C-447A-B438-6A96C0D66C96}"/>
          </ac:spMkLst>
        </pc:spChg>
        <pc:spChg chg="add mod">
          <ac:chgData name="Li Bojie" userId="20e98015b95230ff" providerId="LiveId" clId="{D8FA493E-192B-401C-B480-F5CF0893DFBA}" dt="2021-07-30T13:02:14.745" v="1065" actId="1076"/>
          <ac:spMkLst>
            <pc:docMk/>
            <pc:sldMk cId="3431139019" sldId="1869"/>
            <ac:spMk id="35" creationId="{8178460A-4C07-442A-B6C7-B67D886390D8}"/>
          </ac:spMkLst>
        </pc:spChg>
        <pc:spChg chg="add mod">
          <ac:chgData name="Li Bojie" userId="20e98015b95230ff" providerId="LiveId" clId="{D8FA493E-192B-401C-B480-F5CF0893DFBA}" dt="2021-07-30T13:02:14.745" v="1065" actId="1076"/>
          <ac:spMkLst>
            <pc:docMk/>
            <pc:sldMk cId="3431139019" sldId="1869"/>
            <ac:spMk id="36" creationId="{9D98E8DE-9C82-40B5-9939-90BE686B24B1}"/>
          </ac:spMkLst>
        </pc:spChg>
        <pc:spChg chg="add mod">
          <ac:chgData name="Li Bojie" userId="20e98015b95230ff" providerId="LiveId" clId="{D8FA493E-192B-401C-B480-F5CF0893DFBA}" dt="2021-07-30T13:02:14.745" v="1065" actId="1076"/>
          <ac:spMkLst>
            <pc:docMk/>
            <pc:sldMk cId="3431139019" sldId="1869"/>
            <ac:spMk id="37" creationId="{A9EB3541-553C-46A6-9079-669480FE680F}"/>
          </ac:spMkLst>
        </pc:spChg>
        <pc:spChg chg="add mod">
          <ac:chgData name="Li Bojie" userId="20e98015b95230ff" providerId="LiveId" clId="{D8FA493E-192B-401C-B480-F5CF0893DFBA}" dt="2021-07-30T13:02:14.745" v="1065" actId="1076"/>
          <ac:spMkLst>
            <pc:docMk/>
            <pc:sldMk cId="3431139019" sldId="1869"/>
            <ac:spMk id="38" creationId="{60EEAB12-3A0D-48ED-94FB-8E6E2E194F94}"/>
          </ac:spMkLst>
        </pc:spChg>
        <pc:spChg chg="add mod">
          <ac:chgData name="Li Bojie" userId="20e98015b95230ff" providerId="LiveId" clId="{D8FA493E-192B-401C-B480-F5CF0893DFBA}" dt="2021-07-30T13:02:14.745" v="1065" actId="1076"/>
          <ac:spMkLst>
            <pc:docMk/>
            <pc:sldMk cId="3431139019" sldId="1869"/>
            <ac:spMk id="39" creationId="{23C876AE-B7E5-4521-B355-31BFE4CBA920}"/>
          </ac:spMkLst>
        </pc:spChg>
        <pc:spChg chg="add mod">
          <ac:chgData name="Li Bojie" userId="20e98015b95230ff" providerId="LiveId" clId="{D8FA493E-192B-401C-B480-F5CF0893DFBA}" dt="2021-07-30T13:02:14.745" v="1065" actId="1076"/>
          <ac:spMkLst>
            <pc:docMk/>
            <pc:sldMk cId="3431139019" sldId="1869"/>
            <ac:spMk id="40" creationId="{C9BDE8BC-FFA4-4A07-9E61-03E28A758D0A}"/>
          </ac:spMkLst>
        </pc:spChg>
        <pc:spChg chg="add mod">
          <ac:chgData name="Li Bojie" userId="20e98015b95230ff" providerId="LiveId" clId="{D8FA493E-192B-401C-B480-F5CF0893DFBA}" dt="2021-07-30T13:02:14.745" v="1065" actId="1076"/>
          <ac:spMkLst>
            <pc:docMk/>
            <pc:sldMk cId="3431139019" sldId="1869"/>
            <ac:spMk id="41" creationId="{C0625C4D-268C-422A-AD4C-8CB10B37C028}"/>
          </ac:spMkLst>
        </pc:spChg>
        <pc:spChg chg="add mod">
          <ac:chgData name="Li Bojie" userId="20e98015b95230ff" providerId="LiveId" clId="{D8FA493E-192B-401C-B480-F5CF0893DFBA}" dt="2021-07-30T13:02:14.745" v="1065" actId="1076"/>
          <ac:spMkLst>
            <pc:docMk/>
            <pc:sldMk cId="3431139019" sldId="1869"/>
            <ac:spMk id="42" creationId="{36663BC0-7D3B-4344-8727-69FF7B41BE6A}"/>
          </ac:spMkLst>
        </pc:spChg>
        <pc:spChg chg="add mod">
          <ac:chgData name="Li Bojie" userId="20e98015b95230ff" providerId="LiveId" clId="{D8FA493E-192B-401C-B480-F5CF0893DFBA}" dt="2021-07-30T13:02:14.745" v="1065" actId="1076"/>
          <ac:spMkLst>
            <pc:docMk/>
            <pc:sldMk cId="3431139019" sldId="1869"/>
            <ac:spMk id="43" creationId="{D915CB83-AFFD-44B9-8A83-6DE33E68FA2A}"/>
          </ac:spMkLst>
        </pc:spChg>
        <pc:spChg chg="add mod">
          <ac:chgData name="Li Bojie" userId="20e98015b95230ff" providerId="LiveId" clId="{D8FA493E-192B-401C-B480-F5CF0893DFBA}" dt="2021-07-30T13:02:14.745" v="1065" actId="1076"/>
          <ac:spMkLst>
            <pc:docMk/>
            <pc:sldMk cId="3431139019" sldId="1869"/>
            <ac:spMk id="44" creationId="{224F1283-0C25-476D-A760-E1D74DAAADF2}"/>
          </ac:spMkLst>
        </pc:spChg>
        <pc:spChg chg="add mod">
          <ac:chgData name="Li Bojie" userId="20e98015b95230ff" providerId="LiveId" clId="{D8FA493E-192B-401C-B480-F5CF0893DFBA}" dt="2021-07-30T13:02:14.745" v="1065" actId="1076"/>
          <ac:spMkLst>
            <pc:docMk/>
            <pc:sldMk cId="3431139019" sldId="1869"/>
            <ac:spMk id="45" creationId="{87547FD6-7CBE-40C2-915F-AF9975CFC732}"/>
          </ac:spMkLst>
        </pc:spChg>
        <pc:spChg chg="add mod">
          <ac:chgData name="Li Bojie" userId="20e98015b95230ff" providerId="LiveId" clId="{D8FA493E-192B-401C-B480-F5CF0893DFBA}" dt="2021-07-30T13:02:14.745" v="1065" actId="1076"/>
          <ac:spMkLst>
            <pc:docMk/>
            <pc:sldMk cId="3431139019" sldId="1869"/>
            <ac:spMk id="46" creationId="{DBE25F6A-2D71-48A6-8AAC-26E4D4F8081B}"/>
          </ac:spMkLst>
        </pc:spChg>
        <pc:spChg chg="add mod">
          <ac:chgData name="Li Bojie" userId="20e98015b95230ff" providerId="LiveId" clId="{D8FA493E-192B-401C-B480-F5CF0893DFBA}" dt="2021-07-30T13:02:14.745" v="1065" actId="1076"/>
          <ac:spMkLst>
            <pc:docMk/>
            <pc:sldMk cId="3431139019" sldId="1869"/>
            <ac:spMk id="47" creationId="{64E6CDBB-13E9-4ABF-B168-72F8C57413B1}"/>
          </ac:spMkLst>
        </pc:spChg>
        <pc:spChg chg="add mod">
          <ac:chgData name="Li Bojie" userId="20e98015b95230ff" providerId="LiveId" clId="{D8FA493E-192B-401C-B480-F5CF0893DFBA}" dt="2021-07-30T13:02:14.745" v="1065" actId="1076"/>
          <ac:spMkLst>
            <pc:docMk/>
            <pc:sldMk cId="3431139019" sldId="1869"/>
            <ac:spMk id="48" creationId="{34C8D206-6EBE-4100-8065-748976EC7BA4}"/>
          </ac:spMkLst>
        </pc:spChg>
        <pc:spChg chg="add mod">
          <ac:chgData name="Li Bojie" userId="20e98015b95230ff" providerId="LiveId" clId="{D8FA493E-192B-401C-B480-F5CF0893DFBA}" dt="2021-07-30T13:02:14.745" v="1065" actId="1076"/>
          <ac:spMkLst>
            <pc:docMk/>
            <pc:sldMk cId="3431139019" sldId="1869"/>
            <ac:spMk id="49" creationId="{42F0A349-5D66-4B66-820F-A65DB6044170}"/>
          </ac:spMkLst>
        </pc:spChg>
        <pc:spChg chg="add mod">
          <ac:chgData name="Li Bojie" userId="20e98015b95230ff" providerId="LiveId" clId="{D8FA493E-192B-401C-B480-F5CF0893DFBA}" dt="2021-07-30T13:02:14.745" v="1065" actId="1076"/>
          <ac:spMkLst>
            <pc:docMk/>
            <pc:sldMk cId="3431139019" sldId="1869"/>
            <ac:spMk id="50" creationId="{71E88F74-4452-4B00-9A09-F213C2664C79}"/>
          </ac:spMkLst>
        </pc:spChg>
        <pc:spChg chg="add mod">
          <ac:chgData name="Li Bojie" userId="20e98015b95230ff" providerId="LiveId" clId="{D8FA493E-192B-401C-B480-F5CF0893DFBA}" dt="2021-07-30T13:02:14.745" v="1065" actId="1076"/>
          <ac:spMkLst>
            <pc:docMk/>
            <pc:sldMk cId="3431139019" sldId="1869"/>
            <ac:spMk id="51" creationId="{019DB7CF-DCBA-4A62-8094-F9E759C00D79}"/>
          </ac:spMkLst>
        </pc:spChg>
        <pc:spChg chg="add mod">
          <ac:chgData name="Li Bojie" userId="20e98015b95230ff" providerId="LiveId" clId="{D8FA493E-192B-401C-B480-F5CF0893DFBA}" dt="2021-07-30T13:02:14.745" v="1065" actId="1076"/>
          <ac:spMkLst>
            <pc:docMk/>
            <pc:sldMk cId="3431139019" sldId="1869"/>
            <ac:spMk id="52" creationId="{4C575731-3DE9-4429-9BAF-01465C338CFB}"/>
          </ac:spMkLst>
        </pc:spChg>
        <pc:spChg chg="add mod">
          <ac:chgData name="Li Bojie" userId="20e98015b95230ff" providerId="LiveId" clId="{D8FA493E-192B-401C-B480-F5CF0893DFBA}" dt="2021-07-30T13:02:14.745" v="1065" actId="1076"/>
          <ac:spMkLst>
            <pc:docMk/>
            <pc:sldMk cId="3431139019" sldId="1869"/>
            <ac:spMk id="53" creationId="{3DAE186F-B145-413A-88CD-7F76B7296D70}"/>
          </ac:spMkLst>
        </pc:spChg>
        <pc:spChg chg="add mod">
          <ac:chgData name="Li Bojie" userId="20e98015b95230ff" providerId="LiveId" clId="{D8FA493E-192B-401C-B480-F5CF0893DFBA}" dt="2021-07-30T13:02:14.745" v="1065" actId="1076"/>
          <ac:spMkLst>
            <pc:docMk/>
            <pc:sldMk cId="3431139019" sldId="1869"/>
            <ac:spMk id="54" creationId="{36277DCF-DFD6-4057-8C91-2B5B9E8E1409}"/>
          </ac:spMkLst>
        </pc:spChg>
        <pc:spChg chg="add mod">
          <ac:chgData name="Li Bojie" userId="20e98015b95230ff" providerId="LiveId" clId="{D8FA493E-192B-401C-B480-F5CF0893DFBA}" dt="2021-07-30T13:02:14.745" v="1065" actId="1076"/>
          <ac:spMkLst>
            <pc:docMk/>
            <pc:sldMk cId="3431139019" sldId="1869"/>
            <ac:spMk id="55" creationId="{7B78DDDD-CF72-4344-B206-9B659CC6E944}"/>
          </ac:spMkLst>
        </pc:spChg>
        <pc:spChg chg="add mod">
          <ac:chgData name="Li Bojie" userId="20e98015b95230ff" providerId="LiveId" clId="{D8FA493E-192B-401C-B480-F5CF0893DFBA}" dt="2021-07-30T13:02:14.745" v="1065" actId="1076"/>
          <ac:spMkLst>
            <pc:docMk/>
            <pc:sldMk cId="3431139019" sldId="1869"/>
            <ac:spMk id="56" creationId="{35785FD8-8F73-40CF-BD00-EFF031333247}"/>
          </ac:spMkLst>
        </pc:spChg>
        <pc:spChg chg="add mod">
          <ac:chgData name="Li Bojie" userId="20e98015b95230ff" providerId="LiveId" clId="{D8FA493E-192B-401C-B480-F5CF0893DFBA}" dt="2021-07-30T13:02:14.745" v="1065" actId="1076"/>
          <ac:spMkLst>
            <pc:docMk/>
            <pc:sldMk cId="3431139019" sldId="1869"/>
            <ac:spMk id="57" creationId="{FE961587-4457-48A2-8DB1-E9A8F47CC321}"/>
          </ac:spMkLst>
        </pc:spChg>
        <pc:spChg chg="add mod">
          <ac:chgData name="Li Bojie" userId="20e98015b95230ff" providerId="LiveId" clId="{D8FA493E-192B-401C-B480-F5CF0893DFBA}" dt="2021-07-30T13:02:14.745" v="1065" actId="1076"/>
          <ac:spMkLst>
            <pc:docMk/>
            <pc:sldMk cId="3431139019" sldId="1869"/>
            <ac:spMk id="58" creationId="{A76E850E-96EF-4576-8AC9-ED9AC22CF11B}"/>
          </ac:spMkLst>
        </pc:spChg>
        <pc:spChg chg="add mod">
          <ac:chgData name="Li Bojie" userId="20e98015b95230ff" providerId="LiveId" clId="{D8FA493E-192B-401C-B480-F5CF0893DFBA}" dt="2021-07-30T13:02:14.745" v="1065" actId="1076"/>
          <ac:spMkLst>
            <pc:docMk/>
            <pc:sldMk cId="3431139019" sldId="1869"/>
            <ac:spMk id="59" creationId="{E60D9C22-EB84-43A2-8FC7-D098AE496D4A}"/>
          </ac:spMkLst>
        </pc:spChg>
        <pc:spChg chg="add mod">
          <ac:chgData name="Li Bojie" userId="20e98015b95230ff" providerId="LiveId" clId="{D8FA493E-192B-401C-B480-F5CF0893DFBA}" dt="2021-07-30T13:02:14.745" v="1065" actId="1076"/>
          <ac:spMkLst>
            <pc:docMk/>
            <pc:sldMk cId="3431139019" sldId="1869"/>
            <ac:spMk id="60" creationId="{C5680F22-F2F2-4D69-B1BC-96DF330D8B5D}"/>
          </ac:spMkLst>
        </pc:spChg>
        <pc:spChg chg="add mod">
          <ac:chgData name="Li Bojie" userId="20e98015b95230ff" providerId="LiveId" clId="{D8FA493E-192B-401C-B480-F5CF0893DFBA}" dt="2021-07-30T13:02:14.745" v="1065" actId="1076"/>
          <ac:spMkLst>
            <pc:docMk/>
            <pc:sldMk cId="3431139019" sldId="1869"/>
            <ac:spMk id="61" creationId="{2099A2E2-96EF-4AAA-A1B2-1C54ED485238}"/>
          </ac:spMkLst>
        </pc:spChg>
        <pc:spChg chg="add mod">
          <ac:chgData name="Li Bojie" userId="20e98015b95230ff" providerId="LiveId" clId="{D8FA493E-192B-401C-B480-F5CF0893DFBA}" dt="2021-07-30T13:02:14.745" v="1065" actId="1076"/>
          <ac:spMkLst>
            <pc:docMk/>
            <pc:sldMk cId="3431139019" sldId="1869"/>
            <ac:spMk id="62" creationId="{F91738D1-D826-45AC-8EE7-1819098B5FC4}"/>
          </ac:spMkLst>
        </pc:spChg>
        <pc:spChg chg="add mod">
          <ac:chgData name="Li Bojie" userId="20e98015b95230ff" providerId="LiveId" clId="{D8FA493E-192B-401C-B480-F5CF0893DFBA}" dt="2021-07-30T13:02:14.745" v="1065" actId="1076"/>
          <ac:spMkLst>
            <pc:docMk/>
            <pc:sldMk cId="3431139019" sldId="1869"/>
            <ac:spMk id="63" creationId="{D5157643-E099-4C35-92CA-0F8C65AE35F8}"/>
          </ac:spMkLst>
        </pc:spChg>
        <pc:spChg chg="add mod">
          <ac:chgData name="Li Bojie" userId="20e98015b95230ff" providerId="LiveId" clId="{D8FA493E-192B-401C-B480-F5CF0893DFBA}" dt="2021-07-30T13:02:14.745" v="1065" actId="1076"/>
          <ac:spMkLst>
            <pc:docMk/>
            <pc:sldMk cId="3431139019" sldId="1869"/>
            <ac:spMk id="64" creationId="{B7C990A9-D209-4BEA-A352-90ADE981D308}"/>
          </ac:spMkLst>
        </pc:spChg>
        <pc:spChg chg="add mod">
          <ac:chgData name="Li Bojie" userId="20e98015b95230ff" providerId="LiveId" clId="{D8FA493E-192B-401C-B480-F5CF0893DFBA}" dt="2021-07-30T13:02:14.745" v="1065" actId="1076"/>
          <ac:spMkLst>
            <pc:docMk/>
            <pc:sldMk cId="3431139019" sldId="1869"/>
            <ac:spMk id="65" creationId="{EE8D36A5-9E56-475D-9408-ACB2CB5F44BC}"/>
          </ac:spMkLst>
        </pc:spChg>
        <pc:spChg chg="add mod">
          <ac:chgData name="Li Bojie" userId="20e98015b95230ff" providerId="LiveId" clId="{D8FA493E-192B-401C-B480-F5CF0893DFBA}" dt="2021-07-30T13:02:14.745" v="1065" actId="1076"/>
          <ac:spMkLst>
            <pc:docMk/>
            <pc:sldMk cId="3431139019" sldId="1869"/>
            <ac:spMk id="66" creationId="{D1701B80-1E12-423B-A09D-3D807F6B433D}"/>
          </ac:spMkLst>
        </pc:spChg>
        <pc:spChg chg="add mod">
          <ac:chgData name="Li Bojie" userId="20e98015b95230ff" providerId="LiveId" clId="{D8FA493E-192B-401C-B480-F5CF0893DFBA}" dt="2021-07-30T13:02:14.745" v="1065" actId="1076"/>
          <ac:spMkLst>
            <pc:docMk/>
            <pc:sldMk cId="3431139019" sldId="1869"/>
            <ac:spMk id="67" creationId="{E0721C1A-A06C-488A-AA0A-18FF61C2D690}"/>
          </ac:spMkLst>
        </pc:spChg>
        <pc:spChg chg="add mod">
          <ac:chgData name="Li Bojie" userId="20e98015b95230ff" providerId="LiveId" clId="{D8FA493E-192B-401C-B480-F5CF0893DFBA}" dt="2021-07-30T13:02:14.745" v="1065" actId="1076"/>
          <ac:spMkLst>
            <pc:docMk/>
            <pc:sldMk cId="3431139019" sldId="1869"/>
            <ac:spMk id="68" creationId="{4E3E327C-CD41-48FD-A38E-F300C8DD3691}"/>
          </ac:spMkLst>
        </pc:spChg>
        <pc:spChg chg="add mod">
          <ac:chgData name="Li Bojie" userId="20e98015b95230ff" providerId="LiveId" clId="{D8FA493E-192B-401C-B480-F5CF0893DFBA}" dt="2021-07-30T13:02:14.745" v="1065" actId="1076"/>
          <ac:spMkLst>
            <pc:docMk/>
            <pc:sldMk cId="3431139019" sldId="1869"/>
            <ac:spMk id="69" creationId="{37F99296-DD03-4D81-BE27-3D5962B355C6}"/>
          </ac:spMkLst>
        </pc:spChg>
        <pc:spChg chg="add mod">
          <ac:chgData name="Li Bojie" userId="20e98015b95230ff" providerId="LiveId" clId="{D8FA493E-192B-401C-B480-F5CF0893DFBA}" dt="2021-07-30T13:02:14.745" v="1065" actId="1076"/>
          <ac:spMkLst>
            <pc:docMk/>
            <pc:sldMk cId="3431139019" sldId="1869"/>
            <ac:spMk id="70" creationId="{4C7C2DA5-C844-48BC-BE31-490F7E3A9072}"/>
          </ac:spMkLst>
        </pc:spChg>
        <pc:spChg chg="add mod">
          <ac:chgData name="Li Bojie" userId="20e98015b95230ff" providerId="LiveId" clId="{D8FA493E-192B-401C-B480-F5CF0893DFBA}" dt="2021-07-30T13:02:14.745" v="1065" actId="1076"/>
          <ac:spMkLst>
            <pc:docMk/>
            <pc:sldMk cId="3431139019" sldId="1869"/>
            <ac:spMk id="71" creationId="{F128F80D-CE93-431F-A5E4-C75E1649CBD8}"/>
          </ac:spMkLst>
        </pc:spChg>
        <pc:spChg chg="add mod">
          <ac:chgData name="Li Bojie" userId="20e98015b95230ff" providerId="LiveId" clId="{D8FA493E-192B-401C-B480-F5CF0893DFBA}" dt="2021-07-30T13:02:14.745" v="1065" actId="1076"/>
          <ac:spMkLst>
            <pc:docMk/>
            <pc:sldMk cId="3431139019" sldId="1869"/>
            <ac:spMk id="72" creationId="{DE7919AD-6BC3-44C5-98B7-D944965067B9}"/>
          </ac:spMkLst>
        </pc:spChg>
        <pc:spChg chg="add mod">
          <ac:chgData name="Li Bojie" userId="20e98015b95230ff" providerId="LiveId" clId="{D8FA493E-192B-401C-B480-F5CF0893DFBA}" dt="2021-07-30T13:02:14.745" v="1065" actId="1076"/>
          <ac:spMkLst>
            <pc:docMk/>
            <pc:sldMk cId="3431139019" sldId="1869"/>
            <ac:spMk id="73" creationId="{F98F4061-BBB9-4674-8E4A-B6B71CB0C751}"/>
          </ac:spMkLst>
        </pc:spChg>
        <pc:spChg chg="add mod">
          <ac:chgData name="Li Bojie" userId="20e98015b95230ff" providerId="LiveId" clId="{D8FA493E-192B-401C-B480-F5CF0893DFBA}" dt="2021-07-30T13:02:14.745" v="1065" actId="1076"/>
          <ac:spMkLst>
            <pc:docMk/>
            <pc:sldMk cId="3431139019" sldId="1869"/>
            <ac:spMk id="74" creationId="{633F7952-2F8F-4B87-8BA9-952755C95F63}"/>
          </ac:spMkLst>
        </pc:spChg>
        <pc:spChg chg="add mod">
          <ac:chgData name="Li Bojie" userId="20e98015b95230ff" providerId="LiveId" clId="{D8FA493E-192B-401C-B480-F5CF0893DFBA}" dt="2021-07-30T13:02:14.745" v="1065" actId="1076"/>
          <ac:spMkLst>
            <pc:docMk/>
            <pc:sldMk cId="3431139019" sldId="1869"/>
            <ac:spMk id="75" creationId="{610D2360-70C7-4CDC-869A-932000A16476}"/>
          </ac:spMkLst>
        </pc:spChg>
        <pc:spChg chg="add mod">
          <ac:chgData name="Li Bojie" userId="20e98015b95230ff" providerId="LiveId" clId="{D8FA493E-192B-401C-B480-F5CF0893DFBA}" dt="2021-07-30T13:02:14.745" v="1065" actId="1076"/>
          <ac:spMkLst>
            <pc:docMk/>
            <pc:sldMk cId="3431139019" sldId="1869"/>
            <ac:spMk id="76" creationId="{BC48AD92-544B-4D21-9721-7F7448C8F08D}"/>
          </ac:spMkLst>
        </pc:spChg>
        <pc:spChg chg="add mod">
          <ac:chgData name="Li Bojie" userId="20e98015b95230ff" providerId="LiveId" clId="{D8FA493E-192B-401C-B480-F5CF0893DFBA}" dt="2021-07-30T13:02:14.745" v="1065" actId="1076"/>
          <ac:spMkLst>
            <pc:docMk/>
            <pc:sldMk cId="3431139019" sldId="1869"/>
            <ac:spMk id="77" creationId="{497F7BD7-4241-4430-8D57-ED217D914501}"/>
          </ac:spMkLst>
        </pc:spChg>
        <pc:spChg chg="add mod">
          <ac:chgData name="Li Bojie" userId="20e98015b95230ff" providerId="LiveId" clId="{D8FA493E-192B-401C-B480-F5CF0893DFBA}" dt="2021-07-30T13:02:14.745" v="1065" actId="1076"/>
          <ac:spMkLst>
            <pc:docMk/>
            <pc:sldMk cId="3431139019" sldId="1869"/>
            <ac:spMk id="78" creationId="{DD951569-182D-48AC-851C-795D4D08BEF3}"/>
          </ac:spMkLst>
        </pc:spChg>
        <pc:spChg chg="add mod">
          <ac:chgData name="Li Bojie" userId="20e98015b95230ff" providerId="LiveId" clId="{D8FA493E-192B-401C-B480-F5CF0893DFBA}" dt="2021-07-30T13:02:14.745" v="1065" actId="1076"/>
          <ac:spMkLst>
            <pc:docMk/>
            <pc:sldMk cId="3431139019" sldId="1869"/>
            <ac:spMk id="79" creationId="{18F0C96A-6205-46A2-8C0C-C7961889FEF1}"/>
          </ac:spMkLst>
        </pc:spChg>
        <pc:spChg chg="add mod">
          <ac:chgData name="Li Bojie" userId="20e98015b95230ff" providerId="LiveId" clId="{D8FA493E-192B-401C-B480-F5CF0893DFBA}" dt="2021-07-30T13:02:14.745" v="1065" actId="1076"/>
          <ac:spMkLst>
            <pc:docMk/>
            <pc:sldMk cId="3431139019" sldId="1869"/>
            <ac:spMk id="80" creationId="{F851DD68-8FB4-4C71-A1DF-689C1AE36EF4}"/>
          </ac:spMkLst>
        </pc:spChg>
        <pc:spChg chg="add mod">
          <ac:chgData name="Li Bojie" userId="20e98015b95230ff" providerId="LiveId" clId="{D8FA493E-192B-401C-B480-F5CF0893DFBA}" dt="2021-07-30T13:02:14.745" v="1065" actId="1076"/>
          <ac:spMkLst>
            <pc:docMk/>
            <pc:sldMk cId="3431139019" sldId="1869"/>
            <ac:spMk id="81" creationId="{8B71F4C4-5BEC-4312-B696-178550EF806D}"/>
          </ac:spMkLst>
        </pc:spChg>
        <pc:spChg chg="add mod">
          <ac:chgData name="Li Bojie" userId="20e98015b95230ff" providerId="LiveId" clId="{D8FA493E-192B-401C-B480-F5CF0893DFBA}" dt="2021-07-30T13:02:14.745" v="1065" actId="1076"/>
          <ac:spMkLst>
            <pc:docMk/>
            <pc:sldMk cId="3431139019" sldId="1869"/>
            <ac:spMk id="82" creationId="{D6FD6EE4-497C-4DFE-9C3B-B1239F877C59}"/>
          </ac:spMkLst>
        </pc:spChg>
        <pc:spChg chg="add mod">
          <ac:chgData name="Li Bojie" userId="20e98015b95230ff" providerId="LiveId" clId="{D8FA493E-192B-401C-B480-F5CF0893DFBA}" dt="2021-07-30T13:02:14.745" v="1065" actId="1076"/>
          <ac:spMkLst>
            <pc:docMk/>
            <pc:sldMk cId="3431139019" sldId="1869"/>
            <ac:spMk id="83" creationId="{63D59985-873D-427E-BEFA-CE5900B1CEC4}"/>
          </ac:spMkLst>
        </pc:spChg>
        <pc:spChg chg="add mod">
          <ac:chgData name="Li Bojie" userId="20e98015b95230ff" providerId="LiveId" clId="{D8FA493E-192B-401C-B480-F5CF0893DFBA}" dt="2021-07-30T13:02:14.745" v="1065" actId="1076"/>
          <ac:spMkLst>
            <pc:docMk/>
            <pc:sldMk cId="3431139019" sldId="1869"/>
            <ac:spMk id="84" creationId="{C6329F86-E3C9-4180-B87B-6D4AB515A4C8}"/>
          </ac:spMkLst>
        </pc:spChg>
        <pc:spChg chg="add mod">
          <ac:chgData name="Li Bojie" userId="20e98015b95230ff" providerId="LiveId" clId="{D8FA493E-192B-401C-B480-F5CF0893DFBA}" dt="2021-07-30T13:02:14.745" v="1065" actId="1076"/>
          <ac:spMkLst>
            <pc:docMk/>
            <pc:sldMk cId="3431139019" sldId="1869"/>
            <ac:spMk id="85" creationId="{AB178AF9-5503-4E89-85E2-EF86871F8006}"/>
          </ac:spMkLst>
        </pc:spChg>
        <pc:spChg chg="add mod">
          <ac:chgData name="Li Bojie" userId="20e98015b95230ff" providerId="LiveId" clId="{D8FA493E-192B-401C-B480-F5CF0893DFBA}" dt="2021-07-30T13:02:14.745" v="1065" actId="1076"/>
          <ac:spMkLst>
            <pc:docMk/>
            <pc:sldMk cId="3431139019" sldId="1869"/>
            <ac:spMk id="86" creationId="{1729C007-91A1-4D0B-95D9-B6552157E8E4}"/>
          </ac:spMkLst>
        </pc:spChg>
        <pc:spChg chg="add mod">
          <ac:chgData name="Li Bojie" userId="20e98015b95230ff" providerId="LiveId" clId="{D8FA493E-192B-401C-B480-F5CF0893DFBA}" dt="2021-07-30T13:02:14.745" v="1065" actId="1076"/>
          <ac:spMkLst>
            <pc:docMk/>
            <pc:sldMk cId="3431139019" sldId="1869"/>
            <ac:spMk id="87" creationId="{A22E1354-B17B-49CF-A3E1-CDDC86D5B5D6}"/>
          </ac:spMkLst>
        </pc:spChg>
        <pc:spChg chg="add mod">
          <ac:chgData name="Li Bojie" userId="20e98015b95230ff" providerId="LiveId" clId="{D8FA493E-192B-401C-B480-F5CF0893DFBA}" dt="2021-07-30T13:02:14.745" v="1065" actId="1076"/>
          <ac:spMkLst>
            <pc:docMk/>
            <pc:sldMk cId="3431139019" sldId="1869"/>
            <ac:spMk id="88" creationId="{118E4CBE-2665-4737-89EE-13F6CBB24E40}"/>
          </ac:spMkLst>
        </pc:spChg>
        <pc:spChg chg="add mod">
          <ac:chgData name="Li Bojie" userId="20e98015b95230ff" providerId="LiveId" clId="{D8FA493E-192B-401C-B480-F5CF0893DFBA}" dt="2021-07-30T13:02:14.745" v="1065" actId="1076"/>
          <ac:spMkLst>
            <pc:docMk/>
            <pc:sldMk cId="3431139019" sldId="1869"/>
            <ac:spMk id="89" creationId="{AE6E6371-1ED2-4D0C-93B1-2F7BF56F1E44}"/>
          </ac:spMkLst>
        </pc:spChg>
        <pc:spChg chg="add mod">
          <ac:chgData name="Li Bojie" userId="20e98015b95230ff" providerId="LiveId" clId="{D8FA493E-192B-401C-B480-F5CF0893DFBA}" dt="2021-07-30T13:02:14.745" v="1065" actId="1076"/>
          <ac:spMkLst>
            <pc:docMk/>
            <pc:sldMk cId="3431139019" sldId="1869"/>
            <ac:spMk id="90" creationId="{9624C2D8-76CB-4EE4-86AD-DD40653FA0FC}"/>
          </ac:spMkLst>
        </pc:spChg>
        <pc:spChg chg="add mod">
          <ac:chgData name="Li Bojie" userId="20e98015b95230ff" providerId="LiveId" clId="{D8FA493E-192B-401C-B480-F5CF0893DFBA}" dt="2021-07-30T13:02:14.745" v="1065" actId="1076"/>
          <ac:spMkLst>
            <pc:docMk/>
            <pc:sldMk cId="3431139019" sldId="1869"/>
            <ac:spMk id="91" creationId="{212C4979-2979-46EF-A3F7-806702426B84}"/>
          </ac:spMkLst>
        </pc:spChg>
        <pc:spChg chg="add mod">
          <ac:chgData name="Li Bojie" userId="20e98015b95230ff" providerId="LiveId" clId="{D8FA493E-192B-401C-B480-F5CF0893DFBA}" dt="2021-07-30T13:02:14.745" v="1065" actId="1076"/>
          <ac:spMkLst>
            <pc:docMk/>
            <pc:sldMk cId="3431139019" sldId="1869"/>
            <ac:spMk id="92" creationId="{670CB773-9C5A-4702-A082-30F86E9A2005}"/>
          </ac:spMkLst>
        </pc:spChg>
        <pc:spChg chg="add mod">
          <ac:chgData name="Li Bojie" userId="20e98015b95230ff" providerId="LiveId" clId="{D8FA493E-192B-401C-B480-F5CF0893DFBA}" dt="2021-07-30T13:02:14.745" v="1065" actId="1076"/>
          <ac:spMkLst>
            <pc:docMk/>
            <pc:sldMk cId="3431139019" sldId="1869"/>
            <ac:spMk id="93" creationId="{B9FDA347-3A3D-4E9B-A02B-6DDB528DD000}"/>
          </ac:spMkLst>
        </pc:spChg>
        <pc:spChg chg="add mod">
          <ac:chgData name="Li Bojie" userId="20e98015b95230ff" providerId="LiveId" clId="{D8FA493E-192B-401C-B480-F5CF0893DFBA}" dt="2021-07-30T13:02:14.745" v="1065" actId="1076"/>
          <ac:spMkLst>
            <pc:docMk/>
            <pc:sldMk cId="3431139019" sldId="1869"/>
            <ac:spMk id="94" creationId="{F0C6030B-8FC6-4505-9EE9-3A92C1D783BB}"/>
          </ac:spMkLst>
        </pc:spChg>
        <pc:spChg chg="add mod">
          <ac:chgData name="Li Bojie" userId="20e98015b95230ff" providerId="LiveId" clId="{D8FA493E-192B-401C-B480-F5CF0893DFBA}" dt="2021-07-30T13:02:14.745" v="1065" actId="1076"/>
          <ac:spMkLst>
            <pc:docMk/>
            <pc:sldMk cId="3431139019" sldId="1869"/>
            <ac:spMk id="95" creationId="{7D795573-BFFF-4526-BFAE-DCC7BD4DC31E}"/>
          </ac:spMkLst>
        </pc:spChg>
        <pc:spChg chg="add mod">
          <ac:chgData name="Li Bojie" userId="20e98015b95230ff" providerId="LiveId" clId="{D8FA493E-192B-401C-B480-F5CF0893DFBA}" dt="2021-07-30T13:02:14.745" v="1065" actId="1076"/>
          <ac:spMkLst>
            <pc:docMk/>
            <pc:sldMk cId="3431139019" sldId="1869"/>
            <ac:spMk id="96" creationId="{8EB13A92-4D4E-4A8F-82EA-5727AAABD08A}"/>
          </ac:spMkLst>
        </pc:spChg>
        <pc:spChg chg="add mod">
          <ac:chgData name="Li Bojie" userId="20e98015b95230ff" providerId="LiveId" clId="{D8FA493E-192B-401C-B480-F5CF0893DFBA}" dt="2021-07-30T13:02:14.745" v="1065" actId="1076"/>
          <ac:spMkLst>
            <pc:docMk/>
            <pc:sldMk cId="3431139019" sldId="1869"/>
            <ac:spMk id="97" creationId="{9B48EC84-D599-47CC-A92A-97AA95FA4CD2}"/>
          </ac:spMkLst>
        </pc:spChg>
        <pc:spChg chg="add mod">
          <ac:chgData name="Li Bojie" userId="20e98015b95230ff" providerId="LiveId" clId="{D8FA493E-192B-401C-B480-F5CF0893DFBA}" dt="2021-07-30T13:02:14.745" v="1065" actId="1076"/>
          <ac:spMkLst>
            <pc:docMk/>
            <pc:sldMk cId="3431139019" sldId="1869"/>
            <ac:spMk id="98" creationId="{4F29FEEA-0C1B-4F6A-A118-D63E4C3D6CC3}"/>
          </ac:spMkLst>
        </pc:spChg>
        <pc:spChg chg="add mod">
          <ac:chgData name="Li Bojie" userId="20e98015b95230ff" providerId="LiveId" clId="{D8FA493E-192B-401C-B480-F5CF0893DFBA}" dt="2021-07-30T13:02:14.745" v="1065" actId="1076"/>
          <ac:spMkLst>
            <pc:docMk/>
            <pc:sldMk cId="3431139019" sldId="1869"/>
            <ac:spMk id="99" creationId="{194C6EB6-5DCA-4B45-9D24-77F445CF6DA1}"/>
          </ac:spMkLst>
        </pc:spChg>
        <pc:spChg chg="add mod">
          <ac:chgData name="Li Bojie" userId="20e98015b95230ff" providerId="LiveId" clId="{D8FA493E-192B-401C-B480-F5CF0893DFBA}" dt="2021-07-30T13:02:14.745" v="1065" actId="1076"/>
          <ac:spMkLst>
            <pc:docMk/>
            <pc:sldMk cId="3431139019" sldId="1869"/>
            <ac:spMk id="100" creationId="{C1B1C0F7-E020-425C-B85D-AB6354DD8295}"/>
          </ac:spMkLst>
        </pc:spChg>
        <pc:spChg chg="add mod">
          <ac:chgData name="Li Bojie" userId="20e98015b95230ff" providerId="LiveId" clId="{D8FA493E-192B-401C-B480-F5CF0893DFBA}" dt="2021-07-30T13:02:14.745" v="1065" actId="1076"/>
          <ac:spMkLst>
            <pc:docMk/>
            <pc:sldMk cId="3431139019" sldId="1869"/>
            <ac:spMk id="101" creationId="{0D942D28-7BBC-4228-9B30-5C7982B72B22}"/>
          </ac:spMkLst>
        </pc:spChg>
        <pc:spChg chg="add mod">
          <ac:chgData name="Li Bojie" userId="20e98015b95230ff" providerId="LiveId" clId="{D8FA493E-192B-401C-B480-F5CF0893DFBA}" dt="2021-07-30T13:02:14.745" v="1065" actId="1076"/>
          <ac:spMkLst>
            <pc:docMk/>
            <pc:sldMk cId="3431139019" sldId="1869"/>
            <ac:spMk id="102" creationId="{C576DE77-0628-40A3-B29F-ABFBBBB4DE68}"/>
          </ac:spMkLst>
        </pc:spChg>
        <pc:spChg chg="add mod">
          <ac:chgData name="Li Bojie" userId="20e98015b95230ff" providerId="LiveId" clId="{D8FA493E-192B-401C-B480-F5CF0893DFBA}" dt="2021-07-30T13:02:14.745" v="1065" actId="1076"/>
          <ac:spMkLst>
            <pc:docMk/>
            <pc:sldMk cId="3431139019" sldId="1869"/>
            <ac:spMk id="103" creationId="{151BFB47-C190-4C3D-BE71-3792063D59F6}"/>
          </ac:spMkLst>
        </pc:spChg>
        <pc:spChg chg="add mod">
          <ac:chgData name="Li Bojie" userId="20e98015b95230ff" providerId="LiveId" clId="{D8FA493E-192B-401C-B480-F5CF0893DFBA}" dt="2021-07-30T13:02:14.745" v="1065" actId="1076"/>
          <ac:spMkLst>
            <pc:docMk/>
            <pc:sldMk cId="3431139019" sldId="1869"/>
            <ac:spMk id="104" creationId="{C4A702BF-BF93-42C4-8540-6312EFE21D43}"/>
          </ac:spMkLst>
        </pc:spChg>
        <pc:spChg chg="add mod">
          <ac:chgData name="Li Bojie" userId="20e98015b95230ff" providerId="LiveId" clId="{D8FA493E-192B-401C-B480-F5CF0893DFBA}" dt="2021-07-30T13:02:14.745" v="1065" actId="1076"/>
          <ac:spMkLst>
            <pc:docMk/>
            <pc:sldMk cId="3431139019" sldId="1869"/>
            <ac:spMk id="105" creationId="{CBF51019-D00C-43C7-9DA0-461E641BB03D}"/>
          </ac:spMkLst>
        </pc:spChg>
        <pc:spChg chg="add mod">
          <ac:chgData name="Li Bojie" userId="20e98015b95230ff" providerId="LiveId" clId="{D8FA493E-192B-401C-B480-F5CF0893DFBA}" dt="2021-07-30T13:02:14.745" v="1065" actId="1076"/>
          <ac:spMkLst>
            <pc:docMk/>
            <pc:sldMk cId="3431139019" sldId="1869"/>
            <ac:spMk id="106" creationId="{C679D50F-1BB7-4935-9B2F-ECEF4D1F933B}"/>
          </ac:spMkLst>
        </pc:spChg>
        <pc:spChg chg="add mod">
          <ac:chgData name="Li Bojie" userId="20e98015b95230ff" providerId="LiveId" clId="{D8FA493E-192B-401C-B480-F5CF0893DFBA}" dt="2021-07-30T13:02:14.745" v="1065" actId="1076"/>
          <ac:spMkLst>
            <pc:docMk/>
            <pc:sldMk cId="3431139019" sldId="1869"/>
            <ac:spMk id="107" creationId="{1517958C-13CA-43ED-9B8B-E9A8959DC2CA}"/>
          </ac:spMkLst>
        </pc:spChg>
        <pc:spChg chg="add mod">
          <ac:chgData name="Li Bojie" userId="20e98015b95230ff" providerId="LiveId" clId="{D8FA493E-192B-401C-B480-F5CF0893DFBA}" dt="2021-07-30T13:02:14.745" v="1065" actId="1076"/>
          <ac:spMkLst>
            <pc:docMk/>
            <pc:sldMk cId="3431139019" sldId="1869"/>
            <ac:spMk id="108" creationId="{9D40CC63-8B40-422A-B3C9-DCC87670F40C}"/>
          </ac:spMkLst>
        </pc:spChg>
        <pc:spChg chg="add mod">
          <ac:chgData name="Li Bojie" userId="20e98015b95230ff" providerId="LiveId" clId="{D8FA493E-192B-401C-B480-F5CF0893DFBA}" dt="2021-07-30T13:02:14.745" v="1065" actId="1076"/>
          <ac:spMkLst>
            <pc:docMk/>
            <pc:sldMk cId="3431139019" sldId="1869"/>
            <ac:spMk id="109" creationId="{22B0EC37-9CBE-4583-A34F-94DC9D38A3BE}"/>
          </ac:spMkLst>
        </pc:spChg>
        <pc:spChg chg="add mod">
          <ac:chgData name="Li Bojie" userId="20e98015b95230ff" providerId="LiveId" clId="{D8FA493E-192B-401C-B480-F5CF0893DFBA}" dt="2021-07-30T13:02:14.745" v="1065" actId="1076"/>
          <ac:spMkLst>
            <pc:docMk/>
            <pc:sldMk cId="3431139019" sldId="1869"/>
            <ac:spMk id="110" creationId="{000A6415-BE6C-4472-98E3-C09D60E9A8AE}"/>
          </ac:spMkLst>
        </pc:spChg>
        <pc:spChg chg="add mod">
          <ac:chgData name="Li Bojie" userId="20e98015b95230ff" providerId="LiveId" clId="{D8FA493E-192B-401C-B480-F5CF0893DFBA}" dt="2021-07-30T13:02:14.745" v="1065" actId="1076"/>
          <ac:spMkLst>
            <pc:docMk/>
            <pc:sldMk cId="3431139019" sldId="1869"/>
            <ac:spMk id="111" creationId="{F7D9023E-B5CF-4863-9B1E-1E0871338DF6}"/>
          </ac:spMkLst>
        </pc:spChg>
        <pc:spChg chg="add mod">
          <ac:chgData name="Li Bojie" userId="20e98015b95230ff" providerId="LiveId" clId="{D8FA493E-192B-401C-B480-F5CF0893DFBA}" dt="2021-07-30T13:02:14.745" v="1065" actId="1076"/>
          <ac:spMkLst>
            <pc:docMk/>
            <pc:sldMk cId="3431139019" sldId="1869"/>
            <ac:spMk id="112" creationId="{2C9CD9CD-9CF4-4121-BBBB-D9AA95DB5094}"/>
          </ac:spMkLst>
        </pc:spChg>
        <pc:spChg chg="add mod">
          <ac:chgData name="Li Bojie" userId="20e98015b95230ff" providerId="LiveId" clId="{D8FA493E-192B-401C-B480-F5CF0893DFBA}" dt="2021-07-30T13:02:14.745" v="1065" actId="1076"/>
          <ac:spMkLst>
            <pc:docMk/>
            <pc:sldMk cId="3431139019" sldId="1869"/>
            <ac:spMk id="113" creationId="{943B783C-5E23-43D1-A449-8A3A6025FC93}"/>
          </ac:spMkLst>
        </pc:spChg>
        <pc:spChg chg="add mod">
          <ac:chgData name="Li Bojie" userId="20e98015b95230ff" providerId="LiveId" clId="{D8FA493E-192B-401C-B480-F5CF0893DFBA}" dt="2021-07-30T13:02:14.745" v="1065" actId="1076"/>
          <ac:spMkLst>
            <pc:docMk/>
            <pc:sldMk cId="3431139019" sldId="1869"/>
            <ac:spMk id="114" creationId="{063CAB90-3B10-43B3-8E42-F621DDC88F02}"/>
          </ac:spMkLst>
        </pc:spChg>
        <pc:spChg chg="add mod">
          <ac:chgData name="Li Bojie" userId="20e98015b95230ff" providerId="LiveId" clId="{D8FA493E-192B-401C-B480-F5CF0893DFBA}" dt="2021-07-30T13:02:14.745" v="1065" actId="1076"/>
          <ac:spMkLst>
            <pc:docMk/>
            <pc:sldMk cId="3431139019" sldId="1869"/>
            <ac:spMk id="115" creationId="{53C1EBA4-DD9C-44A0-9A6F-8A29884E6B5C}"/>
          </ac:spMkLst>
        </pc:spChg>
        <pc:spChg chg="add mod">
          <ac:chgData name="Li Bojie" userId="20e98015b95230ff" providerId="LiveId" clId="{D8FA493E-192B-401C-B480-F5CF0893DFBA}" dt="2021-07-30T13:02:14.745" v="1065" actId="1076"/>
          <ac:spMkLst>
            <pc:docMk/>
            <pc:sldMk cId="3431139019" sldId="1869"/>
            <ac:spMk id="116" creationId="{991A4DA9-A267-430F-8403-F4B4D60F323A}"/>
          </ac:spMkLst>
        </pc:spChg>
        <pc:spChg chg="add mod">
          <ac:chgData name="Li Bojie" userId="20e98015b95230ff" providerId="LiveId" clId="{D8FA493E-192B-401C-B480-F5CF0893DFBA}" dt="2021-07-30T13:02:14.745" v="1065" actId="1076"/>
          <ac:spMkLst>
            <pc:docMk/>
            <pc:sldMk cId="3431139019" sldId="1869"/>
            <ac:spMk id="117" creationId="{9588A852-C0CB-445C-A3E6-9D63627F0015}"/>
          </ac:spMkLst>
        </pc:spChg>
        <pc:spChg chg="add mod">
          <ac:chgData name="Li Bojie" userId="20e98015b95230ff" providerId="LiveId" clId="{D8FA493E-192B-401C-B480-F5CF0893DFBA}" dt="2021-07-30T13:02:14.745" v="1065" actId="1076"/>
          <ac:spMkLst>
            <pc:docMk/>
            <pc:sldMk cId="3431139019" sldId="1869"/>
            <ac:spMk id="118" creationId="{2C31031C-8C2C-408B-A6A7-61FF75A155DD}"/>
          </ac:spMkLst>
        </pc:spChg>
        <pc:spChg chg="add mod">
          <ac:chgData name="Li Bojie" userId="20e98015b95230ff" providerId="LiveId" clId="{D8FA493E-192B-401C-B480-F5CF0893DFBA}" dt="2021-07-30T13:02:14.745" v="1065" actId="1076"/>
          <ac:spMkLst>
            <pc:docMk/>
            <pc:sldMk cId="3431139019" sldId="1869"/>
            <ac:spMk id="119" creationId="{AC8798E8-8D36-4E29-9039-00A29F764EB2}"/>
          </ac:spMkLst>
        </pc:spChg>
        <pc:spChg chg="add mod">
          <ac:chgData name="Li Bojie" userId="20e98015b95230ff" providerId="LiveId" clId="{D8FA493E-192B-401C-B480-F5CF0893DFBA}" dt="2021-07-30T13:02:14.745" v="1065" actId="1076"/>
          <ac:spMkLst>
            <pc:docMk/>
            <pc:sldMk cId="3431139019" sldId="1869"/>
            <ac:spMk id="120" creationId="{E6352DD1-11C6-4A4D-BE9C-B858832A2DCF}"/>
          </ac:spMkLst>
        </pc:spChg>
        <pc:spChg chg="add mod">
          <ac:chgData name="Li Bojie" userId="20e98015b95230ff" providerId="LiveId" clId="{D8FA493E-192B-401C-B480-F5CF0893DFBA}" dt="2021-07-30T13:02:14.745" v="1065" actId="1076"/>
          <ac:spMkLst>
            <pc:docMk/>
            <pc:sldMk cId="3431139019" sldId="1869"/>
            <ac:spMk id="121" creationId="{7923F1FC-692D-4501-8787-E0E79B739270}"/>
          </ac:spMkLst>
        </pc:spChg>
        <pc:spChg chg="add mod">
          <ac:chgData name="Li Bojie" userId="20e98015b95230ff" providerId="LiveId" clId="{D8FA493E-192B-401C-B480-F5CF0893DFBA}" dt="2021-07-30T13:02:14.745" v="1065" actId="1076"/>
          <ac:spMkLst>
            <pc:docMk/>
            <pc:sldMk cId="3431139019" sldId="1869"/>
            <ac:spMk id="122" creationId="{538188F6-5D40-437B-BB52-4D105D946C1C}"/>
          </ac:spMkLst>
        </pc:spChg>
        <pc:spChg chg="add mod">
          <ac:chgData name="Li Bojie" userId="20e98015b95230ff" providerId="LiveId" clId="{D8FA493E-192B-401C-B480-F5CF0893DFBA}" dt="2021-07-30T13:02:14.745" v="1065" actId="1076"/>
          <ac:spMkLst>
            <pc:docMk/>
            <pc:sldMk cId="3431139019" sldId="1869"/>
            <ac:spMk id="123" creationId="{C2093AC3-091C-4CFC-81D9-1A96AD14DA6D}"/>
          </ac:spMkLst>
        </pc:spChg>
        <pc:spChg chg="add mod">
          <ac:chgData name="Li Bojie" userId="20e98015b95230ff" providerId="LiveId" clId="{D8FA493E-192B-401C-B480-F5CF0893DFBA}" dt="2021-07-30T13:02:14.745" v="1065" actId="1076"/>
          <ac:spMkLst>
            <pc:docMk/>
            <pc:sldMk cId="3431139019" sldId="1869"/>
            <ac:spMk id="124" creationId="{95981AC6-B575-4CE4-B84D-7E70DB31A767}"/>
          </ac:spMkLst>
        </pc:spChg>
        <pc:spChg chg="add mod">
          <ac:chgData name="Li Bojie" userId="20e98015b95230ff" providerId="LiveId" clId="{D8FA493E-192B-401C-B480-F5CF0893DFBA}" dt="2021-07-30T13:02:14.745" v="1065" actId="1076"/>
          <ac:spMkLst>
            <pc:docMk/>
            <pc:sldMk cId="3431139019" sldId="1869"/>
            <ac:spMk id="125" creationId="{0FEE7B6E-D8A2-4A7E-8FE2-26D73FFB6556}"/>
          </ac:spMkLst>
        </pc:spChg>
        <pc:spChg chg="add mod">
          <ac:chgData name="Li Bojie" userId="20e98015b95230ff" providerId="LiveId" clId="{D8FA493E-192B-401C-B480-F5CF0893DFBA}" dt="2021-07-30T13:02:14.745" v="1065" actId="1076"/>
          <ac:spMkLst>
            <pc:docMk/>
            <pc:sldMk cId="3431139019" sldId="1869"/>
            <ac:spMk id="126" creationId="{09FF2AA3-49BA-457E-85CF-BEC860781132}"/>
          </ac:spMkLst>
        </pc:spChg>
        <pc:spChg chg="add mod">
          <ac:chgData name="Li Bojie" userId="20e98015b95230ff" providerId="LiveId" clId="{D8FA493E-192B-401C-B480-F5CF0893DFBA}" dt="2021-07-30T13:02:14.745" v="1065" actId="1076"/>
          <ac:spMkLst>
            <pc:docMk/>
            <pc:sldMk cId="3431139019" sldId="1869"/>
            <ac:spMk id="127" creationId="{8D88367F-D985-41A3-8D0A-D30A4FE15844}"/>
          </ac:spMkLst>
        </pc:spChg>
        <pc:spChg chg="add mod">
          <ac:chgData name="Li Bojie" userId="20e98015b95230ff" providerId="LiveId" clId="{D8FA493E-192B-401C-B480-F5CF0893DFBA}" dt="2021-07-30T13:02:14.745" v="1065" actId="1076"/>
          <ac:spMkLst>
            <pc:docMk/>
            <pc:sldMk cId="3431139019" sldId="1869"/>
            <ac:spMk id="128" creationId="{545FC94D-D3C3-4244-B0F3-D92834E6B497}"/>
          </ac:spMkLst>
        </pc:spChg>
        <pc:spChg chg="add mod">
          <ac:chgData name="Li Bojie" userId="20e98015b95230ff" providerId="LiveId" clId="{D8FA493E-192B-401C-B480-F5CF0893DFBA}" dt="2021-07-30T13:02:14.745" v="1065" actId="1076"/>
          <ac:spMkLst>
            <pc:docMk/>
            <pc:sldMk cId="3431139019" sldId="1869"/>
            <ac:spMk id="129" creationId="{2FE1D394-23C4-48A0-A6AD-515EF04D4E54}"/>
          </ac:spMkLst>
        </pc:spChg>
        <pc:spChg chg="add mod">
          <ac:chgData name="Li Bojie" userId="20e98015b95230ff" providerId="LiveId" clId="{D8FA493E-192B-401C-B480-F5CF0893DFBA}" dt="2021-07-30T13:02:14.745" v="1065" actId="1076"/>
          <ac:spMkLst>
            <pc:docMk/>
            <pc:sldMk cId="3431139019" sldId="1869"/>
            <ac:spMk id="130" creationId="{1B98BBAF-40B4-4BD1-AC0E-A1565A5ADACA}"/>
          </ac:spMkLst>
        </pc:spChg>
        <pc:spChg chg="add mod">
          <ac:chgData name="Li Bojie" userId="20e98015b95230ff" providerId="LiveId" clId="{D8FA493E-192B-401C-B480-F5CF0893DFBA}" dt="2021-07-30T13:02:14.745" v="1065" actId="1076"/>
          <ac:spMkLst>
            <pc:docMk/>
            <pc:sldMk cId="3431139019" sldId="1869"/>
            <ac:spMk id="131" creationId="{860BCA27-BDC0-4D06-A08B-A3F74641EBB2}"/>
          </ac:spMkLst>
        </pc:spChg>
        <pc:spChg chg="add mod">
          <ac:chgData name="Li Bojie" userId="20e98015b95230ff" providerId="LiveId" clId="{D8FA493E-192B-401C-B480-F5CF0893DFBA}" dt="2021-07-30T13:02:14.745" v="1065" actId="1076"/>
          <ac:spMkLst>
            <pc:docMk/>
            <pc:sldMk cId="3431139019" sldId="1869"/>
            <ac:spMk id="132" creationId="{DF46AF2B-827F-4A44-9E03-12E9187429AA}"/>
          </ac:spMkLst>
        </pc:spChg>
        <pc:spChg chg="add mod">
          <ac:chgData name="Li Bojie" userId="20e98015b95230ff" providerId="LiveId" clId="{D8FA493E-192B-401C-B480-F5CF0893DFBA}" dt="2021-07-30T13:02:14.745" v="1065" actId="1076"/>
          <ac:spMkLst>
            <pc:docMk/>
            <pc:sldMk cId="3431139019" sldId="1869"/>
            <ac:spMk id="133" creationId="{E81423CA-C616-45D4-8904-155754F34A4A}"/>
          </ac:spMkLst>
        </pc:spChg>
        <pc:spChg chg="add mod">
          <ac:chgData name="Li Bojie" userId="20e98015b95230ff" providerId="LiveId" clId="{D8FA493E-192B-401C-B480-F5CF0893DFBA}" dt="2021-07-30T13:02:14.745" v="1065" actId="1076"/>
          <ac:spMkLst>
            <pc:docMk/>
            <pc:sldMk cId="3431139019" sldId="1869"/>
            <ac:spMk id="134" creationId="{EFD3E799-46CF-4751-9FD5-53870945A14C}"/>
          </ac:spMkLst>
        </pc:spChg>
        <pc:spChg chg="add mod">
          <ac:chgData name="Li Bojie" userId="20e98015b95230ff" providerId="LiveId" clId="{D8FA493E-192B-401C-B480-F5CF0893DFBA}" dt="2021-07-30T13:02:14.745" v="1065" actId="1076"/>
          <ac:spMkLst>
            <pc:docMk/>
            <pc:sldMk cId="3431139019" sldId="1869"/>
            <ac:spMk id="135" creationId="{6521B1BB-5B6E-4237-8F5D-B564F038FB97}"/>
          </ac:spMkLst>
        </pc:spChg>
        <pc:spChg chg="add mod">
          <ac:chgData name="Li Bojie" userId="20e98015b95230ff" providerId="LiveId" clId="{D8FA493E-192B-401C-B480-F5CF0893DFBA}" dt="2021-07-30T13:02:14.745" v="1065" actId="1076"/>
          <ac:spMkLst>
            <pc:docMk/>
            <pc:sldMk cId="3431139019" sldId="1869"/>
            <ac:spMk id="136" creationId="{B4840FFF-4752-4872-9081-87BC3D4FD85C}"/>
          </ac:spMkLst>
        </pc:spChg>
        <pc:spChg chg="add mod">
          <ac:chgData name="Li Bojie" userId="20e98015b95230ff" providerId="LiveId" clId="{D8FA493E-192B-401C-B480-F5CF0893DFBA}" dt="2021-07-30T13:02:14.745" v="1065" actId="1076"/>
          <ac:spMkLst>
            <pc:docMk/>
            <pc:sldMk cId="3431139019" sldId="1869"/>
            <ac:spMk id="137" creationId="{271FD644-5260-4E4F-A33E-8A67A3C405CF}"/>
          </ac:spMkLst>
        </pc:spChg>
        <pc:spChg chg="add mod">
          <ac:chgData name="Li Bojie" userId="20e98015b95230ff" providerId="LiveId" clId="{D8FA493E-192B-401C-B480-F5CF0893DFBA}" dt="2021-07-30T13:02:14.745" v="1065" actId="1076"/>
          <ac:spMkLst>
            <pc:docMk/>
            <pc:sldMk cId="3431139019" sldId="1869"/>
            <ac:spMk id="138" creationId="{64303B43-05A0-4F8D-B561-3775A8B557AE}"/>
          </ac:spMkLst>
        </pc:spChg>
        <pc:spChg chg="add mod">
          <ac:chgData name="Li Bojie" userId="20e98015b95230ff" providerId="LiveId" clId="{D8FA493E-192B-401C-B480-F5CF0893DFBA}" dt="2021-07-30T13:02:14.745" v="1065" actId="1076"/>
          <ac:spMkLst>
            <pc:docMk/>
            <pc:sldMk cId="3431139019" sldId="1869"/>
            <ac:spMk id="139" creationId="{8C927ABD-323F-4717-A8E3-FAA84BB3415A}"/>
          </ac:spMkLst>
        </pc:spChg>
        <pc:spChg chg="add mod">
          <ac:chgData name="Li Bojie" userId="20e98015b95230ff" providerId="LiveId" clId="{D8FA493E-192B-401C-B480-F5CF0893DFBA}" dt="2021-07-30T13:02:14.745" v="1065" actId="1076"/>
          <ac:spMkLst>
            <pc:docMk/>
            <pc:sldMk cId="3431139019" sldId="1869"/>
            <ac:spMk id="140" creationId="{DB250C42-C454-47AB-B78E-A72BC5A53E0C}"/>
          </ac:spMkLst>
        </pc:spChg>
        <pc:spChg chg="add mod">
          <ac:chgData name="Li Bojie" userId="20e98015b95230ff" providerId="LiveId" clId="{D8FA493E-192B-401C-B480-F5CF0893DFBA}" dt="2021-07-30T13:02:14.745" v="1065" actId="1076"/>
          <ac:spMkLst>
            <pc:docMk/>
            <pc:sldMk cId="3431139019" sldId="1869"/>
            <ac:spMk id="141" creationId="{E52E8CF7-CC6D-4D34-8141-745D0A965579}"/>
          </ac:spMkLst>
        </pc:spChg>
        <pc:spChg chg="add mod">
          <ac:chgData name="Li Bojie" userId="20e98015b95230ff" providerId="LiveId" clId="{D8FA493E-192B-401C-B480-F5CF0893DFBA}" dt="2021-07-30T13:02:14.745" v="1065" actId="1076"/>
          <ac:spMkLst>
            <pc:docMk/>
            <pc:sldMk cId="3431139019" sldId="1869"/>
            <ac:spMk id="142" creationId="{469CFCAC-E0E7-4194-B9DA-2875B6D66321}"/>
          </ac:spMkLst>
        </pc:spChg>
        <pc:spChg chg="add mod">
          <ac:chgData name="Li Bojie" userId="20e98015b95230ff" providerId="LiveId" clId="{D8FA493E-192B-401C-B480-F5CF0893DFBA}" dt="2021-07-30T13:02:14.745" v="1065" actId="1076"/>
          <ac:spMkLst>
            <pc:docMk/>
            <pc:sldMk cId="3431139019" sldId="1869"/>
            <ac:spMk id="143" creationId="{C4AC2310-2276-44CC-8A5C-596078193508}"/>
          </ac:spMkLst>
        </pc:spChg>
        <pc:spChg chg="add mod">
          <ac:chgData name="Li Bojie" userId="20e98015b95230ff" providerId="LiveId" clId="{D8FA493E-192B-401C-B480-F5CF0893DFBA}" dt="2021-07-30T13:02:14.745" v="1065" actId="1076"/>
          <ac:spMkLst>
            <pc:docMk/>
            <pc:sldMk cId="3431139019" sldId="1869"/>
            <ac:spMk id="144" creationId="{F3A10F6D-509D-4A4A-90F8-E23A038B7F69}"/>
          </ac:spMkLst>
        </pc:spChg>
        <pc:spChg chg="add mod">
          <ac:chgData name="Li Bojie" userId="20e98015b95230ff" providerId="LiveId" clId="{D8FA493E-192B-401C-B480-F5CF0893DFBA}" dt="2021-07-30T13:02:14.745" v="1065" actId="1076"/>
          <ac:spMkLst>
            <pc:docMk/>
            <pc:sldMk cId="3431139019" sldId="1869"/>
            <ac:spMk id="145" creationId="{F2219BF4-2DEA-4BAE-B663-6952B086CD9D}"/>
          </ac:spMkLst>
        </pc:spChg>
        <pc:spChg chg="add mod">
          <ac:chgData name="Li Bojie" userId="20e98015b95230ff" providerId="LiveId" clId="{D8FA493E-192B-401C-B480-F5CF0893DFBA}" dt="2021-07-30T13:02:14.745" v="1065" actId="1076"/>
          <ac:spMkLst>
            <pc:docMk/>
            <pc:sldMk cId="3431139019" sldId="1869"/>
            <ac:spMk id="146" creationId="{F26DA811-AADF-44CE-88BC-6DF861BE2B2C}"/>
          </ac:spMkLst>
        </pc:spChg>
        <pc:spChg chg="add mod">
          <ac:chgData name="Li Bojie" userId="20e98015b95230ff" providerId="LiveId" clId="{D8FA493E-192B-401C-B480-F5CF0893DFBA}" dt="2021-07-30T13:02:14.745" v="1065" actId="1076"/>
          <ac:spMkLst>
            <pc:docMk/>
            <pc:sldMk cId="3431139019" sldId="1869"/>
            <ac:spMk id="147" creationId="{0F353CAE-72CF-45C3-9EFF-A5CE4F4DFB13}"/>
          </ac:spMkLst>
        </pc:spChg>
        <pc:spChg chg="add mod">
          <ac:chgData name="Li Bojie" userId="20e98015b95230ff" providerId="LiveId" clId="{D8FA493E-192B-401C-B480-F5CF0893DFBA}" dt="2021-07-30T13:02:14.745" v="1065" actId="1076"/>
          <ac:spMkLst>
            <pc:docMk/>
            <pc:sldMk cId="3431139019" sldId="1869"/>
            <ac:spMk id="148" creationId="{96A083A8-E919-4836-A6A8-679B7CF6A3C7}"/>
          </ac:spMkLst>
        </pc:spChg>
        <pc:spChg chg="add mod">
          <ac:chgData name="Li Bojie" userId="20e98015b95230ff" providerId="LiveId" clId="{D8FA493E-192B-401C-B480-F5CF0893DFBA}" dt="2021-07-30T13:02:14.745" v="1065" actId="1076"/>
          <ac:spMkLst>
            <pc:docMk/>
            <pc:sldMk cId="3431139019" sldId="1869"/>
            <ac:spMk id="149" creationId="{90D184E6-793B-4202-AF6B-C3EFA15F5893}"/>
          </ac:spMkLst>
        </pc:spChg>
        <pc:spChg chg="add mod">
          <ac:chgData name="Li Bojie" userId="20e98015b95230ff" providerId="LiveId" clId="{D8FA493E-192B-401C-B480-F5CF0893DFBA}" dt="2021-07-30T13:02:14.745" v="1065" actId="1076"/>
          <ac:spMkLst>
            <pc:docMk/>
            <pc:sldMk cId="3431139019" sldId="1869"/>
            <ac:spMk id="150" creationId="{92A4050B-A0FC-4037-8EE8-791199646916}"/>
          </ac:spMkLst>
        </pc:spChg>
        <pc:spChg chg="add mod">
          <ac:chgData name="Li Bojie" userId="20e98015b95230ff" providerId="LiveId" clId="{D8FA493E-192B-401C-B480-F5CF0893DFBA}" dt="2021-07-30T13:02:14.745" v="1065" actId="1076"/>
          <ac:spMkLst>
            <pc:docMk/>
            <pc:sldMk cId="3431139019" sldId="1869"/>
            <ac:spMk id="151" creationId="{B115A8E1-8EAD-4996-8720-C7FF8E5DB755}"/>
          </ac:spMkLst>
        </pc:spChg>
        <pc:spChg chg="add mod">
          <ac:chgData name="Li Bojie" userId="20e98015b95230ff" providerId="LiveId" clId="{D8FA493E-192B-401C-B480-F5CF0893DFBA}" dt="2021-07-30T13:02:14.745" v="1065" actId="1076"/>
          <ac:spMkLst>
            <pc:docMk/>
            <pc:sldMk cId="3431139019" sldId="1869"/>
            <ac:spMk id="152" creationId="{F3CE2594-26F4-4B38-9576-6EB4A3BDA068}"/>
          </ac:spMkLst>
        </pc:spChg>
        <pc:spChg chg="add mod">
          <ac:chgData name="Li Bojie" userId="20e98015b95230ff" providerId="LiveId" clId="{D8FA493E-192B-401C-B480-F5CF0893DFBA}" dt="2021-07-30T13:02:14.745" v="1065" actId="1076"/>
          <ac:spMkLst>
            <pc:docMk/>
            <pc:sldMk cId="3431139019" sldId="1869"/>
            <ac:spMk id="153" creationId="{6959D627-B3E0-423B-ADC5-93E4534C25C7}"/>
          </ac:spMkLst>
        </pc:spChg>
        <pc:spChg chg="add mod">
          <ac:chgData name="Li Bojie" userId="20e98015b95230ff" providerId="LiveId" clId="{D8FA493E-192B-401C-B480-F5CF0893DFBA}" dt="2021-07-30T13:02:14.745" v="1065" actId="1076"/>
          <ac:spMkLst>
            <pc:docMk/>
            <pc:sldMk cId="3431139019" sldId="1869"/>
            <ac:spMk id="154" creationId="{6B3EF43B-6DB2-4EB5-9AFC-29417A69BC4C}"/>
          </ac:spMkLst>
        </pc:spChg>
        <pc:spChg chg="add mod">
          <ac:chgData name="Li Bojie" userId="20e98015b95230ff" providerId="LiveId" clId="{D8FA493E-192B-401C-B480-F5CF0893DFBA}" dt="2021-07-30T13:02:14.745" v="1065" actId="1076"/>
          <ac:spMkLst>
            <pc:docMk/>
            <pc:sldMk cId="3431139019" sldId="1869"/>
            <ac:spMk id="155" creationId="{552CC022-E28B-4483-932F-8CCDB6BA2DF1}"/>
          </ac:spMkLst>
        </pc:spChg>
        <pc:spChg chg="add mod">
          <ac:chgData name="Li Bojie" userId="20e98015b95230ff" providerId="LiveId" clId="{D8FA493E-192B-401C-B480-F5CF0893DFBA}" dt="2021-07-30T13:02:14.745" v="1065" actId="1076"/>
          <ac:spMkLst>
            <pc:docMk/>
            <pc:sldMk cId="3431139019" sldId="1869"/>
            <ac:spMk id="156" creationId="{23C09EC5-93A0-4774-A54F-95B46EC74C66}"/>
          </ac:spMkLst>
        </pc:spChg>
        <pc:spChg chg="add mod">
          <ac:chgData name="Li Bojie" userId="20e98015b95230ff" providerId="LiveId" clId="{D8FA493E-192B-401C-B480-F5CF0893DFBA}" dt="2021-07-30T13:02:14.745" v="1065" actId="1076"/>
          <ac:spMkLst>
            <pc:docMk/>
            <pc:sldMk cId="3431139019" sldId="1869"/>
            <ac:spMk id="157" creationId="{E4E97238-F6A3-46E3-A599-4617721BF8F7}"/>
          </ac:spMkLst>
        </pc:spChg>
        <pc:spChg chg="add mod">
          <ac:chgData name="Li Bojie" userId="20e98015b95230ff" providerId="LiveId" clId="{D8FA493E-192B-401C-B480-F5CF0893DFBA}" dt="2021-07-30T13:02:14.745" v="1065" actId="1076"/>
          <ac:spMkLst>
            <pc:docMk/>
            <pc:sldMk cId="3431139019" sldId="1869"/>
            <ac:spMk id="158" creationId="{35C10C9C-B244-4552-8035-C6645D3A5140}"/>
          </ac:spMkLst>
        </pc:spChg>
        <pc:spChg chg="add mod">
          <ac:chgData name="Li Bojie" userId="20e98015b95230ff" providerId="LiveId" clId="{D8FA493E-192B-401C-B480-F5CF0893DFBA}" dt="2021-07-30T13:02:14.745" v="1065" actId="1076"/>
          <ac:spMkLst>
            <pc:docMk/>
            <pc:sldMk cId="3431139019" sldId="1869"/>
            <ac:spMk id="159" creationId="{0B1F3436-115D-4983-B25B-A7B73314BDB6}"/>
          </ac:spMkLst>
        </pc:spChg>
        <pc:spChg chg="add mod">
          <ac:chgData name="Li Bojie" userId="20e98015b95230ff" providerId="LiveId" clId="{D8FA493E-192B-401C-B480-F5CF0893DFBA}" dt="2021-07-30T13:02:14.745" v="1065" actId="1076"/>
          <ac:spMkLst>
            <pc:docMk/>
            <pc:sldMk cId="3431139019" sldId="1869"/>
            <ac:spMk id="160" creationId="{7ACFDB76-DE6B-4EE0-AE43-D18747FC518A}"/>
          </ac:spMkLst>
        </pc:spChg>
        <pc:spChg chg="add mod">
          <ac:chgData name="Li Bojie" userId="20e98015b95230ff" providerId="LiveId" clId="{D8FA493E-192B-401C-B480-F5CF0893DFBA}" dt="2021-07-30T13:02:14.745" v="1065" actId="1076"/>
          <ac:spMkLst>
            <pc:docMk/>
            <pc:sldMk cId="3431139019" sldId="1869"/>
            <ac:spMk id="161" creationId="{0611E29A-E0EA-4919-9C87-3CC51E2C06D6}"/>
          </ac:spMkLst>
        </pc:spChg>
        <pc:spChg chg="add mod">
          <ac:chgData name="Li Bojie" userId="20e98015b95230ff" providerId="LiveId" clId="{D8FA493E-192B-401C-B480-F5CF0893DFBA}" dt="2021-07-30T13:02:14.745" v="1065" actId="1076"/>
          <ac:spMkLst>
            <pc:docMk/>
            <pc:sldMk cId="3431139019" sldId="1869"/>
            <ac:spMk id="162" creationId="{C562FBC3-D279-4154-AF6A-728E87A0017F}"/>
          </ac:spMkLst>
        </pc:spChg>
        <pc:spChg chg="add mod">
          <ac:chgData name="Li Bojie" userId="20e98015b95230ff" providerId="LiveId" clId="{D8FA493E-192B-401C-B480-F5CF0893DFBA}" dt="2021-07-30T13:02:14.745" v="1065" actId="1076"/>
          <ac:spMkLst>
            <pc:docMk/>
            <pc:sldMk cId="3431139019" sldId="1869"/>
            <ac:spMk id="163" creationId="{27D7B0DF-98B4-41AD-B95F-5CFEFB156137}"/>
          </ac:spMkLst>
        </pc:spChg>
        <pc:spChg chg="add mod">
          <ac:chgData name="Li Bojie" userId="20e98015b95230ff" providerId="LiveId" clId="{D8FA493E-192B-401C-B480-F5CF0893DFBA}" dt="2021-07-30T13:02:14.745" v="1065" actId="1076"/>
          <ac:spMkLst>
            <pc:docMk/>
            <pc:sldMk cId="3431139019" sldId="1869"/>
            <ac:spMk id="164" creationId="{CB363125-81BC-4A79-B4D5-61941DAAD2EE}"/>
          </ac:spMkLst>
        </pc:spChg>
        <pc:spChg chg="add mod">
          <ac:chgData name="Li Bojie" userId="20e98015b95230ff" providerId="LiveId" clId="{D8FA493E-192B-401C-B480-F5CF0893DFBA}" dt="2021-07-30T13:02:14.745" v="1065" actId="1076"/>
          <ac:spMkLst>
            <pc:docMk/>
            <pc:sldMk cId="3431139019" sldId="1869"/>
            <ac:spMk id="165" creationId="{0D6703A5-9831-4FBC-85E5-68219F442961}"/>
          </ac:spMkLst>
        </pc:spChg>
        <pc:spChg chg="add mod">
          <ac:chgData name="Li Bojie" userId="20e98015b95230ff" providerId="LiveId" clId="{D8FA493E-192B-401C-B480-F5CF0893DFBA}" dt="2021-07-30T13:02:14.745" v="1065" actId="1076"/>
          <ac:spMkLst>
            <pc:docMk/>
            <pc:sldMk cId="3431139019" sldId="1869"/>
            <ac:spMk id="166" creationId="{4C95F639-FB04-4F23-A836-D5C362EED511}"/>
          </ac:spMkLst>
        </pc:spChg>
        <pc:spChg chg="add mod">
          <ac:chgData name="Li Bojie" userId="20e98015b95230ff" providerId="LiveId" clId="{D8FA493E-192B-401C-B480-F5CF0893DFBA}" dt="2021-07-30T13:02:14.745" v="1065" actId="1076"/>
          <ac:spMkLst>
            <pc:docMk/>
            <pc:sldMk cId="3431139019" sldId="1869"/>
            <ac:spMk id="167" creationId="{F7DFA54E-A007-4F8D-9E5F-2222234AF5FF}"/>
          </ac:spMkLst>
        </pc:spChg>
        <pc:spChg chg="add mod">
          <ac:chgData name="Li Bojie" userId="20e98015b95230ff" providerId="LiveId" clId="{D8FA493E-192B-401C-B480-F5CF0893DFBA}" dt="2021-07-30T13:02:14.745" v="1065" actId="1076"/>
          <ac:spMkLst>
            <pc:docMk/>
            <pc:sldMk cId="3431139019" sldId="1869"/>
            <ac:spMk id="168" creationId="{DA3431DC-C511-4680-83DB-BCD39E616CF0}"/>
          </ac:spMkLst>
        </pc:spChg>
        <pc:spChg chg="add mod">
          <ac:chgData name="Li Bojie" userId="20e98015b95230ff" providerId="LiveId" clId="{D8FA493E-192B-401C-B480-F5CF0893DFBA}" dt="2021-07-30T13:02:14.745" v="1065" actId="1076"/>
          <ac:spMkLst>
            <pc:docMk/>
            <pc:sldMk cId="3431139019" sldId="1869"/>
            <ac:spMk id="169" creationId="{026C9065-C99F-4907-B5A7-9D6ECC4EC115}"/>
          </ac:spMkLst>
        </pc:spChg>
        <pc:spChg chg="add mod">
          <ac:chgData name="Li Bojie" userId="20e98015b95230ff" providerId="LiveId" clId="{D8FA493E-192B-401C-B480-F5CF0893DFBA}" dt="2021-07-30T13:02:14.745" v="1065" actId="1076"/>
          <ac:spMkLst>
            <pc:docMk/>
            <pc:sldMk cId="3431139019" sldId="1869"/>
            <ac:spMk id="170" creationId="{02D98A86-E7EF-4511-9F62-AAA8417312FC}"/>
          </ac:spMkLst>
        </pc:spChg>
        <pc:spChg chg="add mod">
          <ac:chgData name="Li Bojie" userId="20e98015b95230ff" providerId="LiveId" clId="{D8FA493E-192B-401C-B480-F5CF0893DFBA}" dt="2021-07-30T13:02:14.745" v="1065" actId="1076"/>
          <ac:spMkLst>
            <pc:docMk/>
            <pc:sldMk cId="3431139019" sldId="1869"/>
            <ac:spMk id="171" creationId="{8FE7CA18-8AA9-4631-A0B4-FE053751F963}"/>
          </ac:spMkLst>
        </pc:spChg>
        <pc:spChg chg="add mod">
          <ac:chgData name="Li Bojie" userId="20e98015b95230ff" providerId="LiveId" clId="{D8FA493E-192B-401C-B480-F5CF0893DFBA}" dt="2021-07-30T13:02:14.745" v="1065" actId="1076"/>
          <ac:spMkLst>
            <pc:docMk/>
            <pc:sldMk cId="3431139019" sldId="1869"/>
            <ac:spMk id="172" creationId="{A0B0B832-1304-4813-A85D-96FBBBCAC780}"/>
          </ac:spMkLst>
        </pc:spChg>
        <pc:spChg chg="add mod">
          <ac:chgData name="Li Bojie" userId="20e98015b95230ff" providerId="LiveId" clId="{D8FA493E-192B-401C-B480-F5CF0893DFBA}" dt="2021-07-30T13:02:14.745" v="1065" actId="1076"/>
          <ac:spMkLst>
            <pc:docMk/>
            <pc:sldMk cId="3431139019" sldId="1869"/>
            <ac:spMk id="173" creationId="{A8814D49-7E09-49D4-8405-89D0FD2115D0}"/>
          </ac:spMkLst>
        </pc:spChg>
        <pc:spChg chg="add mod">
          <ac:chgData name="Li Bojie" userId="20e98015b95230ff" providerId="LiveId" clId="{D8FA493E-192B-401C-B480-F5CF0893DFBA}" dt="2021-07-30T13:02:14.745" v="1065" actId="1076"/>
          <ac:spMkLst>
            <pc:docMk/>
            <pc:sldMk cId="3431139019" sldId="1869"/>
            <ac:spMk id="174" creationId="{9760E158-6D19-445F-9EB7-82DA32C2117E}"/>
          </ac:spMkLst>
        </pc:spChg>
        <pc:spChg chg="add mod">
          <ac:chgData name="Li Bojie" userId="20e98015b95230ff" providerId="LiveId" clId="{D8FA493E-192B-401C-B480-F5CF0893DFBA}" dt="2021-07-30T13:02:14.745" v="1065" actId="1076"/>
          <ac:spMkLst>
            <pc:docMk/>
            <pc:sldMk cId="3431139019" sldId="1869"/>
            <ac:spMk id="175" creationId="{E142EB72-5663-40E4-B671-D66FB5BEC479}"/>
          </ac:spMkLst>
        </pc:spChg>
        <pc:spChg chg="add mod">
          <ac:chgData name="Li Bojie" userId="20e98015b95230ff" providerId="LiveId" clId="{D8FA493E-192B-401C-B480-F5CF0893DFBA}" dt="2021-07-30T13:02:14.745" v="1065" actId="1076"/>
          <ac:spMkLst>
            <pc:docMk/>
            <pc:sldMk cId="3431139019" sldId="1869"/>
            <ac:spMk id="176" creationId="{A82BEEAB-DE13-4806-B9A9-261500DFECA0}"/>
          </ac:spMkLst>
        </pc:spChg>
        <pc:spChg chg="add mod">
          <ac:chgData name="Li Bojie" userId="20e98015b95230ff" providerId="LiveId" clId="{D8FA493E-192B-401C-B480-F5CF0893DFBA}" dt="2021-07-30T13:02:14.745" v="1065" actId="1076"/>
          <ac:spMkLst>
            <pc:docMk/>
            <pc:sldMk cId="3431139019" sldId="1869"/>
            <ac:spMk id="177" creationId="{372E07EE-280B-42CA-834B-6C78FDD3CC66}"/>
          </ac:spMkLst>
        </pc:spChg>
        <pc:spChg chg="add mod">
          <ac:chgData name="Li Bojie" userId="20e98015b95230ff" providerId="LiveId" clId="{D8FA493E-192B-401C-B480-F5CF0893DFBA}" dt="2021-07-30T13:02:14.745" v="1065" actId="1076"/>
          <ac:spMkLst>
            <pc:docMk/>
            <pc:sldMk cId="3431139019" sldId="1869"/>
            <ac:spMk id="178" creationId="{FF4D9D02-DEA6-4180-8556-DF6D19240C4A}"/>
          </ac:spMkLst>
        </pc:spChg>
        <pc:spChg chg="add mod">
          <ac:chgData name="Li Bojie" userId="20e98015b95230ff" providerId="LiveId" clId="{D8FA493E-192B-401C-B480-F5CF0893DFBA}" dt="2021-07-30T13:02:14.745" v="1065" actId="1076"/>
          <ac:spMkLst>
            <pc:docMk/>
            <pc:sldMk cId="3431139019" sldId="1869"/>
            <ac:spMk id="179" creationId="{F28D77B0-27FD-4B48-B5AF-08138B4F9972}"/>
          </ac:spMkLst>
        </pc:spChg>
        <pc:spChg chg="add mod">
          <ac:chgData name="Li Bojie" userId="20e98015b95230ff" providerId="LiveId" clId="{D8FA493E-192B-401C-B480-F5CF0893DFBA}" dt="2021-07-30T13:02:14.745" v="1065" actId="1076"/>
          <ac:spMkLst>
            <pc:docMk/>
            <pc:sldMk cId="3431139019" sldId="1869"/>
            <ac:spMk id="180" creationId="{092894D1-BC52-456C-9CE8-42DCDABA90E3}"/>
          </ac:spMkLst>
        </pc:spChg>
        <pc:spChg chg="add mod">
          <ac:chgData name="Li Bojie" userId="20e98015b95230ff" providerId="LiveId" clId="{D8FA493E-192B-401C-B480-F5CF0893DFBA}" dt="2021-07-30T13:02:14.745" v="1065" actId="1076"/>
          <ac:spMkLst>
            <pc:docMk/>
            <pc:sldMk cId="3431139019" sldId="1869"/>
            <ac:spMk id="181" creationId="{ED903207-2A6F-47A1-9D0E-6E124678AB51}"/>
          </ac:spMkLst>
        </pc:spChg>
        <pc:spChg chg="add mod">
          <ac:chgData name="Li Bojie" userId="20e98015b95230ff" providerId="LiveId" clId="{D8FA493E-192B-401C-B480-F5CF0893DFBA}" dt="2021-07-30T13:02:14.745" v="1065" actId="1076"/>
          <ac:spMkLst>
            <pc:docMk/>
            <pc:sldMk cId="3431139019" sldId="1869"/>
            <ac:spMk id="182" creationId="{D5F3A261-52DE-425E-8BF8-A4D1082C7E4A}"/>
          </ac:spMkLst>
        </pc:spChg>
        <pc:spChg chg="add mod">
          <ac:chgData name="Li Bojie" userId="20e98015b95230ff" providerId="LiveId" clId="{D8FA493E-192B-401C-B480-F5CF0893DFBA}" dt="2021-07-30T13:02:14.745" v="1065" actId="1076"/>
          <ac:spMkLst>
            <pc:docMk/>
            <pc:sldMk cId="3431139019" sldId="1869"/>
            <ac:spMk id="183" creationId="{859B41F3-7329-4E7D-97BC-3923CAEAC479}"/>
          </ac:spMkLst>
        </pc:spChg>
        <pc:spChg chg="add mod">
          <ac:chgData name="Li Bojie" userId="20e98015b95230ff" providerId="LiveId" clId="{D8FA493E-192B-401C-B480-F5CF0893DFBA}" dt="2021-07-30T13:02:14.745" v="1065" actId="1076"/>
          <ac:spMkLst>
            <pc:docMk/>
            <pc:sldMk cId="3431139019" sldId="1869"/>
            <ac:spMk id="184" creationId="{064F32E6-D07C-4CCA-8316-37E8584D38EB}"/>
          </ac:spMkLst>
        </pc:spChg>
        <pc:spChg chg="add mod">
          <ac:chgData name="Li Bojie" userId="20e98015b95230ff" providerId="LiveId" clId="{D8FA493E-192B-401C-B480-F5CF0893DFBA}" dt="2021-07-30T13:02:14.745" v="1065" actId="1076"/>
          <ac:spMkLst>
            <pc:docMk/>
            <pc:sldMk cId="3431139019" sldId="1869"/>
            <ac:spMk id="185" creationId="{BAEF4CA7-0BDB-4E26-B760-FF75867E6402}"/>
          </ac:spMkLst>
        </pc:spChg>
        <pc:spChg chg="add mod">
          <ac:chgData name="Li Bojie" userId="20e98015b95230ff" providerId="LiveId" clId="{D8FA493E-192B-401C-B480-F5CF0893DFBA}" dt="2021-07-30T13:02:14.745" v="1065" actId="1076"/>
          <ac:spMkLst>
            <pc:docMk/>
            <pc:sldMk cId="3431139019" sldId="1869"/>
            <ac:spMk id="186" creationId="{115D7C8F-0488-446B-B393-71BC242B9CC8}"/>
          </ac:spMkLst>
        </pc:spChg>
        <pc:spChg chg="add mod">
          <ac:chgData name="Li Bojie" userId="20e98015b95230ff" providerId="LiveId" clId="{D8FA493E-192B-401C-B480-F5CF0893DFBA}" dt="2021-07-30T13:02:14.745" v="1065" actId="1076"/>
          <ac:spMkLst>
            <pc:docMk/>
            <pc:sldMk cId="3431139019" sldId="1869"/>
            <ac:spMk id="187" creationId="{672939C3-8FC3-4F53-B9B3-4595E9AAEAB2}"/>
          </ac:spMkLst>
        </pc:spChg>
        <pc:spChg chg="add mod">
          <ac:chgData name="Li Bojie" userId="20e98015b95230ff" providerId="LiveId" clId="{D8FA493E-192B-401C-B480-F5CF0893DFBA}" dt="2021-07-30T13:02:14.745" v="1065" actId="1076"/>
          <ac:spMkLst>
            <pc:docMk/>
            <pc:sldMk cId="3431139019" sldId="1869"/>
            <ac:spMk id="188" creationId="{4A5C927C-9C48-4167-A859-5F47EE875A51}"/>
          </ac:spMkLst>
        </pc:spChg>
        <pc:spChg chg="add mod">
          <ac:chgData name="Li Bojie" userId="20e98015b95230ff" providerId="LiveId" clId="{D8FA493E-192B-401C-B480-F5CF0893DFBA}" dt="2021-07-30T13:02:14.745" v="1065" actId="1076"/>
          <ac:spMkLst>
            <pc:docMk/>
            <pc:sldMk cId="3431139019" sldId="1869"/>
            <ac:spMk id="189" creationId="{BACC9DA8-57C8-4082-A7C5-F785BDE48342}"/>
          </ac:spMkLst>
        </pc:spChg>
        <pc:spChg chg="add mod">
          <ac:chgData name="Li Bojie" userId="20e98015b95230ff" providerId="LiveId" clId="{D8FA493E-192B-401C-B480-F5CF0893DFBA}" dt="2021-07-30T13:02:14.745" v="1065" actId="1076"/>
          <ac:spMkLst>
            <pc:docMk/>
            <pc:sldMk cId="3431139019" sldId="1869"/>
            <ac:spMk id="190" creationId="{833BB428-921E-4DEB-9EFF-5A534680651A}"/>
          </ac:spMkLst>
        </pc:spChg>
        <pc:spChg chg="add mod">
          <ac:chgData name="Li Bojie" userId="20e98015b95230ff" providerId="LiveId" clId="{D8FA493E-192B-401C-B480-F5CF0893DFBA}" dt="2021-07-30T13:02:14.745" v="1065" actId="1076"/>
          <ac:spMkLst>
            <pc:docMk/>
            <pc:sldMk cId="3431139019" sldId="1869"/>
            <ac:spMk id="191" creationId="{838DDEA4-C137-4D5F-ABEF-5F6BFC198789}"/>
          </ac:spMkLst>
        </pc:spChg>
        <pc:spChg chg="add mod">
          <ac:chgData name="Li Bojie" userId="20e98015b95230ff" providerId="LiveId" clId="{D8FA493E-192B-401C-B480-F5CF0893DFBA}" dt="2021-07-30T13:02:14.745" v="1065" actId="1076"/>
          <ac:spMkLst>
            <pc:docMk/>
            <pc:sldMk cId="3431139019" sldId="1869"/>
            <ac:spMk id="192" creationId="{8FA61B3A-1307-49C6-83E6-9377E0BCF872}"/>
          </ac:spMkLst>
        </pc:spChg>
        <pc:spChg chg="add mod">
          <ac:chgData name="Li Bojie" userId="20e98015b95230ff" providerId="LiveId" clId="{D8FA493E-192B-401C-B480-F5CF0893DFBA}" dt="2021-07-30T13:02:14.745" v="1065" actId="1076"/>
          <ac:spMkLst>
            <pc:docMk/>
            <pc:sldMk cId="3431139019" sldId="1869"/>
            <ac:spMk id="193" creationId="{E47DE2EB-4969-4C35-AC5E-76A0DEB51A06}"/>
          </ac:spMkLst>
        </pc:spChg>
        <pc:spChg chg="add mod">
          <ac:chgData name="Li Bojie" userId="20e98015b95230ff" providerId="LiveId" clId="{D8FA493E-192B-401C-B480-F5CF0893DFBA}" dt="2021-07-30T13:02:14.745" v="1065" actId="1076"/>
          <ac:spMkLst>
            <pc:docMk/>
            <pc:sldMk cId="3431139019" sldId="1869"/>
            <ac:spMk id="194" creationId="{EA8DA5E2-4743-414C-9E4C-BEB9064FB0B3}"/>
          </ac:spMkLst>
        </pc:spChg>
        <pc:spChg chg="add mod">
          <ac:chgData name="Li Bojie" userId="20e98015b95230ff" providerId="LiveId" clId="{D8FA493E-192B-401C-B480-F5CF0893DFBA}" dt="2021-07-30T13:02:14.745" v="1065" actId="1076"/>
          <ac:spMkLst>
            <pc:docMk/>
            <pc:sldMk cId="3431139019" sldId="1869"/>
            <ac:spMk id="195" creationId="{F6F127AF-E2B8-4736-B720-D6BE3E9930EC}"/>
          </ac:spMkLst>
        </pc:spChg>
        <pc:spChg chg="add mod">
          <ac:chgData name="Li Bojie" userId="20e98015b95230ff" providerId="LiveId" clId="{D8FA493E-192B-401C-B480-F5CF0893DFBA}" dt="2021-07-30T13:02:14.745" v="1065" actId="1076"/>
          <ac:spMkLst>
            <pc:docMk/>
            <pc:sldMk cId="3431139019" sldId="1869"/>
            <ac:spMk id="196" creationId="{633FF31B-0F3E-4BE4-B7E1-8B5474788ED3}"/>
          </ac:spMkLst>
        </pc:spChg>
        <pc:spChg chg="add mod">
          <ac:chgData name="Li Bojie" userId="20e98015b95230ff" providerId="LiveId" clId="{D8FA493E-192B-401C-B480-F5CF0893DFBA}" dt="2021-07-30T13:02:14.745" v="1065" actId="1076"/>
          <ac:spMkLst>
            <pc:docMk/>
            <pc:sldMk cId="3431139019" sldId="1869"/>
            <ac:spMk id="197" creationId="{A84C6FAB-4721-4476-AC9B-22D2C85F806A}"/>
          </ac:spMkLst>
        </pc:spChg>
        <pc:spChg chg="add mod">
          <ac:chgData name="Li Bojie" userId="20e98015b95230ff" providerId="LiveId" clId="{D8FA493E-192B-401C-B480-F5CF0893DFBA}" dt="2021-07-30T13:02:14.745" v="1065" actId="1076"/>
          <ac:spMkLst>
            <pc:docMk/>
            <pc:sldMk cId="3431139019" sldId="1869"/>
            <ac:spMk id="198" creationId="{74DC45F0-0F7E-4BA6-B9EC-7CBFB955438D}"/>
          </ac:spMkLst>
        </pc:spChg>
        <pc:spChg chg="add mod">
          <ac:chgData name="Li Bojie" userId="20e98015b95230ff" providerId="LiveId" clId="{D8FA493E-192B-401C-B480-F5CF0893DFBA}" dt="2021-07-30T13:02:14.745" v="1065" actId="1076"/>
          <ac:spMkLst>
            <pc:docMk/>
            <pc:sldMk cId="3431139019" sldId="1869"/>
            <ac:spMk id="199" creationId="{799C9BCB-6608-4A07-A3BF-1D8B06E1FB82}"/>
          </ac:spMkLst>
        </pc:spChg>
        <pc:spChg chg="add mod">
          <ac:chgData name="Li Bojie" userId="20e98015b95230ff" providerId="LiveId" clId="{D8FA493E-192B-401C-B480-F5CF0893DFBA}" dt="2021-07-30T13:02:14.745" v="1065" actId="1076"/>
          <ac:spMkLst>
            <pc:docMk/>
            <pc:sldMk cId="3431139019" sldId="1869"/>
            <ac:spMk id="200" creationId="{DD1710D7-36DD-499A-B82C-C4BB153763EB}"/>
          </ac:spMkLst>
        </pc:spChg>
        <pc:spChg chg="add mod">
          <ac:chgData name="Li Bojie" userId="20e98015b95230ff" providerId="LiveId" clId="{D8FA493E-192B-401C-B480-F5CF0893DFBA}" dt="2021-07-30T13:02:14.745" v="1065" actId="1076"/>
          <ac:spMkLst>
            <pc:docMk/>
            <pc:sldMk cId="3431139019" sldId="1869"/>
            <ac:spMk id="201" creationId="{FF27AE5A-6573-4B1B-8F28-BB6AFBCB361E}"/>
          </ac:spMkLst>
        </pc:spChg>
        <pc:spChg chg="add mod">
          <ac:chgData name="Li Bojie" userId="20e98015b95230ff" providerId="LiveId" clId="{D8FA493E-192B-401C-B480-F5CF0893DFBA}" dt="2021-07-30T13:02:14.745" v="1065" actId="1076"/>
          <ac:spMkLst>
            <pc:docMk/>
            <pc:sldMk cId="3431139019" sldId="1869"/>
            <ac:spMk id="202" creationId="{6C924195-3C1A-4C69-9EF3-F16AD2EB0594}"/>
          </ac:spMkLst>
        </pc:spChg>
        <pc:spChg chg="add mod">
          <ac:chgData name="Li Bojie" userId="20e98015b95230ff" providerId="LiveId" clId="{D8FA493E-192B-401C-B480-F5CF0893DFBA}" dt="2021-07-30T13:02:14.745" v="1065" actId="1076"/>
          <ac:spMkLst>
            <pc:docMk/>
            <pc:sldMk cId="3431139019" sldId="1869"/>
            <ac:spMk id="203" creationId="{BE75A3C4-7F31-4798-AEAE-1550290913E9}"/>
          </ac:spMkLst>
        </pc:spChg>
        <pc:spChg chg="add mod">
          <ac:chgData name="Li Bojie" userId="20e98015b95230ff" providerId="LiveId" clId="{D8FA493E-192B-401C-B480-F5CF0893DFBA}" dt="2021-07-30T13:02:14.745" v="1065" actId="1076"/>
          <ac:spMkLst>
            <pc:docMk/>
            <pc:sldMk cId="3431139019" sldId="1869"/>
            <ac:spMk id="204" creationId="{712DC532-3227-4092-B855-7F0FB8CAB474}"/>
          </ac:spMkLst>
        </pc:spChg>
        <pc:spChg chg="add mod">
          <ac:chgData name="Li Bojie" userId="20e98015b95230ff" providerId="LiveId" clId="{D8FA493E-192B-401C-B480-F5CF0893DFBA}" dt="2021-07-30T13:02:14.745" v="1065" actId="1076"/>
          <ac:spMkLst>
            <pc:docMk/>
            <pc:sldMk cId="3431139019" sldId="1869"/>
            <ac:spMk id="205" creationId="{EC9D487A-6A5F-48B8-A259-832F6A79AFCF}"/>
          </ac:spMkLst>
        </pc:spChg>
        <pc:spChg chg="add mod">
          <ac:chgData name="Li Bojie" userId="20e98015b95230ff" providerId="LiveId" clId="{D8FA493E-192B-401C-B480-F5CF0893DFBA}" dt="2021-07-30T13:02:14.745" v="1065" actId="1076"/>
          <ac:spMkLst>
            <pc:docMk/>
            <pc:sldMk cId="3431139019" sldId="1869"/>
            <ac:spMk id="206" creationId="{AACE0061-F8B1-4046-BCD8-24CDF8D277E6}"/>
          </ac:spMkLst>
        </pc:spChg>
        <pc:spChg chg="add mod">
          <ac:chgData name="Li Bojie" userId="20e98015b95230ff" providerId="LiveId" clId="{D8FA493E-192B-401C-B480-F5CF0893DFBA}" dt="2021-07-30T13:02:14.745" v="1065" actId="1076"/>
          <ac:spMkLst>
            <pc:docMk/>
            <pc:sldMk cId="3431139019" sldId="1869"/>
            <ac:spMk id="207" creationId="{4A5BAD10-FCD3-4397-95CE-298D7DC710A9}"/>
          </ac:spMkLst>
        </pc:spChg>
        <pc:spChg chg="add mod">
          <ac:chgData name="Li Bojie" userId="20e98015b95230ff" providerId="LiveId" clId="{D8FA493E-192B-401C-B480-F5CF0893DFBA}" dt="2021-07-30T13:02:14.745" v="1065" actId="1076"/>
          <ac:spMkLst>
            <pc:docMk/>
            <pc:sldMk cId="3431139019" sldId="1869"/>
            <ac:spMk id="208" creationId="{0949F26F-7049-4494-8242-0CEB13723977}"/>
          </ac:spMkLst>
        </pc:spChg>
        <pc:spChg chg="add mod">
          <ac:chgData name="Li Bojie" userId="20e98015b95230ff" providerId="LiveId" clId="{D8FA493E-192B-401C-B480-F5CF0893DFBA}" dt="2021-07-30T13:02:14.745" v="1065" actId="1076"/>
          <ac:spMkLst>
            <pc:docMk/>
            <pc:sldMk cId="3431139019" sldId="1869"/>
            <ac:spMk id="209" creationId="{8C11CF6D-5634-4DD2-9E9B-4F116A915245}"/>
          </ac:spMkLst>
        </pc:spChg>
        <pc:spChg chg="add mod">
          <ac:chgData name="Li Bojie" userId="20e98015b95230ff" providerId="LiveId" clId="{D8FA493E-192B-401C-B480-F5CF0893DFBA}" dt="2021-07-30T13:02:14.745" v="1065" actId="1076"/>
          <ac:spMkLst>
            <pc:docMk/>
            <pc:sldMk cId="3431139019" sldId="1869"/>
            <ac:spMk id="210" creationId="{BE817BD5-F58C-4237-9C76-54D26B523BB7}"/>
          </ac:spMkLst>
        </pc:spChg>
        <pc:spChg chg="add mod">
          <ac:chgData name="Li Bojie" userId="20e98015b95230ff" providerId="LiveId" clId="{D8FA493E-192B-401C-B480-F5CF0893DFBA}" dt="2021-07-30T13:02:14.745" v="1065" actId="1076"/>
          <ac:spMkLst>
            <pc:docMk/>
            <pc:sldMk cId="3431139019" sldId="1869"/>
            <ac:spMk id="211" creationId="{DFFB99AB-F263-4E6A-A745-DADDC523A015}"/>
          </ac:spMkLst>
        </pc:spChg>
        <pc:spChg chg="add mod">
          <ac:chgData name="Li Bojie" userId="20e98015b95230ff" providerId="LiveId" clId="{D8FA493E-192B-401C-B480-F5CF0893DFBA}" dt="2021-07-30T13:02:14.745" v="1065" actId="1076"/>
          <ac:spMkLst>
            <pc:docMk/>
            <pc:sldMk cId="3431139019" sldId="1869"/>
            <ac:spMk id="212" creationId="{9F6AD207-4318-4592-9260-6BC1B0C2976C}"/>
          </ac:spMkLst>
        </pc:spChg>
        <pc:spChg chg="add mod">
          <ac:chgData name="Li Bojie" userId="20e98015b95230ff" providerId="LiveId" clId="{D8FA493E-192B-401C-B480-F5CF0893DFBA}" dt="2021-07-30T13:02:14.745" v="1065" actId="1076"/>
          <ac:spMkLst>
            <pc:docMk/>
            <pc:sldMk cId="3431139019" sldId="1869"/>
            <ac:spMk id="213" creationId="{0541BE65-DB89-4354-98C1-3A5D1CF54302}"/>
          </ac:spMkLst>
        </pc:spChg>
        <pc:spChg chg="add mod">
          <ac:chgData name="Li Bojie" userId="20e98015b95230ff" providerId="LiveId" clId="{D8FA493E-192B-401C-B480-F5CF0893DFBA}" dt="2021-07-30T13:02:14.745" v="1065" actId="1076"/>
          <ac:spMkLst>
            <pc:docMk/>
            <pc:sldMk cId="3431139019" sldId="1869"/>
            <ac:spMk id="214" creationId="{7BF6DE8B-B6EF-4638-8B65-3702D6FD2F5E}"/>
          </ac:spMkLst>
        </pc:spChg>
        <pc:spChg chg="add mod">
          <ac:chgData name="Li Bojie" userId="20e98015b95230ff" providerId="LiveId" clId="{D8FA493E-192B-401C-B480-F5CF0893DFBA}" dt="2021-07-30T13:02:14.745" v="1065" actId="1076"/>
          <ac:spMkLst>
            <pc:docMk/>
            <pc:sldMk cId="3431139019" sldId="1869"/>
            <ac:spMk id="215" creationId="{9C8D7D98-EB36-4108-99DF-A52331C59311}"/>
          </ac:spMkLst>
        </pc:spChg>
        <pc:spChg chg="add mod">
          <ac:chgData name="Li Bojie" userId="20e98015b95230ff" providerId="LiveId" clId="{D8FA493E-192B-401C-B480-F5CF0893DFBA}" dt="2021-07-30T13:02:14.745" v="1065" actId="1076"/>
          <ac:spMkLst>
            <pc:docMk/>
            <pc:sldMk cId="3431139019" sldId="1869"/>
            <ac:spMk id="216" creationId="{825421DD-39AD-4BAD-8492-AEEABA8EBF56}"/>
          </ac:spMkLst>
        </pc:spChg>
        <pc:spChg chg="add mod">
          <ac:chgData name="Li Bojie" userId="20e98015b95230ff" providerId="LiveId" clId="{D8FA493E-192B-401C-B480-F5CF0893DFBA}" dt="2021-07-30T13:02:14.745" v="1065" actId="1076"/>
          <ac:spMkLst>
            <pc:docMk/>
            <pc:sldMk cId="3431139019" sldId="1869"/>
            <ac:spMk id="217" creationId="{90B85443-8F95-4792-B7DB-B9C996893067}"/>
          </ac:spMkLst>
        </pc:spChg>
        <pc:spChg chg="add mod">
          <ac:chgData name="Li Bojie" userId="20e98015b95230ff" providerId="LiveId" clId="{D8FA493E-192B-401C-B480-F5CF0893DFBA}" dt="2021-07-30T13:02:14.745" v="1065" actId="1076"/>
          <ac:spMkLst>
            <pc:docMk/>
            <pc:sldMk cId="3431139019" sldId="1869"/>
            <ac:spMk id="218" creationId="{369B31EE-F929-4EE8-8BFB-B78D41626BE7}"/>
          </ac:spMkLst>
        </pc:spChg>
        <pc:spChg chg="add mod">
          <ac:chgData name="Li Bojie" userId="20e98015b95230ff" providerId="LiveId" clId="{D8FA493E-192B-401C-B480-F5CF0893DFBA}" dt="2021-07-30T13:02:14.745" v="1065" actId="1076"/>
          <ac:spMkLst>
            <pc:docMk/>
            <pc:sldMk cId="3431139019" sldId="1869"/>
            <ac:spMk id="219" creationId="{46BD1345-9611-40F0-8B5E-F30007EB05F0}"/>
          </ac:spMkLst>
        </pc:spChg>
        <pc:spChg chg="add mod">
          <ac:chgData name="Li Bojie" userId="20e98015b95230ff" providerId="LiveId" clId="{D8FA493E-192B-401C-B480-F5CF0893DFBA}" dt="2021-07-30T13:02:14.745" v="1065" actId="1076"/>
          <ac:spMkLst>
            <pc:docMk/>
            <pc:sldMk cId="3431139019" sldId="1869"/>
            <ac:spMk id="220" creationId="{9775B19F-BF2B-4268-8EEE-71A8B3C96F0D}"/>
          </ac:spMkLst>
        </pc:spChg>
        <pc:spChg chg="add mod">
          <ac:chgData name="Li Bojie" userId="20e98015b95230ff" providerId="LiveId" clId="{D8FA493E-192B-401C-B480-F5CF0893DFBA}" dt="2021-07-30T13:02:14.745" v="1065" actId="1076"/>
          <ac:spMkLst>
            <pc:docMk/>
            <pc:sldMk cId="3431139019" sldId="1869"/>
            <ac:spMk id="221" creationId="{53DEFE81-6033-4080-99ED-9BD6D38F08EC}"/>
          </ac:spMkLst>
        </pc:spChg>
        <pc:spChg chg="add mod">
          <ac:chgData name="Li Bojie" userId="20e98015b95230ff" providerId="LiveId" clId="{D8FA493E-192B-401C-B480-F5CF0893DFBA}" dt="2021-07-30T13:02:14.745" v="1065" actId="1076"/>
          <ac:spMkLst>
            <pc:docMk/>
            <pc:sldMk cId="3431139019" sldId="1869"/>
            <ac:spMk id="222" creationId="{16E9E378-233A-42BB-AAFB-62385D6C2845}"/>
          </ac:spMkLst>
        </pc:spChg>
        <pc:spChg chg="add mod">
          <ac:chgData name="Li Bojie" userId="20e98015b95230ff" providerId="LiveId" clId="{D8FA493E-192B-401C-B480-F5CF0893DFBA}" dt="2021-07-30T13:02:14.745" v="1065" actId="1076"/>
          <ac:spMkLst>
            <pc:docMk/>
            <pc:sldMk cId="3431139019" sldId="1869"/>
            <ac:spMk id="223" creationId="{80069028-3833-4E69-962D-24E55750D91E}"/>
          </ac:spMkLst>
        </pc:spChg>
        <pc:spChg chg="add mod">
          <ac:chgData name="Li Bojie" userId="20e98015b95230ff" providerId="LiveId" clId="{D8FA493E-192B-401C-B480-F5CF0893DFBA}" dt="2021-07-30T13:02:14.745" v="1065" actId="1076"/>
          <ac:spMkLst>
            <pc:docMk/>
            <pc:sldMk cId="3431139019" sldId="1869"/>
            <ac:spMk id="224" creationId="{621777E7-16C6-411D-974C-61BFA7716A44}"/>
          </ac:spMkLst>
        </pc:spChg>
        <pc:spChg chg="add mod">
          <ac:chgData name="Li Bojie" userId="20e98015b95230ff" providerId="LiveId" clId="{D8FA493E-192B-401C-B480-F5CF0893DFBA}" dt="2021-07-30T13:02:14.745" v="1065" actId="1076"/>
          <ac:spMkLst>
            <pc:docMk/>
            <pc:sldMk cId="3431139019" sldId="1869"/>
            <ac:spMk id="225" creationId="{D0007838-5385-4142-BC83-5D9E46FDA1B7}"/>
          </ac:spMkLst>
        </pc:spChg>
        <pc:spChg chg="add mod">
          <ac:chgData name="Li Bojie" userId="20e98015b95230ff" providerId="LiveId" clId="{D8FA493E-192B-401C-B480-F5CF0893DFBA}" dt="2021-07-30T13:02:14.745" v="1065" actId="1076"/>
          <ac:spMkLst>
            <pc:docMk/>
            <pc:sldMk cId="3431139019" sldId="1869"/>
            <ac:spMk id="226" creationId="{C02A3AA6-B9CE-4A78-AE3E-C3D9174BF7DE}"/>
          </ac:spMkLst>
        </pc:spChg>
        <pc:spChg chg="add mod">
          <ac:chgData name="Li Bojie" userId="20e98015b95230ff" providerId="LiveId" clId="{D8FA493E-192B-401C-B480-F5CF0893DFBA}" dt="2021-07-30T13:02:14.745" v="1065" actId="1076"/>
          <ac:spMkLst>
            <pc:docMk/>
            <pc:sldMk cId="3431139019" sldId="1869"/>
            <ac:spMk id="227" creationId="{95CCC94F-8655-4EC8-BCE6-93ADB6133646}"/>
          </ac:spMkLst>
        </pc:spChg>
        <pc:spChg chg="add mod">
          <ac:chgData name="Li Bojie" userId="20e98015b95230ff" providerId="LiveId" clId="{D8FA493E-192B-401C-B480-F5CF0893DFBA}" dt="2021-07-30T13:02:14.745" v="1065" actId="1076"/>
          <ac:spMkLst>
            <pc:docMk/>
            <pc:sldMk cId="3431139019" sldId="1869"/>
            <ac:spMk id="228" creationId="{9AA8C407-540A-441A-9565-27D06D80591F}"/>
          </ac:spMkLst>
        </pc:spChg>
        <pc:spChg chg="add mod">
          <ac:chgData name="Li Bojie" userId="20e98015b95230ff" providerId="LiveId" clId="{D8FA493E-192B-401C-B480-F5CF0893DFBA}" dt="2021-07-30T13:02:14.745" v="1065" actId="1076"/>
          <ac:spMkLst>
            <pc:docMk/>
            <pc:sldMk cId="3431139019" sldId="1869"/>
            <ac:spMk id="229" creationId="{CAD88BC1-3F44-4A0D-B486-B0610620EAB3}"/>
          </ac:spMkLst>
        </pc:spChg>
        <pc:spChg chg="add mod">
          <ac:chgData name="Li Bojie" userId="20e98015b95230ff" providerId="LiveId" clId="{D8FA493E-192B-401C-B480-F5CF0893DFBA}" dt="2021-07-30T13:02:14.745" v="1065" actId="1076"/>
          <ac:spMkLst>
            <pc:docMk/>
            <pc:sldMk cId="3431139019" sldId="1869"/>
            <ac:spMk id="230" creationId="{1294C0C7-ECB6-4136-B9F3-73A322F8255E}"/>
          </ac:spMkLst>
        </pc:spChg>
        <pc:spChg chg="add mod">
          <ac:chgData name="Li Bojie" userId="20e98015b95230ff" providerId="LiveId" clId="{D8FA493E-192B-401C-B480-F5CF0893DFBA}" dt="2021-07-30T13:02:14.745" v="1065" actId="1076"/>
          <ac:spMkLst>
            <pc:docMk/>
            <pc:sldMk cId="3431139019" sldId="1869"/>
            <ac:spMk id="231" creationId="{95E9F12F-6E59-4BCC-93F0-03080AD7CA73}"/>
          </ac:spMkLst>
        </pc:spChg>
        <pc:spChg chg="add mod">
          <ac:chgData name="Li Bojie" userId="20e98015b95230ff" providerId="LiveId" clId="{D8FA493E-192B-401C-B480-F5CF0893DFBA}" dt="2021-07-30T13:02:14.745" v="1065" actId="1076"/>
          <ac:spMkLst>
            <pc:docMk/>
            <pc:sldMk cId="3431139019" sldId="1869"/>
            <ac:spMk id="232" creationId="{3EB89CC1-1B29-42C0-A1B9-949EA452BE36}"/>
          </ac:spMkLst>
        </pc:spChg>
        <pc:spChg chg="add mod">
          <ac:chgData name="Li Bojie" userId="20e98015b95230ff" providerId="LiveId" clId="{D8FA493E-192B-401C-B480-F5CF0893DFBA}" dt="2021-07-30T13:02:14.745" v="1065" actId="1076"/>
          <ac:spMkLst>
            <pc:docMk/>
            <pc:sldMk cId="3431139019" sldId="1869"/>
            <ac:spMk id="233" creationId="{1426027D-9598-4ED2-8DFA-57E4DC6D68FC}"/>
          </ac:spMkLst>
        </pc:spChg>
        <pc:spChg chg="add mod">
          <ac:chgData name="Li Bojie" userId="20e98015b95230ff" providerId="LiveId" clId="{D8FA493E-192B-401C-B480-F5CF0893DFBA}" dt="2021-07-30T13:02:14.745" v="1065" actId="1076"/>
          <ac:spMkLst>
            <pc:docMk/>
            <pc:sldMk cId="3431139019" sldId="1869"/>
            <ac:spMk id="234" creationId="{D41B2291-F1C3-4E8D-8192-0DC8DEDAF922}"/>
          </ac:spMkLst>
        </pc:spChg>
        <pc:spChg chg="add mod">
          <ac:chgData name="Li Bojie" userId="20e98015b95230ff" providerId="LiveId" clId="{D8FA493E-192B-401C-B480-F5CF0893DFBA}" dt="2021-07-30T13:02:14.745" v="1065" actId="1076"/>
          <ac:spMkLst>
            <pc:docMk/>
            <pc:sldMk cId="3431139019" sldId="1869"/>
            <ac:spMk id="235" creationId="{3D402209-24A6-4347-A4C0-ACD55FDDCCCB}"/>
          </ac:spMkLst>
        </pc:spChg>
        <pc:spChg chg="add mod">
          <ac:chgData name="Li Bojie" userId="20e98015b95230ff" providerId="LiveId" clId="{D8FA493E-192B-401C-B480-F5CF0893DFBA}" dt="2021-07-30T13:02:14.745" v="1065" actId="1076"/>
          <ac:spMkLst>
            <pc:docMk/>
            <pc:sldMk cId="3431139019" sldId="1869"/>
            <ac:spMk id="236" creationId="{EBF012DD-E5A9-49FA-8E65-39D4FC0E74B3}"/>
          </ac:spMkLst>
        </pc:spChg>
        <pc:spChg chg="add mod">
          <ac:chgData name="Li Bojie" userId="20e98015b95230ff" providerId="LiveId" clId="{D8FA493E-192B-401C-B480-F5CF0893DFBA}" dt="2021-07-30T13:02:14.745" v="1065" actId="1076"/>
          <ac:spMkLst>
            <pc:docMk/>
            <pc:sldMk cId="3431139019" sldId="1869"/>
            <ac:spMk id="237" creationId="{F5C5AAFA-7144-4A71-92F9-81C127D1A352}"/>
          </ac:spMkLst>
        </pc:spChg>
        <pc:spChg chg="add mod">
          <ac:chgData name="Li Bojie" userId="20e98015b95230ff" providerId="LiveId" clId="{D8FA493E-192B-401C-B480-F5CF0893DFBA}" dt="2021-07-30T13:02:14.745" v="1065" actId="1076"/>
          <ac:spMkLst>
            <pc:docMk/>
            <pc:sldMk cId="3431139019" sldId="1869"/>
            <ac:spMk id="238" creationId="{7126B879-40CE-46C2-B929-0906C65D921B}"/>
          </ac:spMkLst>
        </pc:spChg>
        <pc:spChg chg="add mod">
          <ac:chgData name="Li Bojie" userId="20e98015b95230ff" providerId="LiveId" clId="{D8FA493E-192B-401C-B480-F5CF0893DFBA}" dt="2021-07-30T13:02:14.745" v="1065" actId="1076"/>
          <ac:spMkLst>
            <pc:docMk/>
            <pc:sldMk cId="3431139019" sldId="1869"/>
            <ac:spMk id="239" creationId="{D9B23335-E92B-4FEB-98B3-AC8E8A28BAED}"/>
          </ac:spMkLst>
        </pc:spChg>
        <pc:spChg chg="add mod">
          <ac:chgData name="Li Bojie" userId="20e98015b95230ff" providerId="LiveId" clId="{D8FA493E-192B-401C-B480-F5CF0893DFBA}" dt="2021-07-30T13:02:14.745" v="1065" actId="1076"/>
          <ac:spMkLst>
            <pc:docMk/>
            <pc:sldMk cId="3431139019" sldId="1869"/>
            <ac:spMk id="240" creationId="{8FCF4FB5-08AA-4041-A8AD-9040BB0651F7}"/>
          </ac:spMkLst>
        </pc:spChg>
        <pc:spChg chg="add mod">
          <ac:chgData name="Li Bojie" userId="20e98015b95230ff" providerId="LiveId" clId="{D8FA493E-192B-401C-B480-F5CF0893DFBA}" dt="2021-07-30T13:02:14.745" v="1065" actId="1076"/>
          <ac:spMkLst>
            <pc:docMk/>
            <pc:sldMk cId="3431139019" sldId="1869"/>
            <ac:spMk id="241" creationId="{129AB713-FFAE-45FE-8B20-1F266A28D89F}"/>
          </ac:spMkLst>
        </pc:spChg>
        <pc:spChg chg="add mod">
          <ac:chgData name="Li Bojie" userId="20e98015b95230ff" providerId="LiveId" clId="{D8FA493E-192B-401C-B480-F5CF0893DFBA}" dt="2021-07-30T13:02:14.745" v="1065" actId="1076"/>
          <ac:spMkLst>
            <pc:docMk/>
            <pc:sldMk cId="3431139019" sldId="1869"/>
            <ac:spMk id="242" creationId="{D72038DD-A473-42D5-97E8-FF33A7CD3B95}"/>
          </ac:spMkLst>
        </pc:spChg>
        <pc:spChg chg="add mod">
          <ac:chgData name="Li Bojie" userId="20e98015b95230ff" providerId="LiveId" clId="{D8FA493E-192B-401C-B480-F5CF0893DFBA}" dt="2021-07-30T13:02:14.745" v="1065" actId="1076"/>
          <ac:spMkLst>
            <pc:docMk/>
            <pc:sldMk cId="3431139019" sldId="1869"/>
            <ac:spMk id="243" creationId="{A6581246-B310-4463-A457-CF4DED0B6CC9}"/>
          </ac:spMkLst>
        </pc:spChg>
        <pc:spChg chg="add mod">
          <ac:chgData name="Li Bojie" userId="20e98015b95230ff" providerId="LiveId" clId="{D8FA493E-192B-401C-B480-F5CF0893DFBA}" dt="2021-07-30T13:02:14.745" v="1065" actId="1076"/>
          <ac:spMkLst>
            <pc:docMk/>
            <pc:sldMk cId="3431139019" sldId="1869"/>
            <ac:spMk id="244" creationId="{EFEE1FE5-0B61-4794-9739-AA4FECA44C06}"/>
          </ac:spMkLst>
        </pc:spChg>
        <pc:spChg chg="add mod">
          <ac:chgData name="Li Bojie" userId="20e98015b95230ff" providerId="LiveId" clId="{D8FA493E-192B-401C-B480-F5CF0893DFBA}" dt="2021-07-30T13:02:14.745" v="1065" actId="1076"/>
          <ac:spMkLst>
            <pc:docMk/>
            <pc:sldMk cId="3431139019" sldId="1869"/>
            <ac:spMk id="245" creationId="{067A6912-9A37-49C2-A0EA-94E062D60682}"/>
          </ac:spMkLst>
        </pc:spChg>
        <pc:spChg chg="add mod">
          <ac:chgData name="Li Bojie" userId="20e98015b95230ff" providerId="LiveId" clId="{D8FA493E-192B-401C-B480-F5CF0893DFBA}" dt="2021-07-30T13:02:14.745" v="1065" actId="1076"/>
          <ac:spMkLst>
            <pc:docMk/>
            <pc:sldMk cId="3431139019" sldId="1869"/>
            <ac:spMk id="246" creationId="{498EBAA6-5F93-4C38-B7F4-8DD95F902054}"/>
          </ac:spMkLst>
        </pc:spChg>
        <pc:spChg chg="add mod">
          <ac:chgData name="Li Bojie" userId="20e98015b95230ff" providerId="LiveId" clId="{D8FA493E-192B-401C-B480-F5CF0893DFBA}" dt="2021-07-30T13:02:14.745" v="1065" actId="1076"/>
          <ac:spMkLst>
            <pc:docMk/>
            <pc:sldMk cId="3431139019" sldId="1869"/>
            <ac:spMk id="247" creationId="{79D09EAB-63A7-455A-9E6B-F83FF326C964}"/>
          </ac:spMkLst>
        </pc:spChg>
        <pc:spChg chg="add mod">
          <ac:chgData name="Li Bojie" userId="20e98015b95230ff" providerId="LiveId" clId="{D8FA493E-192B-401C-B480-F5CF0893DFBA}" dt="2021-07-30T13:02:14.745" v="1065" actId="1076"/>
          <ac:spMkLst>
            <pc:docMk/>
            <pc:sldMk cId="3431139019" sldId="1869"/>
            <ac:spMk id="248" creationId="{A80995B3-A023-48E0-9523-407CBF714A60}"/>
          </ac:spMkLst>
        </pc:spChg>
        <pc:spChg chg="add mod">
          <ac:chgData name="Li Bojie" userId="20e98015b95230ff" providerId="LiveId" clId="{D8FA493E-192B-401C-B480-F5CF0893DFBA}" dt="2021-07-30T13:02:14.745" v="1065" actId="1076"/>
          <ac:spMkLst>
            <pc:docMk/>
            <pc:sldMk cId="3431139019" sldId="1869"/>
            <ac:spMk id="249" creationId="{250A10C3-F58F-4241-81CB-4D28C915FF77}"/>
          </ac:spMkLst>
        </pc:spChg>
        <pc:spChg chg="add mod">
          <ac:chgData name="Li Bojie" userId="20e98015b95230ff" providerId="LiveId" clId="{D8FA493E-192B-401C-B480-F5CF0893DFBA}" dt="2021-07-30T13:02:14.745" v="1065" actId="1076"/>
          <ac:spMkLst>
            <pc:docMk/>
            <pc:sldMk cId="3431139019" sldId="1869"/>
            <ac:spMk id="250" creationId="{8E9DCC52-D08D-4451-BEAE-16551914D20C}"/>
          </ac:spMkLst>
        </pc:spChg>
        <pc:spChg chg="add mod">
          <ac:chgData name="Li Bojie" userId="20e98015b95230ff" providerId="LiveId" clId="{D8FA493E-192B-401C-B480-F5CF0893DFBA}" dt="2021-07-30T13:02:14.745" v="1065" actId="1076"/>
          <ac:spMkLst>
            <pc:docMk/>
            <pc:sldMk cId="3431139019" sldId="1869"/>
            <ac:spMk id="251" creationId="{A91249AE-3BBF-4389-9322-43B55D8CA478}"/>
          </ac:spMkLst>
        </pc:spChg>
        <pc:spChg chg="add mod">
          <ac:chgData name="Li Bojie" userId="20e98015b95230ff" providerId="LiveId" clId="{D8FA493E-192B-401C-B480-F5CF0893DFBA}" dt="2021-07-30T13:02:14.745" v="1065" actId="1076"/>
          <ac:spMkLst>
            <pc:docMk/>
            <pc:sldMk cId="3431139019" sldId="1869"/>
            <ac:spMk id="252" creationId="{5DE1F85C-9B7B-40B5-BE37-5B913B79DBD3}"/>
          </ac:spMkLst>
        </pc:spChg>
        <pc:spChg chg="add mod">
          <ac:chgData name="Li Bojie" userId="20e98015b95230ff" providerId="LiveId" clId="{D8FA493E-192B-401C-B480-F5CF0893DFBA}" dt="2021-07-30T13:02:14.745" v="1065" actId="1076"/>
          <ac:spMkLst>
            <pc:docMk/>
            <pc:sldMk cId="3431139019" sldId="1869"/>
            <ac:spMk id="253" creationId="{F45ABB8C-DC9E-4E7A-97FE-017B9349FC07}"/>
          </ac:spMkLst>
        </pc:spChg>
        <pc:spChg chg="add mod">
          <ac:chgData name="Li Bojie" userId="20e98015b95230ff" providerId="LiveId" clId="{D8FA493E-192B-401C-B480-F5CF0893DFBA}" dt="2021-07-30T13:02:14.745" v="1065" actId="1076"/>
          <ac:spMkLst>
            <pc:docMk/>
            <pc:sldMk cId="3431139019" sldId="1869"/>
            <ac:spMk id="254" creationId="{AC58DE15-95C9-4BD6-93C7-9D6F1615C8BA}"/>
          </ac:spMkLst>
        </pc:spChg>
        <pc:spChg chg="add mod">
          <ac:chgData name="Li Bojie" userId="20e98015b95230ff" providerId="LiveId" clId="{D8FA493E-192B-401C-B480-F5CF0893DFBA}" dt="2021-07-30T13:02:14.745" v="1065" actId="1076"/>
          <ac:spMkLst>
            <pc:docMk/>
            <pc:sldMk cId="3431139019" sldId="1869"/>
            <ac:spMk id="255" creationId="{A3C569B8-5D27-4469-A58B-F949CFE033A7}"/>
          </ac:spMkLst>
        </pc:spChg>
        <pc:spChg chg="add mod">
          <ac:chgData name="Li Bojie" userId="20e98015b95230ff" providerId="LiveId" clId="{D8FA493E-192B-401C-B480-F5CF0893DFBA}" dt="2021-07-30T13:02:14.745" v="1065" actId="1076"/>
          <ac:spMkLst>
            <pc:docMk/>
            <pc:sldMk cId="3431139019" sldId="1869"/>
            <ac:spMk id="256" creationId="{D5A82FB2-B061-4A7E-81D2-2D9789865487}"/>
          </ac:spMkLst>
        </pc:spChg>
        <pc:spChg chg="add mod">
          <ac:chgData name="Li Bojie" userId="20e98015b95230ff" providerId="LiveId" clId="{D8FA493E-192B-401C-B480-F5CF0893DFBA}" dt="2021-07-30T13:02:14.745" v="1065" actId="1076"/>
          <ac:spMkLst>
            <pc:docMk/>
            <pc:sldMk cId="3431139019" sldId="1869"/>
            <ac:spMk id="257" creationId="{E0D6D544-0FFA-4F2E-9465-357C027B4E44}"/>
          </ac:spMkLst>
        </pc:spChg>
        <pc:spChg chg="add mod">
          <ac:chgData name="Li Bojie" userId="20e98015b95230ff" providerId="LiveId" clId="{D8FA493E-192B-401C-B480-F5CF0893DFBA}" dt="2021-07-30T13:02:14.745" v="1065" actId="1076"/>
          <ac:spMkLst>
            <pc:docMk/>
            <pc:sldMk cId="3431139019" sldId="1869"/>
            <ac:spMk id="258" creationId="{68AC62C4-C7A2-4641-BE71-0034B5EE195A}"/>
          </ac:spMkLst>
        </pc:spChg>
        <pc:spChg chg="add mod">
          <ac:chgData name="Li Bojie" userId="20e98015b95230ff" providerId="LiveId" clId="{D8FA493E-192B-401C-B480-F5CF0893DFBA}" dt="2021-07-30T13:02:14.745" v="1065" actId="1076"/>
          <ac:spMkLst>
            <pc:docMk/>
            <pc:sldMk cId="3431139019" sldId="1869"/>
            <ac:spMk id="259" creationId="{38DD2A00-CACB-4D59-AD61-EFDEAAF06073}"/>
          </ac:spMkLst>
        </pc:spChg>
        <pc:spChg chg="add mod">
          <ac:chgData name="Li Bojie" userId="20e98015b95230ff" providerId="LiveId" clId="{D8FA493E-192B-401C-B480-F5CF0893DFBA}" dt="2021-07-30T13:02:14.745" v="1065" actId="1076"/>
          <ac:spMkLst>
            <pc:docMk/>
            <pc:sldMk cId="3431139019" sldId="1869"/>
            <ac:spMk id="260" creationId="{4D6B83FA-05AB-475D-9CF3-4118332B93FF}"/>
          </ac:spMkLst>
        </pc:spChg>
        <pc:spChg chg="add mod">
          <ac:chgData name="Li Bojie" userId="20e98015b95230ff" providerId="LiveId" clId="{D8FA493E-192B-401C-B480-F5CF0893DFBA}" dt="2021-07-30T13:02:14.745" v="1065" actId="1076"/>
          <ac:spMkLst>
            <pc:docMk/>
            <pc:sldMk cId="3431139019" sldId="1869"/>
            <ac:spMk id="261" creationId="{A2680300-A9BD-4162-AA90-9C0A4716E1AE}"/>
          </ac:spMkLst>
        </pc:spChg>
        <pc:spChg chg="add mod">
          <ac:chgData name="Li Bojie" userId="20e98015b95230ff" providerId="LiveId" clId="{D8FA493E-192B-401C-B480-F5CF0893DFBA}" dt="2021-07-30T13:02:14.745" v="1065" actId="1076"/>
          <ac:spMkLst>
            <pc:docMk/>
            <pc:sldMk cId="3431139019" sldId="1869"/>
            <ac:spMk id="262" creationId="{DEF697EA-C23A-4B23-B43C-202149C2259B}"/>
          </ac:spMkLst>
        </pc:spChg>
        <pc:spChg chg="add mod">
          <ac:chgData name="Li Bojie" userId="20e98015b95230ff" providerId="LiveId" clId="{D8FA493E-192B-401C-B480-F5CF0893DFBA}" dt="2021-07-30T13:02:14.745" v="1065" actId="1076"/>
          <ac:spMkLst>
            <pc:docMk/>
            <pc:sldMk cId="3431139019" sldId="1869"/>
            <ac:spMk id="265" creationId="{2D8E0917-83E6-44DB-8CFC-5BBC2EF99B41}"/>
          </ac:spMkLst>
        </pc:spChg>
        <pc:spChg chg="add mod">
          <ac:chgData name="Li Bojie" userId="20e98015b95230ff" providerId="LiveId" clId="{D8FA493E-192B-401C-B480-F5CF0893DFBA}" dt="2021-07-30T13:02:14.745" v="1065" actId="1076"/>
          <ac:spMkLst>
            <pc:docMk/>
            <pc:sldMk cId="3431139019" sldId="1869"/>
            <ac:spMk id="266" creationId="{34B25DBD-0782-4DE1-9B57-3584B2C912B6}"/>
          </ac:spMkLst>
        </pc:spChg>
        <pc:spChg chg="add mod">
          <ac:chgData name="Li Bojie" userId="20e98015b95230ff" providerId="LiveId" clId="{D8FA493E-192B-401C-B480-F5CF0893DFBA}" dt="2021-07-30T13:02:14.745" v="1065" actId="1076"/>
          <ac:spMkLst>
            <pc:docMk/>
            <pc:sldMk cId="3431139019" sldId="1869"/>
            <ac:spMk id="267" creationId="{7BA15F84-A6F2-4F4E-A366-64DE2AEBB5FB}"/>
          </ac:spMkLst>
        </pc:spChg>
        <pc:spChg chg="add mod">
          <ac:chgData name="Li Bojie" userId="20e98015b95230ff" providerId="LiveId" clId="{D8FA493E-192B-401C-B480-F5CF0893DFBA}" dt="2021-07-30T13:02:14.745" v="1065" actId="1076"/>
          <ac:spMkLst>
            <pc:docMk/>
            <pc:sldMk cId="3431139019" sldId="1869"/>
            <ac:spMk id="268" creationId="{2EF3222B-A0BE-4D5B-8EE8-459E217C5BAD}"/>
          </ac:spMkLst>
        </pc:spChg>
        <pc:spChg chg="add mod">
          <ac:chgData name="Li Bojie" userId="20e98015b95230ff" providerId="LiveId" clId="{D8FA493E-192B-401C-B480-F5CF0893DFBA}" dt="2021-07-30T13:02:14.745" v="1065" actId="1076"/>
          <ac:spMkLst>
            <pc:docMk/>
            <pc:sldMk cId="3431139019" sldId="1869"/>
            <ac:spMk id="269" creationId="{13BF406F-0649-40C2-AFBA-39527A2BF0C8}"/>
          </ac:spMkLst>
        </pc:spChg>
        <pc:spChg chg="add mod">
          <ac:chgData name="Li Bojie" userId="20e98015b95230ff" providerId="LiveId" clId="{D8FA493E-192B-401C-B480-F5CF0893DFBA}" dt="2021-07-30T13:02:14.745" v="1065" actId="1076"/>
          <ac:spMkLst>
            <pc:docMk/>
            <pc:sldMk cId="3431139019" sldId="1869"/>
            <ac:spMk id="270" creationId="{9C6F9C9E-C1B5-4B94-8139-12471CB6E4F8}"/>
          </ac:spMkLst>
        </pc:spChg>
        <pc:spChg chg="add mod">
          <ac:chgData name="Li Bojie" userId="20e98015b95230ff" providerId="LiveId" clId="{D8FA493E-192B-401C-B480-F5CF0893DFBA}" dt="2021-07-30T13:02:14.745" v="1065" actId="1076"/>
          <ac:spMkLst>
            <pc:docMk/>
            <pc:sldMk cId="3431139019" sldId="1869"/>
            <ac:spMk id="271" creationId="{700F016D-509A-4004-9ED7-633804486A29}"/>
          </ac:spMkLst>
        </pc:spChg>
        <pc:spChg chg="add mod">
          <ac:chgData name="Li Bojie" userId="20e98015b95230ff" providerId="LiveId" clId="{D8FA493E-192B-401C-B480-F5CF0893DFBA}" dt="2021-07-30T13:02:14.745" v="1065" actId="1076"/>
          <ac:spMkLst>
            <pc:docMk/>
            <pc:sldMk cId="3431139019" sldId="1869"/>
            <ac:spMk id="272" creationId="{8B00F480-A6AE-4F3B-AD43-EA20DF661242}"/>
          </ac:spMkLst>
        </pc:spChg>
        <pc:spChg chg="add mod">
          <ac:chgData name="Li Bojie" userId="20e98015b95230ff" providerId="LiveId" clId="{D8FA493E-192B-401C-B480-F5CF0893DFBA}" dt="2021-07-30T13:02:14.745" v="1065" actId="1076"/>
          <ac:spMkLst>
            <pc:docMk/>
            <pc:sldMk cId="3431139019" sldId="1869"/>
            <ac:spMk id="273" creationId="{661FF5E1-BB9E-4C41-A0CA-614BDDEC23DD}"/>
          </ac:spMkLst>
        </pc:spChg>
        <pc:spChg chg="add mod">
          <ac:chgData name="Li Bojie" userId="20e98015b95230ff" providerId="LiveId" clId="{D8FA493E-192B-401C-B480-F5CF0893DFBA}" dt="2021-07-30T13:02:14.745" v="1065" actId="1076"/>
          <ac:spMkLst>
            <pc:docMk/>
            <pc:sldMk cId="3431139019" sldId="1869"/>
            <ac:spMk id="274" creationId="{918A7EE7-7EA9-4E56-8990-67FC56BE3F54}"/>
          </ac:spMkLst>
        </pc:spChg>
        <pc:spChg chg="add mod">
          <ac:chgData name="Li Bojie" userId="20e98015b95230ff" providerId="LiveId" clId="{D8FA493E-192B-401C-B480-F5CF0893DFBA}" dt="2021-07-30T13:02:14.745" v="1065" actId="1076"/>
          <ac:spMkLst>
            <pc:docMk/>
            <pc:sldMk cId="3431139019" sldId="1869"/>
            <ac:spMk id="275" creationId="{F6BE662E-5AA8-4E7F-A478-2F9A40F750C7}"/>
          </ac:spMkLst>
        </pc:spChg>
        <pc:spChg chg="add mod">
          <ac:chgData name="Li Bojie" userId="20e98015b95230ff" providerId="LiveId" clId="{D8FA493E-192B-401C-B480-F5CF0893DFBA}" dt="2021-07-30T13:02:14.745" v="1065" actId="1076"/>
          <ac:spMkLst>
            <pc:docMk/>
            <pc:sldMk cId="3431139019" sldId="1869"/>
            <ac:spMk id="276" creationId="{9614FD48-B84F-4227-ADF1-E85FF2190CD0}"/>
          </ac:spMkLst>
        </pc:spChg>
        <pc:spChg chg="add mod">
          <ac:chgData name="Li Bojie" userId="20e98015b95230ff" providerId="LiveId" clId="{D8FA493E-192B-401C-B480-F5CF0893DFBA}" dt="2021-07-30T13:02:14.745" v="1065" actId="1076"/>
          <ac:spMkLst>
            <pc:docMk/>
            <pc:sldMk cId="3431139019" sldId="1869"/>
            <ac:spMk id="277" creationId="{858C12C8-5DBD-45C5-87F2-0A20CA99D7E5}"/>
          </ac:spMkLst>
        </pc:spChg>
        <pc:spChg chg="add mod">
          <ac:chgData name="Li Bojie" userId="20e98015b95230ff" providerId="LiveId" clId="{D8FA493E-192B-401C-B480-F5CF0893DFBA}" dt="2021-07-30T13:02:14.745" v="1065" actId="1076"/>
          <ac:spMkLst>
            <pc:docMk/>
            <pc:sldMk cId="3431139019" sldId="1869"/>
            <ac:spMk id="278" creationId="{981B3D7F-FCD4-4D9E-8608-AB5257E11A60}"/>
          </ac:spMkLst>
        </pc:spChg>
        <pc:spChg chg="add mod">
          <ac:chgData name="Li Bojie" userId="20e98015b95230ff" providerId="LiveId" clId="{D8FA493E-192B-401C-B480-F5CF0893DFBA}" dt="2021-07-30T13:02:14.745" v="1065" actId="1076"/>
          <ac:spMkLst>
            <pc:docMk/>
            <pc:sldMk cId="3431139019" sldId="1869"/>
            <ac:spMk id="279" creationId="{D7FD8228-01A7-4D60-B8E8-77330C3A6E95}"/>
          </ac:spMkLst>
        </pc:spChg>
        <pc:spChg chg="add mod">
          <ac:chgData name="Li Bojie" userId="20e98015b95230ff" providerId="LiveId" clId="{D8FA493E-192B-401C-B480-F5CF0893DFBA}" dt="2021-07-30T13:02:14.745" v="1065" actId="1076"/>
          <ac:spMkLst>
            <pc:docMk/>
            <pc:sldMk cId="3431139019" sldId="1869"/>
            <ac:spMk id="280" creationId="{2931AD9E-8951-44BF-9A35-CB3C52181CB6}"/>
          </ac:spMkLst>
        </pc:spChg>
        <pc:spChg chg="add mod">
          <ac:chgData name="Li Bojie" userId="20e98015b95230ff" providerId="LiveId" clId="{D8FA493E-192B-401C-B480-F5CF0893DFBA}" dt="2021-07-30T13:02:14.745" v="1065" actId="1076"/>
          <ac:spMkLst>
            <pc:docMk/>
            <pc:sldMk cId="3431139019" sldId="1869"/>
            <ac:spMk id="281" creationId="{26660B4B-2F9E-49FE-8A9F-DD50C0BFACD7}"/>
          </ac:spMkLst>
        </pc:spChg>
        <pc:spChg chg="add mod">
          <ac:chgData name="Li Bojie" userId="20e98015b95230ff" providerId="LiveId" clId="{D8FA493E-192B-401C-B480-F5CF0893DFBA}" dt="2021-07-30T13:02:14.745" v="1065" actId="1076"/>
          <ac:spMkLst>
            <pc:docMk/>
            <pc:sldMk cId="3431139019" sldId="1869"/>
            <ac:spMk id="282" creationId="{4B9FCF53-D8B5-44F9-BC63-A9C5AFD18175}"/>
          </ac:spMkLst>
        </pc:spChg>
        <pc:spChg chg="add mod">
          <ac:chgData name="Li Bojie" userId="20e98015b95230ff" providerId="LiveId" clId="{D8FA493E-192B-401C-B480-F5CF0893DFBA}" dt="2021-07-30T13:02:14.745" v="1065" actId="1076"/>
          <ac:spMkLst>
            <pc:docMk/>
            <pc:sldMk cId="3431139019" sldId="1869"/>
            <ac:spMk id="283" creationId="{CF971518-A593-4B5B-B405-CF67411EF2CE}"/>
          </ac:spMkLst>
        </pc:spChg>
        <pc:spChg chg="add mod">
          <ac:chgData name="Li Bojie" userId="20e98015b95230ff" providerId="LiveId" clId="{D8FA493E-192B-401C-B480-F5CF0893DFBA}" dt="2021-07-30T13:02:14.745" v="1065" actId="1076"/>
          <ac:spMkLst>
            <pc:docMk/>
            <pc:sldMk cId="3431139019" sldId="1869"/>
            <ac:spMk id="284" creationId="{2A134679-FB08-4ED5-B648-2123CEB25150}"/>
          </ac:spMkLst>
        </pc:spChg>
        <pc:spChg chg="add mod">
          <ac:chgData name="Li Bojie" userId="20e98015b95230ff" providerId="LiveId" clId="{D8FA493E-192B-401C-B480-F5CF0893DFBA}" dt="2021-07-30T13:02:14.745" v="1065" actId="1076"/>
          <ac:spMkLst>
            <pc:docMk/>
            <pc:sldMk cId="3431139019" sldId="1869"/>
            <ac:spMk id="285" creationId="{75CAE9FE-A0E5-41AE-A066-C3387B507FDD}"/>
          </ac:spMkLst>
        </pc:spChg>
        <pc:spChg chg="add mod">
          <ac:chgData name="Li Bojie" userId="20e98015b95230ff" providerId="LiveId" clId="{D8FA493E-192B-401C-B480-F5CF0893DFBA}" dt="2021-07-30T13:02:14.745" v="1065" actId="1076"/>
          <ac:spMkLst>
            <pc:docMk/>
            <pc:sldMk cId="3431139019" sldId="1869"/>
            <ac:spMk id="286" creationId="{BFA7ADD8-738A-45A8-9D23-31080BD1B98F}"/>
          </ac:spMkLst>
        </pc:spChg>
        <pc:spChg chg="add mod">
          <ac:chgData name="Li Bojie" userId="20e98015b95230ff" providerId="LiveId" clId="{D8FA493E-192B-401C-B480-F5CF0893DFBA}" dt="2021-07-30T13:02:14.745" v="1065" actId="1076"/>
          <ac:spMkLst>
            <pc:docMk/>
            <pc:sldMk cId="3431139019" sldId="1869"/>
            <ac:spMk id="287" creationId="{9D98B764-8153-4125-9286-8E510254B922}"/>
          </ac:spMkLst>
        </pc:spChg>
        <pc:spChg chg="add mod">
          <ac:chgData name="Li Bojie" userId="20e98015b95230ff" providerId="LiveId" clId="{D8FA493E-192B-401C-B480-F5CF0893DFBA}" dt="2021-07-30T13:02:14.745" v="1065" actId="1076"/>
          <ac:spMkLst>
            <pc:docMk/>
            <pc:sldMk cId="3431139019" sldId="1869"/>
            <ac:spMk id="288" creationId="{17E6B090-5B6D-49D4-AC9C-1D2CCA932D05}"/>
          </ac:spMkLst>
        </pc:spChg>
        <pc:spChg chg="add mod">
          <ac:chgData name="Li Bojie" userId="20e98015b95230ff" providerId="LiveId" clId="{D8FA493E-192B-401C-B480-F5CF0893DFBA}" dt="2021-07-30T13:02:14.745" v="1065" actId="1076"/>
          <ac:spMkLst>
            <pc:docMk/>
            <pc:sldMk cId="3431139019" sldId="1869"/>
            <ac:spMk id="289" creationId="{2708AB21-EF70-4D99-8EF8-EC2EEB9BB0AB}"/>
          </ac:spMkLst>
        </pc:spChg>
        <pc:spChg chg="add mod">
          <ac:chgData name="Li Bojie" userId="20e98015b95230ff" providerId="LiveId" clId="{D8FA493E-192B-401C-B480-F5CF0893DFBA}" dt="2021-07-30T13:02:14.745" v="1065" actId="1076"/>
          <ac:spMkLst>
            <pc:docMk/>
            <pc:sldMk cId="3431139019" sldId="1869"/>
            <ac:spMk id="290" creationId="{50ED1759-CD4D-420A-B4A9-1771247D945B}"/>
          </ac:spMkLst>
        </pc:spChg>
        <pc:spChg chg="add mod">
          <ac:chgData name="Li Bojie" userId="20e98015b95230ff" providerId="LiveId" clId="{D8FA493E-192B-401C-B480-F5CF0893DFBA}" dt="2021-07-30T13:02:14.745" v="1065" actId="1076"/>
          <ac:spMkLst>
            <pc:docMk/>
            <pc:sldMk cId="3431139019" sldId="1869"/>
            <ac:spMk id="291" creationId="{61CF5010-AC9F-4F66-B36D-AAFDAE97D13B}"/>
          </ac:spMkLst>
        </pc:spChg>
        <pc:spChg chg="add mod">
          <ac:chgData name="Li Bojie" userId="20e98015b95230ff" providerId="LiveId" clId="{D8FA493E-192B-401C-B480-F5CF0893DFBA}" dt="2021-07-30T13:02:14.745" v="1065" actId="1076"/>
          <ac:spMkLst>
            <pc:docMk/>
            <pc:sldMk cId="3431139019" sldId="1869"/>
            <ac:spMk id="292" creationId="{3CF08730-25EA-4C68-B088-E3C1B2AAC7B3}"/>
          </ac:spMkLst>
        </pc:spChg>
        <pc:spChg chg="add mod">
          <ac:chgData name="Li Bojie" userId="20e98015b95230ff" providerId="LiveId" clId="{D8FA493E-192B-401C-B480-F5CF0893DFBA}" dt="2021-07-30T13:02:14.745" v="1065" actId="1076"/>
          <ac:spMkLst>
            <pc:docMk/>
            <pc:sldMk cId="3431139019" sldId="1869"/>
            <ac:spMk id="293" creationId="{37C1F431-043C-4096-BA8A-34B02D625CCC}"/>
          </ac:spMkLst>
        </pc:spChg>
        <pc:spChg chg="add mod">
          <ac:chgData name="Li Bojie" userId="20e98015b95230ff" providerId="LiveId" clId="{D8FA493E-192B-401C-B480-F5CF0893DFBA}" dt="2021-07-30T13:02:14.745" v="1065" actId="1076"/>
          <ac:spMkLst>
            <pc:docMk/>
            <pc:sldMk cId="3431139019" sldId="1869"/>
            <ac:spMk id="294" creationId="{7A39737C-4A65-49DC-9ED4-B79EFF6A05BB}"/>
          </ac:spMkLst>
        </pc:spChg>
        <pc:spChg chg="add mod">
          <ac:chgData name="Li Bojie" userId="20e98015b95230ff" providerId="LiveId" clId="{D8FA493E-192B-401C-B480-F5CF0893DFBA}" dt="2021-07-30T13:02:14.745" v="1065" actId="1076"/>
          <ac:spMkLst>
            <pc:docMk/>
            <pc:sldMk cId="3431139019" sldId="1869"/>
            <ac:spMk id="295" creationId="{16F157FC-6F45-440D-9AC3-E89930592878}"/>
          </ac:spMkLst>
        </pc:spChg>
        <pc:spChg chg="add mod">
          <ac:chgData name="Li Bojie" userId="20e98015b95230ff" providerId="LiveId" clId="{D8FA493E-192B-401C-B480-F5CF0893DFBA}" dt="2021-07-30T13:02:14.745" v="1065" actId="1076"/>
          <ac:spMkLst>
            <pc:docMk/>
            <pc:sldMk cId="3431139019" sldId="1869"/>
            <ac:spMk id="296" creationId="{ED81A29A-1DE1-44FC-B9CB-38197472E90F}"/>
          </ac:spMkLst>
        </pc:spChg>
        <pc:spChg chg="add mod">
          <ac:chgData name="Li Bojie" userId="20e98015b95230ff" providerId="LiveId" clId="{D8FA493E-192B-401C-B480-F5CF0893DFBA}" dt="2021-07-30T13:02:14.745" v="1065" actId="1076"/>
          <ac:spMkLst>
            <pc:docMk/>
            <pc:sldMk cId="3431139019" sldId="1869"/>
            <ac:spMk id="297" creationId="{0A98D9E3-28B5-4D38-BC66-00575D6D3707}"/>
          </ac:spMkLst>
        </pc:spChg>
        <pc:spChg chg="add mod">
          <ac:chgData name="Li Bojie" userId="20e98015b95230ff" providerId="LiveId" clId="{D8FA493E-192B-401C-B480-F5CF0893DFBA}" dt="2021-07-30T13:02:14.745" v="1065" actId="1076"/>
          <ac:spMkLst>
            <pc:docMk/>
            <pc:sldMk cId="3431139019" sldId="1869"/>
            <ac:spMk id="298" creationId="{9DDF7E7F-1ABF-40F6-B332-50E72C2DCF35}"/>
          </ac:spMkLst>
        </pc:spChg>
        <pc:spChg chg="add mod">
          <ac:chgData name="Li Bojie" userId="20e98015b95230ff" providerId="LiveId" clId="{D8FA493E-192B-401C-B480-F5CF0893DFBA}" dt="2021-07-30T13:02:14.745" v="1065" actId="1076"/>
          <ac:spMkLst>
            <pc:docMk/>
            <pc:sldMk cId="3431139019" sldId="1869"/>
            <ac:spMk id="299" creationId="{01BA17F0-F635-4197-AC5F-2C1AB0DF1AC9}"/>
          </ac:spMkLst>
        </pc:spChg>
        <pc:spChg chg="add mod">
          <ac:chgData name="Li Bojie" userId="20e98015b95230ff" providerId="LiveId" clId="{D8FA493E-192B-401C-B480-F5CF0893DFBA}" dt="2021-07-30T13:02:14.745" v="1065" actId="1076"/>
          <ac:spMkLst>
            <pc:docMk/>
            <pc:sldMk cId="3431139019" sldId="1869"/>
            <ac:spMk id="300" creationId="{6B7CCBDE-FFAF-496E-95D3-A18F6A4AD274}"/>
          </ac:spMkLst>
        </pc:spChg>
        <pc:spChg chg="add mod">
          <ac:chgData name="Li Bojie" userId="20e98015b95230ff" providerId="LiveId" clId="{D8FA493E-192B-401C-B480-F5CF0893DFBA}" dt="2021-07-30T13:02:14.745" v="1065" actId="1076"/>
          <ac:spMkLst>
            <pc:docMk/>
            <pc:sldMk cId="3431139019" sldId="1869"/>
            <ac:spMk id="301" creationId="{81FF0735-B1D2-4678-B5B4-39D864AD61ED}"/>
          </ac:spMkLst>
        </pc:spChg>
        <pc:spChg chg="add mod">
          <ac:chgData name="Li Bojie" userId="20e98015b95230ff" providerId="LiveId" clId="{D8FA493E-192B-401C-B480-F5CF0893DFBA}" dt="2021-07-30T13:02:14.745" v="1065" actId="1076"/>
          <ac:spMkLst>
            <pc:docMk/>
            <pc:sldMk cId="3431139019" sldId="1869"/>
            <ac:spMk id="302" creationId="{A9D5F8AE-FBAA-4E61-88BE-8FE8B266B8E9}"/>
          </ac:spMkLst>
        </pc:spChg>
        <pc:spChg chg="add mod">
          <ac:chgData name="Li Bojie" userId="20e98015b95230ff" providerId="LiveId" clId="{D8FA493E-192B-401C-B480-F5CF0893DFBA}" dt="2021-07-30T13:02:14.745" v="1065" actId="1076"/>
          <ac:spMkLst>
            <pc:docMk/>
            <pc:sldMk cId="3431139019" sldId="1869"/>
            <ac:spMk id="303" creationId="{89951121-B85F-424D-A2D4-0334645BE4B3}"/>
          </ac:spMkLst>
        </pc:spChg>
        <pc:spChg chg="add mod">
          <ac:chgData name="Li Bojie" userId="20e98015b95230ff" providerId="LiveId" clId="{D8FA493E-192B-401C-B480-F5CF0893DFBA}" dt="2021-07-30T13:02:14.745" v="1065" actId="1076"/>
          <ac:spMkLst>
            <pc:docMk/>
            <pc:sldMk cId="3431139019" sldId="1869"/>
            <ac:spMk id="304" creationId="{E3C87DD4-A49F-4C69-8802-73076A442614}"/>
          </ac:spMkLst>
        </pc:spChg>
        <pc:spChg chg="add mod">
          <ac:chgData name="Li Bojie" userId="20e98015b95230ff" providerId="LiveId" clId="{D8FA493E-192B-401C-B480-F5CF0893DFBA}" dt="2021-07-30T13:02:14.745" v="1065" actId="1076"/>
          <ac:spMkLst>
            <pc:docMk/>
            <pc:sldMk cId="3431139019" sldId="1869"/>
            <ac:spMk id="305" creationId="{933C3F41-9394-4D63-96AB-84636BBC0151}"/>
          </ac:spMkLst>
        </pc:spChg>
        <pc:spChg chg="add mod">
          <ac:chgData name="Li Bojie" userId="20e98015b95230ff" providerId="LiveId" clId="{D8FA493E-192B-401C-B480-F5CF0893DFBA}" dt="2021-07-30T13:02:14.745" v="1065" actId="1076"/>
          <ac:spMkLst>
            <pc:docMk/>
            <pc:sldMk cId="3431139019" sldId="1869"/>
            <ac:spMk id="306" creationId="{3EF4C582-8B47-4CED-A3F8-BD0A59276E9C}"/>
          </ac:spMkLst>
        </pc:spChg>
        <pc:spChg chg="add mod">
          <ac:chgData name="Li Bojie" userId="20e98015b95230ff" providerId="LiveId" clId="{D8FA493E-192B-401C-B480-F5CF0893DFBA}" dt="2021-07-30T13:02:14.745" v="1065" actId="1076"/>
          <ac:spMkLst>
            <pc:docMk/>
            <pc:sldMk cId="3431139019" sldId="1869"/>
            <ac:spMk id="307" creationId="{11515205-C322-4EFB-855A-BD801673FA49}"/>
          </ac:spMkLst>
        </pc:spChg>
        <pc:spChg chg="add mod">
          <ac:chgData name="Li Bojie" userId="20e98015b95230ff" providerId="LiveId" clId="{D8FA493E-192B-401C-B480-F5CF0893DFBA}" dt="2021-07-30T13:02:14.745" v="1065" actId="1076"/>
          <ac:spMkLst>
            <pc:docMk/>
            <pc:sldMk cId="3431139019" sldId="1869"/>
            <ac:spMk id="308" creationId="{A838C019-CDC6-4AD3-A05D-3C631E6CFCEA}"/>
          </ac:spMkLst>
        </pc:spChg>
        <pc:spChg chg="add mod">
          <ac:chgData name="Li Bojie" userId="20e98015b95230ff" providerId="LiveId" clId="{D8FA493E-192B-401C-B480-F5CF0893DFBA}" dt="2021-07-30T13:02:14.745" v="1065" actId="1076"/>
          <ac:spMkLst>
            <pc:docMk/>
            <pc:sldMk cId="3431139019" sldId="1869"/>
            <ac:spMk id="309" creationId="{728643E5-E209-4CB0-9C46-18EC503A86A5}"/>
          </ac:spMkLst>
        </pc:spChg>
        <pc:spChg chg="add mod">
          <ac:chgData name="Li Bojie" userId="20e98015b95230ff" providerId="LiveId" clId="{D8FA493E-192B-401C-B480-F5CF0893DFBA}" dt="2021-07-30T13:02:14.745" v="1065" actId="1076"/>
          <ac:spMkLst>
            <pc:docMk/>
            <pc:sldMk cId="3431139019" sldId="1869"/>
            <ac:spMk id="310" creationId="{98A32F11-EC09-40DF-BB75-04888FD51F1E}"/>
          </ac:spMkLst>
        </pc:spChg>
        <pc:spChg chg="add mod">
          <ac:chgData name="Li Bojie" userId="20e98015b95230ff" providerId="LiveId" clId="{D8FA493E-192B-401C-B480-F5CF0893DFBA}" dt="2021-07-30T13:02:14.745" v="1065" actId="1076"/>
          <ac:spMkLst>
            <pc:docMk/>
            <pc:sldMk cId="3431139019" sldId="1869"/>
            <ac:spMk id="311" creationId="{27BFC94D-2591-4F9E-B60D-14E15180B73E}"/>
          </ac:spMkLst>
        </pc:spChg>
        <pc:spChg chg="add mod">
          <ac:chgData name="Li Bojie" userId="20e98015b95230ff" providerId="LiveId" clId="{D8FA493E-192B-401C-B480-F5CF0893DFBA}" dt="2021-07-30T13:02:14.745" v="1065" actId="1076"/>
          <ac:spMkLst>
            <pc:docMk/>
            <pc:sldMk cId="3431139019" sldId="1869"/>
            <ac:spMk id="312" creationId="{C874F1B9-7508-40AD-828E-E2DFCE15BF85}"/>
          </ac:spMkLst>
        </pc:spChg>
        <pc:spChg chg="add mod">
          <ac:chgData name="Li Bojie" userId="20e98015b95230ff" providerId="LiveId" clId="{D8FA493E-192B-401C-B480-F5CF0893DFBA}" dt="2021-07-30T13:02:14.745" v="1065" actId="1076"/>
          <ac:spMkLst>
            <pc:docMk/>
            <pc:sldMk cId="3431139019" sldId="1869"/>
            <ac:spMk id="313" creationId="{014886A7-D880-4702-A347-CCBFB8D66FC9}"/>
          </ac:spMkLst>
        </pc:spChg>
        <pc:spChg chg="add mod">
          <ac:chgData name="Li Bojie" userId="20e98015b95230ff" providerId="LiveId" clId="{D8FA493E-192B-401C-B480-F5CF0893DFBA}" dt="2021-07-30T13:02:14.745" v="1065" actId="1076"/>
          <ac:spMkLst>
            <pc:docMk/>
            <pc:sldMk cId="3431139019" sldId="1869"/>
            <ac:spMk id="314" creationId="{338B7A2B-78FB-49F2-9FA6-74B37E0A2953}"/>
          </ac:spMkLst>
        </pc:spChg>
        <pc:spChg chg="add mod">
          <ac:chgData name="Li Bojie" userId="20e98015b95230ff" providerId="LiveId" clId="{D8FA493E-192B-401C-B480-F5CF0893DFBA}" dt="2021-07-30T13:02:14.745" v="1065" actId="1076"/>
          <ac:spMkLst>
            <pc:docMk/>
            <pc:sldMk cId="3431139019" sldId="1869"/>
            <ac:spMk id="315" creationId="{E50D0D36-7CBB-4557-B272-35A81E90D38F}"/>
          </ac:spMkLst>
        </pc:spChg>
        <pc:spChg chg="add mod">
          <ac:chgData name="Li Bojie" userId="20e98015b95230ff" providerId="LiveId" clId="{D8FA493E-192B-401C-B480-F5CF0893DFBA}" dt="2021-07-30T13:02:14.745" v="1065" actId="1076"/>
          <ac:spMkLst>
            <pc:docMk/>
            <pc:sldMk cId="3431139019" sldId="1869"/>
            <ac:spMk id="316" creationId="{FB445DF5-7AA8-464E-BEF8-DC060218A6F7}"/>
          </ac:spMkLst>
        </pc:spChg>
        <pc:spChg chg="add mod">
          <ac:chgData name="Li Bojie" userId="20e98015b95230ff" providerId="LiveId" clId="{D8FA493E-192B-401C-B480-F5CF0893DFBA}" dt="2021-07-30T13:02:14.745" v="1065" actId="1076"/>
          <ac:spMkLst>
            <pc:docMk/>
            <pc:sldMk cId="3431139019" sldId="1869"/>
            <ac:spMk id="317" creationId="{AE24842E-3BBB-438A-997C-F769384D9303}"/>
          </ac:spMkLst>
        </pc:spChg>
        <pc:spChg chg="add mod">
          <ac:chgData name="Li Bojie" userId="20e98015b95230ff" providerId="LiveId" clId="{D8FA493E-192B-401C-B480-F5CF0893DFBA}" dt="2021-07-30T13:02:14.745" v="1065" actId="1076"/>
          <ac:spMkLst>
            <pc:docMk/>
            <pc:sldMk cId="3431139019" sldId="1869"/>
            <ac:spMk id="318" creationId="{D88FA1BB-E771-4DA9-90B0-84DBE111825C}"/>
          </ac:spMkLst>
        </pc:spChg>
        <pc:spChg chg="add mod">
          <ac:chgData name="Li Bojie" userId="20e98015b95230ff" providerId="LiveId" clId="{D8FA493E-192B-401C-B480-F5CF0893DFBA}" dt="2021-07-30T13:02:14.745" v="1065" actId="1076"/>
          <ac:spMkLst>
            <pc:docMk/>
            <pc:sldMk cId="3431139019" sldId="1869"/>
            <ac:spMk id="319" creationId="{3DCE5BDA-73BD-4671-8711-424F8698DFEF}"/>
          </ac:spMkLst>
        </pc:spChg>
        <pc:spChg chg="add mod">
          <ac:chgData name="Li Bojie" userId="20e98015b95230ff" providerId="LiveId" clId="{D8FA493E-192B-401C-B480-F5CF0893DFBA}" dt="2021-07-30T13:02:14.745" v="1065" actId="1076"/>
          <ac:spMkLst>
            <pc:docMk/>
            <pc:sldMk cId="3431139019" sldId="1869"/>
            <ac:spMk id="320" creationId="{CFB89AEE-F048-4827-8FE0-0E60F8B7469F}"/>
          </ac:spMkLst>
        </pc:spChg>
        <pc:spChg chg="add mod">
          <ac:chgData name="Li Bojie" userId="20e98015b95230ff" providerId="LiveId" clId="{D8FA493E-192B-401C-B480-F5CF0893DFBA}" dt="2021-07-30T13:02:14.745" v="1065" actId="1076"/>
          <ac:spMkLst>
            <pc:docMk/>
            <pc:sldMk cId="3431139019" sldId="1869"/>
            <ac:spMk id="321" creationId="{AE6DCC09-F3CD-4A9A-B640-614731AACACF}"/>
          </ac:spMkLst>
        </pc:spChg>
        <pc:spChg chg="add mod">
          <ac:chgData name="Li Bojie" userId="20e98015b95230ff" providerId="LiveId" clId="{D8FA493E-192B-401C-B480-F5CF0893DFBA}" dt="2021-07-30T13:02:14.745" v="1065" actId="1076"/>
          <ac:spMkLst>
            <pc:docMk/>
            <pc:sldMk cId="3431139019" sldId="1869"/>
            <ac:spMk id="322" creationId="{052FA313-31EF-443D-A510-211EB51AE42D}"/>
          </ac:spMkLst>
        </pc:spChg>
        <pc:spChg chg="add mod">
          <ac:chgData name="Li Bojie" userId="20e98015b95230ff" providerId="LiveId" clId="{D8FA493E-192B-401C-B480-F5CF0893DFBA}" dt="2021-07-30T13:02:14.745" v="1065" actId="1076"/>
          <ac:spMkLst>
            <pc:docMk/>
            <pc:sldMk cId="3431139019" sldId="1869"/>
            <ac:spMk id="323" creationId="{0A7ED8A2-4108-45BE-873A-6CF8D55F30B9}"/>
          </ac:spMkLst>
        </pc:spChg>
        <pc:spChg chg="add mod">
          <ac:chgData name="Li Bojie" userId="20e98015b95230ff" providerId="LiveId" clId="{D8FA493E-192B-401C-B480-F5CF0893DFBA}" dt="2021-07-30T13:02:14.745" v="1065" actId="1076"/>
          <ac:spMkLst>
            <pc:docMk/>
            <pc:sldMk cId="3431139019" sldId="1869"/>
            <ac:spMk id="324" creationId="{2E496731-F4F9-4069-A3AC-6E6C3427A9C9}"/>
          </ac:spMkLst>
        </pc:spChg>
        <pc:spChg chg="add mod">
          <ac:chgData name="Li Bojie" userId="20e98015b95230ff" providerId="LiveId" clId="{D8FA493E-192B-401C-B480-F5CF0893DFBA}" dt="2021-07-30T13:02:14.745" v="1065" actId="1076"/>
          <ac:spMkLst>
            <pc:docMk/>
            <pc:sldMk cId="3431139019" sldId="1869"/>
            <ac:spMk id="325" creationId="{2375E285-0724-4EA9-A4AE-99A97E035F79}"/>
          </ac:spMkLst>
        </pc:spChg>
        <pc:spChg chg="add mod">
          <ac:chgData name="Li Bojie" userId="20e98015b95230ff" providerId="LiveId" clId="{D8FA493E-192B-401C-B480-F5CF0893DFBA}" dt="2021-07-30T13:02:14.745" v="1065" actId="1076"/>
          <ac:spMkLst>
            <pc:docMk/>
            <pc:sldMk cId="3431139019" sldId="1869"/>
            <ac:spMk id="326" creationId="{E4BC09EF-4472-4BEF-A905-0BBB140091B6}"/>
          </ac:spMkLst>
        </pc:spChg>
        <pc:spChg chg="add mod">
          <ac:chgData name="Li Bojie" userId="20e98015b95230ff" providerId="LiveId" clId="{D8FA493E-192B-401C-B480-F5CF0893DFBA}" dt="2021-07-30T13:02:14.745" v="1065" actId="1076"/>
          <ac:spMkLst>
            <pc:docMk/>
            <pc:sldMk cId="3431139019" sldId="1869"/>
            <ac:spMk id="327" creationId="{17B8C0A9-E18B-4040-8002-AFDF10EDB65E}"/>
          </ac:spMkLst>
        </pc:spChg>
        <pc:spChg chg="add mod">
          <ac:chgData name="Li Bojie" userId="20e98015b95230ff" providerId="LiveId" clId="{D8FA493E-192B-401C-B480-F5CF0893DFBA}" dt="2021-07-30T13:02:14.745" v="1065" actId="1076"/>
          <ac:spMkLst>
            <pc:docMk/>
            <pc:sldMk cId="3431139019" sldId="1869"/>
            <ac:spMk id="328" creationId="{E69BD8D7-85A6-4ABF-9E3D-890DE6AF14FB}"/>
          </ac:spMkLst>
        </pc:spChg>
        <pc:spChg chg="add mod">
          <ac:chgData name="Li Bojie" userId="20e98015b95230ff" providerId="LiveId" clId="{D8FA493E-192B-401C-B480-F5CF0893DFBA}" dt="2021-07-30T13:02:14.745" v="1065" actId="1076"/>
          <ac:spMkLst>
            <pc:docMk/>
            <pc:sldMk cId="3431139019" sldId="1869"/>
            <ac:spMk id="329" creationId="{0D7A1DED-F459-4D5D-B562-99C4C4691ED7}"/>
          </ac:spMkLst>
        </pc:spChg>
        <pc:spChg chg="add mod">
          <ac:chgData name="Li Bojie" userId="20e98015b95230ff" providerId="LiveId" clId="{D8FA493E-192B-401C-B480-F5CF0893DFBA}" dt="2021-07-30T13:02:14.745" v="1065" actId="1076"/>
          <ac:spMkLst>
            <pc:docMk/>
            <pc:sldMk cId="3431139019" sldId="1869"/>
            <ac:spMk id="330" creationId="{FF57BC49-F116-4C6C-B109-4C60DAC95BEB}"/>
          </ac:spMkLst>
        </pc:spChg>
        <pc:spChg chg="add mod">
          <ac:chgData name="Li Bojie" userId="20e98015b95230ff" providerId="LiveId" clId="{D8FA493E-192B-401C-B480-F5CF0893DFBA}" dt="2021-07-30T13:02:14.745" v="1065" actId="1076"/>
          <ac:spMkLst>
            <pc:docMk/>
            <pc:sldMk cId="3431139019" sldId="1869"/>
            <ac:spMk id="331" creationId="{3FC7D528-5A29-46B0-8AA5-9D7EC6337171}"/>
          </ac:spMkLst>
        </pc:spChg>
        <pc:spChg chg="add mod">
          <ac:chgData name="Li Bojie" userId="20e98015b95230ff" providerId="LiveId" clId="{D8FA493E-192B-401C-B480-F5CF0893DFBA}" dt="2021-07-30T13:02:14.745" v="1065" actId="1076"/>
          <ac:spMkLst>
            <pc:docMk/>
            <pc:sldMk cId="3431139019" sldId="1869"/>
            <ac:spMk id="332" creationId="{B6138D9D-6E42-4CCC-A87F-36ADA2AF20B0}"/>
          </ac:spMkLst>
        </pc:spChg>
        <pc:spChg chg="add mod">
          <ac:chgData name="Li Bojie" userId="20e98015b95230ff" providerId="LiveId" clId="{D8FA493E-192B-401C-B480-F5CF0893DFBA}" dt="2021-07-30T13:02:14.745" v="1065" actId="1076"/>
          <ac:spMkLst>
            <pc:docMk/>
            <pc:sldMk cId="3431139019" sldId="1869"/>
            <ac:spMk id="333" creationId="{C1C78C61-3C9C-42E7-A0EC-B2FD4967FCAF}"/>
          </ac:spMkLst>
        </pc:spChg>
        <pc:spChg chg="add mod">
          <ac:chgData name="Li Bojie" userId="20e98015b95230ff" providerId="LiveId" clId="{D8FA493E-192B-401C-B480-F5CF0893DFBA}" dt="2021-07-30T13:02:14.745" v="1065" actId="1076"/>
          <ac:spMkLst>
            <pc:docMk/>
            <pc:sldMk cId="3431139019" sldId="1869"/>
            <ac:spMk id="334" creationId="{196B7DE3-E8C5-439A-8E88-1AC711C50D64}"/>
          </ac:spMkLst>
        </pc:spChg>
        <pc:spChg chg="add mod">
          <ac:chgData name="Li Bojie" userId="20e98015b95230ff" providerId="LiveId" clId="{D8FA493E-192B-401C-B480-F5CF0893DFBA}" dt="2021-07-30T13:02:14.745" v="1065" actId="1076"/>
          <ac:spMkLst>
            <pc:docMk/>
            <pc:sldMk cId="3431139019" sldId="1869"/>
            <ac:spMk id="335" creationId="{33B41478-007C-4E89-BCF9-AE3446BCDCBE}"/>
          </ac:spMkLst>
        </pc:spChg>
        <pc:spChg chg="add mod">
          <ac:chgData name="Li Bojie" userId="20e98015b95230ff" providerId="LiveId" clId="{D8FA493E-192B-401C-B480-F5CF0893DFBA}" dt="2021-07-30T13:02:14.745" v="1065" actId="1076"/>
          <ac:spMkLst>
            <pc:docMk/>
            <pc:sldMk cId="3431139019" sldId="1869"/>
            <ac:spMk id="336" creationId="{F47B3415-C2DD-4347-AFED-060E793102A7}"/>
          </ac:spMkLst>
        </pc:spChg>
        <pc:spChg chg="add mod">
          <ac:chgData name="Li Bojie" userId="20e98015b95230ff" providerId="LiveId" clId="{D8FA493E-192B-401C-B480-F5CF0893DFBA}" dt="2021-07-30T13:02:14.745" v="1065" actId="1076"/>
          <ac:spMkLst>
            <pc:docMk/>
            <pc:sldMk cId="3431139019" sldId="1869"/>
            <ac:spMk id="337" creationId="{A366D3A7-7B48-4DAB-B1D3-8B78B532DF4A}"/>
          </ac:spMkLst>
        </pc:spChg>
        <pc:spChg chg="add mod">
          <ac:chgData name="Li Bojie" userId="20e98015b95230ff" providerId="LiveId" clId="{D8FA493E-192B-401C-B480-F5CF0893DFBA}" dt="2021-07-30T13:02:14.745" v="1065" actId="1076"/>
          <ac:spMkLst>
            <pc:docMk/>
            <pc:sldMk cId="3431139019" sldId="1869"/>
            <ac:spMk id="338" creationId="{48102A40-163A-4C64-8D2F-D90EF25D78E7}"/>
          </ac:spMkLst>
        </pc:spChg>
        <pc:spChg chg="add mod">
          <ac:chgData name="Li Bojie" userId="20e98015b95230ff" providerId="LiveId" clId="{D8FA493E-192B-401C-B480-F5CF0893DFBA}" dt="2021-07-30T13:02:14.745" v="1065" actId="1076"/>
          <ac:spMkLst>
            <pc:docMk/>
            <pc:sldMk cId="3431139019" sldId="1869"/>
            <ac:spMk id="339" creationId="{51AE261B-7B12-4041-B14D-C957FD48ECDA}"/>
          </ac:spMkLst>
        </pc:spChg>
        <pc:spChg chg="add mod">
          <ac:chgData name="Li Bojie" userId="20e98015b95230ff" providerId="LiveId" clId="{D8FA493E-192B-401C-B480-F5CF0893DFBA}" dt="2021-07-30T13:02:14.745" v="1065" actId="1076"/>
          <ac:spMkLst>
            <pc:docMk/>
            <pc:sldMk cId="3431139019" sldId="1869"/>
            <ac:spMk id="340" creationId="{F22C73A9-2AC6-4EE4-B223-B55C098AC64B}"/>
          </ac:spMkLst>
        </pc:spChg>
        <pc:spChg chg="add mod">
          <ac:chgData name="Li Bojie" userId="20e98015b95230ff" providerId="LiveId" clId="{D8FA493E-192B-401C-B480-F5CF0893DFBA}" dt="2021-07-30T13:02:14.745" v="1065" actId="1076"/>
          <ac:spMkLst>
            <pc:docMk/>
            <pc:sldMk cId="3431139019" sldId="1869"/>
            <ac:spMk id="341" creationId="{4446FFCF-A61C-4C56-9B7B-6B5C441628F0}"/>
          </ac:spMkLst>
        </pc:spChg>
        <pc:spChg chg="add mod">
          <ac:chgData name="Li Bojie" userId="20e98015b95230ff" providerId="LiveId" clId="{D8FA493E-192B-401C-B480-F5CF0893DFBA}" dt="2021-07-30T13:02:14.745" v="1065" actId="1076"/>
          <ac:spMkLst>
            <pc:docMk/>
            <pc:sldMk cId="3431139019" sldId="1869"/>
            <ac:spMk id="342" creationId="{4063DE21-B3C3-4035-983C-7DD3E7E5CD33}"/>
          </ac:spMkLst>
        </pc:spChg>
        <pc:spChg chg="add mod">
          <ac:chgData name="Li Bojie" userId="20e98015b95230ff" providerId="LiveId" clId="{D8FA493E-192B-401C-B480-F5CF0893DFBA}" dt="2021-07-30T13:02:14.745" v="1065" actId="1076"/>
          <ac:spMkLst>
            <pc:docMk/>
            <pc:sldMk cId="3431139019" sldId="1869"/>
            <ac:spMk id="343" creationId="{0871AA64-4D44-43B3-8962-A69792914BFC}"/>
          </ac:spMkLst>
        </pc:spChg>
        <pc:spChg chg="add mod">
          <ac:chgData name="Li Bojie" userId="20e98015b95230ff" providerId="LiveId" clId="{D8FA493E-192B-401C-B480-F5CF0893DFBA}" dt="2021-07-30T13:02:14.745" v="1065" actId="1076"/>
          <ac:spMkLst>
            <pc:docMk/>
            <pc:sldMk cId="3431139019" sldId="1869"/>
            <ac:spMk id="344" creationId="{2561B74A-48A0-47A9-A5D4-6183753452E1}"/>
          </ac:spMkLst>
        </pc:spChg>
        <pc:spChg chg="add mod">
          <ac:chgData name="Li Bojie" userId="20e98015b95230ff" providerId="LiveId" clId="{D8FA493E-192B-401C-B480-F5CF0893DFBA}" dt="2021-07-30T13:02:14.745" v="1065" actId="1076"/>
          <ac:spMkLst>
            <pc:docMk/>
            <pc:sldMk cId="3431139019" sldId="1869"/>
            <ac:spMk id="345" creationId="{0293E925-B8B6-42B2-BF00-13BB6913D650}"/>
          </ac:spMkLst>
        </pc:spChg>
        <pc:spChg chg="add mod">
          <ac:chgData name="Li Bojie" userId="20e98015b95230ff" providerId="LiveId" clId="{D8FA493E-192B-401C-B480-F5CF0893DFBA}" dt="2021-07-30T13:02:14.745" v="1065" actId="1076"/>
          <ac:spMkLst>
            <pc:docMk/>
            <pc:sldMk cId="3431139019" sldId="1869"/>
            <ac:spMk id="346" creationId="{0124C3E9-A36D-48BF-9F9F-79B27B309340}"/>
          </ac:spMkLst>
        </pc:spChg>
        <pc:spChg chg="add mod">
          <ac:chgData name="Li Bojie" userId="20e98015b95230ff" providerId="LiveId" clId="{D8FA493E-192B-401C-B480-F5CF0893DFBA}" dt="2021-07-30T13:02:14.745" v="1065" actId="1076"/>
          <ac:spMkLst>
            <pc:docMk/>
            <pc:sldMk cId="3431139019" sldId="1869"/>
            <ac:spMk id="347" creationId="{0527C84A-C6B5-4912-A467-3FF71E7C25E3}"/>
          </ac:spMkLst>
        </pc:spChg>
        <pc:spChg chg="add mod">
          <ac:chgData name="Li Bojie" userId="20e98015b95230ff" providerId="LiveId" clId="{D8FA493E-192B-401C-B480-F5CF0893DFBA}" dt="2021-07-30T13:02:14.745" v="1065" actId="1076"/>
          <ac:spMkLst>
            <pc:docMk/>
            <pc:sldMk cId="3431139019" sldId="1869"/>
            <ac:spMk id="348" creationId="{79861299-8168-439B-9329-CD0D55F7A3DF}"/>
          </ac:spMkLst>
        </pc:spChg>
        <pc:spChg chg="add mod">
          <ac:chgData name="Li Bojie" userId="20e98015b95230ff" providerId="LiveId" clId="{D8FA493E-192B-401C-B480-F5CF0893DFBA}" dt="2021-07-30T13:02:14.745" v="1065" actId="1076"/>
          <ac:spMkLst>
            <pc:docMk/>
            <pc:sldMk cId="3431139019" sldId="1869"/>
            <ac:spMk id="349" creationId="{EF98CF86-2276-432F-A8FA-E68492BB60C0}"/>
          </ac:spMkLst>
        </pc:spChg>
        <pc:spChg chg="add mod">
          <ac:chgData name="Li Bojie" userId="20e98015b95230ff" providerId="LiveId" clId="{D8FA493E-192B-401C-B480-F5CF0893DFBA}" dt="2021-07-30T13:02:14.745" v="1065" actId="1076"/>
          <ac:spMkLst>
            <pc:docMk/>
            <pc:sldMk cId="3431139019" sldId="1869"/>
            <ac:spMk id="350" creationId="{F0D66E6E-0EB8-4903-9196-127948BA545E}"/>
          </ac:spMkLst>
        </pc:spChg>
        <pc:spChg chg="add mod">
          <ac:chgData name="Li Bojie" userId="20e98015b95230ff" providerId="LiveId" clId="{D8FA493E-192B-401C-B480-F5CF0893DFBA}" dt="2021-07-30T13:02:14.745" v="1065" actId="1076"/>
          <ac:spMkLst>
            <pc:docMk/>
            <pc:sldMk cId="3431139019" sldId="1869"/>
            <ac:spMk id="351" creationId="{8C1CCDC8-CD00-4AA8-AD92-4200CC633AD8}"/>
          </ac:spMkLst>
        </pc:spChg>
        <pc:spChg chg="add mod">
          <ac:chgData name="Li Bojie" userId="20e98015b95230ff" providerId="LiveId" clId="{D8FA493E-192B-401C-B480-F5CF0893DFBA}" dt="2021-07-30T13:02:14.745" v="1065" actId="1076"/>
          <ac:spMkLst>
            <pc:docMk/>
            <pc:sldMk cId="3431139019" sldId="1869"/>
            <ac:spMk id="352" creationId="{ABCB3D52-A2DB-4DA4-AAB9-453300E01C25}"/>
          </ac:spMkLst>
        </pc:spChg>
        <pc:spChg chg="add mod">
          <ac:chgData name="Li Bojie" userId="20e98015b95230ff" providerId="LiveId" clId="{D8FA493E-192B-401C-B480-F5CF0893DFBA}" dt="2021-07-30T13:02:14.745" v="1065" actId="1076"/>
          <ac:spMkLst>
            <pc:docMk/>
            <pc:sldMk cId="3431139019" sldId="1869"/>
            <ac:spMk id="353" creationId="{37568A64-4D41-4771-9589-7E1031832042}"/>
          </ac:spMkLst>
        </pc:spChg>
        <pc:spChg chg="add mod">
          <ac:chgData name="Li Bojie" userId="20e98015b95230ff" providerId="LiveId" clId="{D8FA493E-192B-401C-B480-F5CF0893DFBA}" dt="2021-07-30T13:02:14.745" v="1065" actId="1076"/>
          <ac:spMkLst>
            <pc:docMk/>
            <pc:sldMk cId="3431139019" sldId="1869"/>
            <ac:spMk id="354" creationId="{A9E18AED-3413-411D-97D4-1F74D5136482}"/>
          </ac:spMkLst>
        </pc:spChg>
        <pc:spChg chg="add mod">
          <ac:chgData name="Li Bojie" userId="20e98015b95230ff" providerId="LiveId" clId="{D8FA493E-192B-401C-B480-F5CF0893DFBA}" dt="2021-07-30T13:02:14.745" v="1065" actId="1076"/>
          <ac:spMkLst>
            <pc:docMk/>
            <pc:sldMk cId="3431139019" sldId="1869"/>
            <ac:spMk id="355" creationId="{5432C1B4-F277-43FF-A6DA-33A5143EC546}"/>
          </ac:spMkLst>
        </pc:spChg>
        <pc:spChg chg="add mod">
          <ac:chgData name="Li Bojie" userId="20e98015b95230ff" providerId="LiveId" clId="{D8FA493E-192B-401C-B480-F5CF0893DFBA}" dt="2021-07-30T13:02:14.745" v="1065" actId="1076"/>
          <ac:spMkLst>
            <pc:docMk/>
            <pc:sldMk cId="3431139019" sldId="1869"/>
            <ac:spMk id="356" creationId="{37420E45-37BF-4C00-96ED-C86F35027A39}"/>
          </ac:spMkLst>
        </pc:spChg>
        <pc:spChg chg="add mod">
          <ac:chgData name="Li Bojie" userId="20e98015b95230ff" providerId="LiveId" clId="{D8FA493E-192B-401C-B480-F5CF0893DFBA}" dt="2021-07-30T13:02:14.745" v="1065" actId="1076"/>
          <ac:spMkLst>
            <pc:docMk/>
            <pc:sldMk cId="3431139019" sldId="1869"/>
            <ac:spMk id="357" creationId="{F1D88134-76DB-4A70-9E74-FFDD2AAF874F}"/>
          </ac:spMkLst>
        </pc:spChg>
        <pc:spChg chg="add mod">
          <ac:chgData name="Li Bojie" userId="20e98015b95230ff" providerId="LiveId" clId="{D8FA493E-192B-401C-B480-F5CF0893DFBA}" dt="2021-07-30T13:02:14.745" v="1065" actId="1076"/>
          <ac:spMkLst>
            <pc:docMk/>
            <pc:sldMk cId="3431139019" sldId="1869"/>
            <ac:spMk id="358" creationId="{8D052A52-6480-4957-A754-186F9871FA6D}"/>
          </ac:spMkLst>
        </pc:spChg>
        <pc:spChg chg="add mod">
          <ac:chgData name="Li Bojie" userId="20e98015b95230ff" providerId="LiveId" clId="{D8FA493E-192B-401C-B480-F5CF0893DFBA}" dt="2021-07-30T13:02:14.745" v="1065" actId="1076"/>
          <ac:spMkLst>
            <pc:docMk/>
            <pc:sldMk cId="3431139019" sldId="1869"/>
            <ac:spMk id="359" creationId="{77949C5E-6EE7-4742-A84A-9855DEF234DE}"/>
          </ac:spMkLst>
        </pc:spChg>
        <pc:spChg chg="add mod">
          <ac:chgData name="Li Bojie" userId="20e98015b95230ff" providerId="LiveId" clId="{D8FA493E-192B-401C-B480-F5CF0893DFBA}" dt="2021-07-30T13:02:14.745" v="1065" actId="1076"/>
          <ac:spMkLst>
            <pc:docMk/>
            <pc:sldMk cId="3431139019" sldId="1869"/>
            <ac:spMk id="360" creationId="{18C4FE07-9BEC-41B1-B705-613340D9D321}"/>
          </ac:spMkLst>
        </pc:spChg>
        <pc:spChg chg="add mod">
          <ac:chgData name="Li Bojie" userId="20e98015b95230ff" providerId="LiveId" clId="{D8FA493E-192B-401C-B480-F5CF0893DFBA}" dt="2021-07-30T13:02:14.745" v="1065" actId="1076"/>
          <ac:spMkLst>
            <pc:docMk/>
            <pc:sldMk cId="3431139019" sldId="1869"/>
            <ac:spMk id="361" creationId="{D66B3264-9477-410E-9C06-A4469F67FE94}"/>
          </ac:spMkLst>
        </pc:spChg>
        <pc:spChg chg="add mod">
          <ac:chgData name="Li Bojie" userId="20e98015b95230ff" providerId="LiveId" clId="{D8FA493E-192B-401C-B480-F5CF0893DFBA}" dt="2021-07-30T13:02:14.745" v="1065" actId="1076"/>
          <ac:spMkLst>
            <pc:docMk/>
            <pc:sldMk cId="3431139019" sldId="1869"/>
            <ac:spMk id="362" creationId="{F33D98F9-9C5D-485C-A6F5-7A777557BF91}"/>
          </ac:spMkLst>
        </pc:spChg>
        <pc:spChg chg="add mod">
          <ac:chgData name="Li Bojie" userId="20e98015b95230ff" providerId="LiveId" clId="{D8FA493E-192B-401C-B480-F5CF0893DFBA}" dt="2021-07-30T13:02:14.745" v="1065" actId="1076"/>
          <ac:spMkLst>
            <pc:docMk/>
            <pc:sldMk cId="3431139019" sldId="1869"/>
            <ac:spMk id="363" creationId="{4A305AF4-D2FA-4463-B47B-3B418D676FE9}"/>
          </ac:spMkLst>
        </pc:spChg>
        <pc:spChg chg="add mod">
          <ac:chgData name="Li Bojie" userId="20e98015b95230ff" providerId="LiveId" clId="{D8FA493E-192B-401C-B480-F5CF0893DFBA}" dt="2021-07-30T13:02:14.745" v="1065" actId="1076"/>
          <ac:spMkLst>
            <pc:docMk/>
            <pc:sldMk cId="3431139019" sldId="1869"/>
            <ac:spMk id="364" creationId="{9480735E-D59A-42C1-A9FF-4C4A1F40AE39}"/>
          </ac:spMkLst>
        </pc:spChg>
        <pc:spChg chg="add mod">
          <ac:chgData name="Li Bojie" userId="20e98015b95230ff" providerId="LiveId" clId="{D8FA493E-192B-401C-B480-F5CF0893DFBA}" dt="2021-07-30T13:02:14.745" v="1065" actId="1076"/>
          <ac:spMkLst>
            <pc:docMk/>
            <pc:sldMk cId="3431139019" sldId="1869"/>
            <ac:spMk id="365" creationId="{C4AC34E6-C01C-4AD6-B2E1-F0F4208E285E}"/>
          </ac:spMkLst>
        </pc:spChg>
        <pc:spChg chg="add mod">
          <ac:chgData name="Li Bojie" userId="20e98015b95230ff" providerId="LiveId" clId="{D8FA493E-192B-401C-B480-F5CF0893DFBA}" dt="2021-07-30T13:02:14.745" v="1065" actId="1076"/>
          <ac:spMkLst>
            <pc:docMk/>
            <pc:sldMk cId="3431139019" sldId="1869"/>
            <ac:spMk id="366" creationId="{3C6E9CC9-EBA2-4F4E-BA46-CD3376F411C3}"/>
          </ac:spMkLst>
        </pc:spChg>
        <pc:spChg chg="add mod">
          <ac:chgData name="Li Bojie" userId="20e98015b95230ff" providerId="LiveId" clId="{D8FA493E-192B-401C-B480-F5CF0893DFBA}" dt="2021-07-30T13:02:14.745" v="1065" actId="1076"/>
          <ac:spMkLst>
            <pc:docMk/>
            <pc:sldMk cId="3431139019" sldId="1869"/>
            <ac:spMk id="367" creationId="{261F6C49-098F-4E1D-922E-9A7F85FF6C4E}"/>
          </ac:spMkLst>
        </pc:spChg>
        <pc:spChg chg="add mod">
          <ac:chgData name="Li Bojie" userId="20e98015b95230ff" providerId="LiveId" clId="{D8FA493E-192B-401C-B480-F5CF0893DFBA}" dt="2021-07-30T13:02:14.745" v="1065" actId="1076"/>
          <ac:spMkLst>
            <pc:docMk/>
            <pc:sldMk cId="3431139019" sldId="1869"/>
            <ac:spMk id="368" creationId="{C82A8493-EA91-4DD1-AE90-F06A604ECBAB}"/>
          </ac:spMkLst>
        </pc:spChg>
        <pc:spChg chg="add mod">
          <ac:chgData name="Li Bojie" userId="20e98015b95230ff" providerId="LiveId" clId="{D8FA493E-192B-401C-B480-F5CF0893DFBA}" dt="2021-07-30T13:02:14.745" v="1065" actId="1076"/>
          <ac:spMkLst>
            <pc:docMk/>
            <pc:sldMk cId="3431139019" sldId="1869"/>
            <ac:spMk id="369" creationId="{4F9AB680-C52D-4C29-AF39-3B117404ED89}"/>
          </ac:spMkLst>
        </pc:spChg>
        <pc:spChg chg="add mod">
          <ac:chgData name="Li Bojie" userId="20e98015b95230ff" providerId="LiveId" clId="{D8FA493E-192B-401C-B480-F5CF0893DFBA}" dt="2021-07-30T13:02:14.745" v="1065" actId="1076"/>
          <ac:spMkLst>
            <pc:docMk/>
            <pc:sldMk cId="3431139019" sldId="1869"/>
            <ac:spMk id="370" creationId="{6E1560FA-D1E4-4A34-A574-7ADF3FD07FA4}"/>
          </ac:spMkLst>
        </pc:spChg>
        <pc:spChg chg="add mod">
          <ac:chgData name="Li Bojie" userId="20e98015b95230ff" providerId="LiveId" clId="{D8FA493E-192B-401C-B480-F5CF0893DFBA}" dt="2021-07-30T13:02:14.745" v="1065" actId="1076"/>
          <ac:spMkLst>
            <pc:docMk/>
            <pc:sldMk cId="3431139019" sldId="1869"/>
            <ac:spMk id="371" creationId="{46D4821C-3F2D-45E7-9B49-D2D13020221E}"/>
          </ac:spMkLst>
        </pc:spChg>
        <pc:spChg chg="add mod">
          <ac:chgData name="Li Bojie" userId="20e98015b95230ff" providerId="LiveId" clId="{D8FA493E-192B-401C-B480-F5CF0893DFBA}" dt="2021-07-30T13:02:14.745" v="1065" actId="1076"/>
          <ac:spMkLst>
            <pc:docMk/>
            <pc:sldMk cId="3431139019" sldId="1869"/>
            <ac:spMk id="372" creationId="{517E70FC-5D58-4BF3-BDEF-CAA0DA65E7A3}"/>
          </ac:spMkLst>
        </pc:spChg>
        <pc:spChg chg="add mod">
          <ac:chgData name="Li Bojie" userId="20e98015b95230ff" providerId="LiveId" clId="{D8FA493E-192B-401C-B480-F5CF0893DFBA}" dt="2021-07-30T13:02:14.745" v="1065" actId="1076"/>
          <ac:spMkLst>
            <pc:docMk/>
            <pc:sldMk cId="3431139019" sldId="1869"/>
            <ac:spMk id="373" creationId="{9987DB98-35D7-425B-A8B2-27F3F82DFA96}"/>
          </ac:spMkLst>
        </pc:spChg>
        <pc:spChg chg="add mod">
          <ac:chgData name="Li Bojie" userId="20e98015b95230ff" providerId="LiveId" clId="{D8FA493E-192B-401C-B480-F5CF0893DFBA}" dt="2021-07-30T13:02:14.745" v="1065" actId="1076"/>
          <ac:spMkLst>
            <pc:docMk/>
            <pc:sldMk cId="3431139019" sldId="1869"/>
            <ac:spMk id="374" creationId="{A3A7C351-3F8F-4BB2-8332-8B3D78E5ACDD}"/>
          </ac:spMkLst>
        </pc:spChg>
        <pc:spChg chg="add mod">
          <ac:chgData name="Li Bojie" userId="20e98015b95230ff" providerId="LiveId" clId="{D8FA493E-192B-401C-B480-F5CF0893DFBA}" dt="2021-07-30T13:02:14.745" v="1065" actId="1076"/>
          <ac:spMkLst>
            <pc:docMk/>
            <pc:sldMk cId="3431139019" sldId="1869"/>
            <ac:spMk id="375" creationId="{DF650AC6-A707-46A9-BFDD-A0E11CD6F55B}"/>
          </ac:spMkLst>
        </pc:spChg>
        <pc:spChg chg="add mod">
          <ac:chgData name="Li Bojie" userId="20e98015b95230ff" providerId="LiveId" clId="{D8FA493E-192B-401C-B480-F5CF0893DFBA}" dt="2021-07-30T13:02:14.745" v="1065" actId="1076"/>
          <ac:spMkLst>
            <pc:docMk/>
            <pc:sldMk cId="3431139019" sldId="1869"/>
            <ac:spMk id="376" creationId="{2604161D-1C79-455D-B92E-D40206818939}"/>
          </ac:spMkLst>
        </pc:spChg>
        <pc:spChg chg="add mod">
          <ac:chgData name="Li Bojie" userId="20e98015b95230ff" providerId="LiveId" clId="{D8FA493E-192B-401C-B480-F5CF0893DFBA}" dt="2021-07-30T13:02:14.745" v="1065" actId="1076"/>
          <ac:spMkLst>
            <pc:docMk/>
            <pc:sldMk cId="3431139019" sldId="1869"/>
            <ac:spMk id="377" creationId="{A046673B-6840-49C7-983D-7D62C4071E0A}"/>
          </ac:spMkLst>
        </pc:spChg>
        <pc:spChg chg="add mod">
          <ac:chgData name="Li Bojie" userId="20e98015b95230ff" providerId="LiveId" clId="{D8FA493E-192B-401C-B480-F5CF0893DFBA}" dt="2021-07-30T13:02:14.745" v="1065" actId="1076"/>
          <ac:spMkLst>
            <pc:docMk/>
            <pc:sldMk cId="3431139019" sldId="1869"/>
            <ac:spMk id="378" creationId="{96AE5511-B4C3-4297-ABA8-CF38511EADD5}"/>
          </ac:spMkLst>
        </pc:spChg>
        <pc:spChg chg="add mod">
          <ac:chgData name="Li Bojie" userId="20e98015b95230ff" providerId="LiveId" clId="{D8FA493E-192B-401C-B480-F5CF0893DFBA}" dt="2021-07-30T13:02:14.745" v="1065" actId="1076"/>
          <ac:spMkLst>
            <pc:docMk/>
            <pc:sldMk cId="3431139019" sldId="1869"/>
            <ac:spMk id="379" creationId="{47909985-DF3F-455A-BC3E-7A698E806AD8}"/>
          </ac:spMkLst>
        </pc:spChg>
        <pc:spChg chg="add mod">
          <ac:chgData name="Li Bojie" userId="20e98015b95230ff" providerId="LiveId" clId="{D8FA493E-192B-401C-B480-F5CF0893DFBA}" dt="2021-07-30T13:02:14.745" v="1065" actId="1076"/>
          <ac:spMkLst>
            <pc:docMk/>
            <pc:sldMk cId="3431139019" sldId="1869"/>
            <ac:spMk id="380" creationId="{0DB6298C-1A2E-4D73-87EE-3BBB1AA95392}"/>
          </ac:spMkLst>
        </pc:spChg>
        <pc:spChg chg="add mod">
          <ac:chgData name="Li Bojie" userId="20e98015b95230ff" providerId="LiveId" clId="{D8FA493E-192B-401C-B480-F5CF0893DFBA}" dt="2021-07-30T13:02:14.745" v="1065" actId="1076"/>
          <ac:spMkLst>
            <pc:docMk/>
            <pc:sldMk cId="3431139019" sldId="1869"/>
            <ac:spMk id="381" creationId="{CF33BAB7-1E7C-4830-B560-6D611073BAFB}"/>
          </ac:spMkLst>
        </pc:spChg>
        <pc:spChg chg="add mod">
          <ac:chgData name="Li Bojie" userId="20e98015b95230ff" providerId="LiveId" clId="{D8FA493E-192B-401C-B480-F5CF0893DFBA}" dt="2021-07-30T13:02:14.745" v="1065" actId="1076"/>
          <ac:spMkLst>
            <pc:docMk/>
            <pc:sldMk cId="3431139019" sldId="1869"/>
            <ac:spMk id="382" creationId="{961D4C4F-BE46-48B4-AE66-BBDA9836EED7}"/>
          </ac:spMkLst>
        </pc:spChg>
        <pc:spChg chg="add mod">
          <ac:chgData name="Li Bojie" userId="20e98015b95230ff" providerId="LiveId" clId="{D8FA493E-192B-401C-B480-F5CF0893DFBA}" dt="2021-07-30T13:02:14.745" v="1065" actId="1076"/>
          <ac:spMkLst>
            <pc:docMk/>
            <pc:sldMk cId="3431139019" sldId="1869"/>
            <ac:spMk id="383" creationId="{BA5BB272-3774-4C08-AB4D-AAB79EECE77E}"/>
          </ac:spMkLst>
        </pc:spChg>
        <pc:spChg chg="add mod">
          <ac:chgData name="Li Bojie" userId="20e98015b95230ff" providerId="LiveId" clId="{D8FA493E-192B-401C-B480-F5CF0893DFBA}" dt="2021-07-30T13:02:14.745" v="1065" actId="1076"/>
          <ac:spMkLst>
            <pc:docMk/>
            <pc:sldMk cId="3431139019" sldId="1869"/>
            <ac:spMk id="384" creationId="{0CE28CBC-CC27-4868-B6B4-EA178DB2E442}"/>
          </ac:spMkLst>
        </pc:spChg>
        <pc:spChg chg="add mod">
          <ac:chgData name="Li Bojie" userId="20e98015b95230ff" providerId="LiveId" clId="{D8FA493E-192B-401C-B480-F5CF0893DFBA}" dt="2021-07-30T13:02:14.745" v="1065" actId="1076"/>
          <ac:spMkLst>
            <pc:docMk/>
            <pc:sldMk cId="3431139019" sldId="1869"/>
            <ac:spMk id="385" creationId="{30A5867F-CF8A-431A-B5EC-398BB075473E}"/>
          </ac:spMkLst>
        </pc:spChg>
        <pc:spChg chg="add mod">
          <ac:chgData name="Li Bojie" userId="20e98015b95230ff" providerId="LiveId" clId="{D8FA493E-192B-401C-B480-F5CF0893DFBA}" dt="2021-07-30T13:02:14.745" v="1065" actId="1076"/>
          <ac:spMkLst>
            <pc:docMk/>
            <pc:sldMk cId="3431139019" sldId="1869"/>
            <ac:spMk id="386" creationId="{4C214841-FB8E-4FE4-B4B3-F66B5A7B7DD8}"/>
          </ac:spMkLst>
        </pc:spChg>
        <pc:spChg chg="add mod">
          <ac:chgData name="Li Bojie" userId="20e98015b95230ff" providerId="LiveId" clId="{D8FA493E-192B-401C-B480-F5CF0893DFBA}" dt="2021-07-30T13:02:14.745" v="1065" actId="1076"/>
          <ac:spMkLst>
            <pc:docMk/>
            <pc:sldMk cId="3431139019" sldId="1869"/>
            <ac:spMk id="387" creationId="{CEA23FBF-D10B-4744-B284-97EBF8F495DD}"/>
          </ac:spMkLst>
        </pc:spChg>
        <pc:spChg chg="add mod">
          <ac:chgData name="Li Bojie" userId="20e98015b95230ff" providerId="LiveId" clId="{D8FA493E-192B-401C-B480-F5CF0893DFBA}" dt="2021-07-30T13:02:14.745" v="1065" actId="1076"/>
          <ac:spMkLst>
            <pc:docMk/>
            <pc:sldMk cId="3431139019" sldId="1869"/>
            <ac:spMk id="388" creationId="{7B77E40C-666D-42CD-B562-84D96DBC90AA}"/>
          </ac:spMkLst>
        </pc:spChg>
        <pc:spChg chg="add mod">
          <ac:chgData name="Li Bojie" userId="20e98015b95230ff" providerId="LiveId" clId="{D8FA493E-192B-401C-B480-F5CF0893DFBA}" dt="2021-07-30T13:02:14.745" v="1065" actId="1076"/>
          <ac:spMkLst>
            <pc:docMk/>
            <pc:sldMk cId="3431139019" sldId="1869"/>
            <ac:spMk id="389" creationId="{096AF1A6-465F-4D66-8571-029734101578}"/>
          </ac:spMkLst>
        </pc:spChg>
        <pc:spChg chg="add mod">
          <ac:chgData name="Li Bojie" userId="20e98015b95230ff" providerId="LiveId" clId="{D8FA493E-192B-401C-B480-F5CF0893DFBA}" dt="2021-07-30T13:02:14.745" v="1065" actId="1076"/>
          <ac:spMkLst>
            <pc:docMk/>
            <pc:sldMk cId="3431139019" sldId="1869"/>
            <ac:spMk id="390" creationId="{A369C8A5-ACCA-4738-B16F-CB66792BE23E}"/>
          </ac:spMkLst>
        </pc:spChg>
        <pc:spChg chg="add mod">
          <ac:chgData name="Li Bojie" userId="20e98015b95230ff" providerId="LiveId" clId="{D8FA493E-192B-401C-B480-F5CF0893DFBA}" dt="2021-07-30T13:02:14.745" v="1065" actId="1076"/>
          <ac:spMkLst>
            <pc:docMk/>
            <pc:sldMk cId="3431139019" sldId="1869"/>
            <ac:spMk id="391" creationId="{79813548-D4AF-43C3-923E-5A7B3FEBD748}"/>
          </ac:spMkLst>
        </pc:spChg>
        <pc:spChg chg="add mod">
          <ac:chgData name="Li Bojie" userId="20e98015b95230ff" providerId="LiveId" clId="{D8FA493E-192B-401C-B480-F5CF0893DFBA}" dt="2021-07-30T13:02:14.745" v="1065" actId="1076"/>
          <ac:spMkLst>
            <pc:docMk/>
            <pc:sldMk cId="3431139019" sldId="1869"/>
            <ac:spMk id="392" creationId="{DB4406FA-AF4D-4FA3-A57A-3B43699E2123}"/>
          </ac:spMkLst>
        </pc:spChg>
        <pc:spChg chg="add mod">
          <ac:chgData name="Li Bojie" userId="20e98015b95230ff" providerId="LiveId" clId="{D8FA493E-192B-401C-B480-F5CF0893DFBA}" dt="2021-07-30T13:02:14.745" v="1065" actId="1076"/>
          <ac:spMkLst>
            <pc:docMk/>
            <pc:sldMk cId="3431139019" sldId="1869"/>
            <ac:spMk id="393" creationId="{A69CCEB7-992F-44FD-A84B-5784956A4C0A}"/>
          </ac:spMkLst>
        </pc:spChg>
        <pc:spChg chg="add mod">
          <ac:chgData name="Li Bojie" userId="20e98015b95230ff" providerId="LiveId" clId="{D8FA493E-192B-401C-B480-F5CF0893DFBA}" dt="2021-07-30T13:02:14.745" v="1065" actId="1076"/>
          <ac:spMkLst>
            <pc:docMk/>
            <pc:sldMk cId="3431139019" sldId="1869"/>
            <ac:spMk id="394" creationId="{EFB66D3D-7493-42CA-8C95-1488836E8DFC}"/>
          </ac:spMkLst>
        </pc:spChg>
        <pc:spChg chg="add mod">
          <ac:chgData name="Li Bojie" userId="20e98015b95230ff" providerId="LiveId" clId="{D8FA493E-192B-401C-B480-F5CF0893DFBA}" dt="2021-07-30T13:02:14.745" v="1065" actId="1076"/>
          <ac:spMkLst>
            <pc:docMk/>
            <pc:sldMk cId="3431139019" sldId="1869"/>
            <ac:spMk id="395" creationId="{9EEA161B-FD2C-438E-88CB-1468816392CA}"/>
          </ac:spMkLst>
        </pc:spChg>
        <pc:spChg chg="add mod">
          <ac:chgData name="Li Bojie" userId="20e98015b95230ff" providerId="LiveId" clId="{D8FA493E-192B-401C-B480-F5CF0893DFBA}" dt="2021-07-30T13:02:14.745" v="1065" actId="1076"/>
          <ac:spMkLst>
            <pc:docMk/>
            <pc:sldMk cId="3431139019" sldId="1869"/>
            <ac:spMk id="396" creationId="{F1B48F20-EEC0-472E-B399-E138A3FE1F93}"/>
          </ac:spMkLst>
        </pc:spChg>
        <pc:spChg chg="add mod">
          <ac:chgData name="Li Bojie" userId="20e98015b95230ff" providerId="LiveId" clId="{D8FA493E-192B-401C-B480-F5CF0893DFBA}" dt="2021-07-30T13:02:14.745" v="1065" actId="1076"/>
          <ac:spMkLst>
            <pc:docMk/>
            <pc:sldMk cId="3431139019" sldId="1869"/>
            <ac:spMk id="397" creationId="{27C6DF29-1160-4DDE-A5C2-50D802B16156}"/>
          </ac:spMkLst>
        </pc:spChg>
        <pc:spChg chg="add mod">
          <ac:chgData name="Li Bojie" userId="20e98015b95230ff" providerId="LiveId" clId="{D8FA493E-192B-401C-B480-F5CF0893DFBA}" dt="2021-07-30T13:02:14.745" v="1065" actId="1076"/>
          <ac:spMkLst>
            <pc:docMk/>
            <pc:sldMk cId="3431139019" sldId="1869"/>
            <ac:spMk id="398" creationId="{3EE5567B-192D-48F6-AA58-AC45FC3452DD}"/>
          </ac:spMkLst>
        </pc:spChg>
        <pc:spChg chg="add mod">
          <ac:chgData name="Li Bojie" userId="20e98015b95230ff" providerId="LiveId" clId="{D8FA493E-192B-401C-B480-F5CF0893DFBA}" dt="2021-07-30T13:02:14.745" v="1065" actId="1076"/>
          <ac:spMkLst>
            <pc:docMk/>
            <pc:sldMk cId="3431139019" sldId="1869"/>
            <ac:spMk id="399" creationId="{39DBBFB0-BABC-4778-AD10-7F4BB91FD111}"/>
          </ac:spMkLst>
        </pc:spChg>
        <pc:spChg chg="add mod">
          <ac:chgData name="Li Bojie" userId="20e98015b95230ff" providerId="LiveId" clId="{D8FA493E-192B-401C-B480-F5CF0893DFBA}" dt="2021-07-30T13:02:14.745" v="1065" actId="1076"/>
          <ac:spMkLst>
            <pc:docMk/>
            <pc:sldMk cId="3431139019" sldId="1869"/>
            <ac:spMk id="400" creationId="{8B1D543F-963B-4569-8A27-943691DC782B}"/>
          </ac:spMkLst>
        </pc:spChg>
        <pc:spChg chg="add mod">
          <ac:chgData name="Li Bojie" userId="20e98015b95230ff" providerId="LiveId" clId="{D8FA493E-192B-401C-B480-F5CF0893DFBA}" dt="2021-07-30T13:02:14.745" v="1065" actId="1076"/>
          <ac:spMkLst>
            <pc:docMk/>
            <pc:sldMk cId="3431139019" sldId="1869"/>
            <ac:spMk id="401" creationId="{066851CD-3998-44C3-9D34-11021F3DBA41}"/>
          </ac:spMkLst>
        </pc:spChg>
        <pc:spChg chg="add mod">
          <ac:chgData name="Li Bojie" userId="20e98015b95230ff" providerId="LiveId" clId="{D8FA493E-192B-401C-B480-F5CF0893DFBA}" dt="2021-07-30T13:02:14.745" v="1065" actId="1076"/>
          <ac:spMkLst>
            <pc:docMk/>
            <pc:sldMk cId="3431139019" sldId="1869"/>
            <ac:spMk id="402" creationId="{4D4268C5-CF56-45E9-98B9-D31924EEFAF0}"/>
          </ac:spMkLst>
        </pc:spChg>
        <pc:spChg chg="add mod">
          <ac:chgData name="Li Bojie" userId="20e98015b95230ff" providerId="LiveId" clId="{D8FA493E-192B-401C-B480-F5CF0893DFBA}" dt="2021-07-30T13:02:14.745" v="1065" actId="1076"/>
          <ac:spMkLst>
            <pc:docMk/>
            <pc:sldMk cId="3431139019" sldId="1869"/>
            <ac:spMk id="403" creationId="{757D8DEA-C4B3-4C4B-88AE-E334613CCC1E}"/>
          </ac:spMkLst>
        </pc:spChg>
        <pc:spChg chg="add mod">
          <ac:chgData name="Li Bojie" userId="20e98015b95230ff" providerId="LiveId" clId="{D8FA493E-192B-401C-B480-F5CF0893DFBA}" dt="2021-07-30T13:02:14.745" v="1065" actId="1076"/>
          <ac:spMkLst>
            <pc:docMk/>
            <pc:sldMk cId="3431139019" sldId="1869"/>
            <ac:spMk id="404" creationId="{21062BE8-A34D-4C2D-9DE1-48B5B77C57AC}"/>
          </ac:spMkLst>
        </pc:spChg>
        <pc:spChg chg="add mod">
          <ac:chgData name="Li Bojie" userId="20e98015b95230ff" providerId="LiveId" clId="{D8FA493E-192B-401C-B480-F5CF0893DFBA}" dt="2021-07-30T13:02:14.745" v="1065" actId="1076"/>
          <ac:spMkLst>
            <pc:docMk/>
            <pc:sldMk cId="3431139019" sldId="1869"/>
            <ac:spMk id="405" creationId="{1CE92FFB-8F2C-4AC2-AAF1-224E5E07896D}"/>
          </ac:spMkLst>
        </pc:spChg>
        <pc:spChg chg="add mod">
          <ac:chgData name="Li Bojie" userId="20e98015b95230ff" providerId="LiveId" clId="{D8FA493E-192B-401C-B480-F5CF0893DFBA}" dt="2021-07-30T13:02:14.745" v="1065" actId="1076"/>
          <ac:spMkLst>
            <pc:docMk/>
            <pc:sldMk cId="3431139019" sldId="1869"/>
            <ac:spMk id="406" creationId="{4B928E53-8A73-4F4F-B19F-E69D07645DEF}"/>
          </ac:spMkLst>
        </pc:spChg>
        <pc:spChg chg="add mod">
          <ac:chgData name="Li Bojie" userId="20e98015b95230ff" providerId="LiveId" clId="{D8FA493E-192B-401C-B480-F5CF0893DFBA}" dt="2021-07-30T13:02:14.745" v="1065" actId="1076"/>
          <ac:spMkLst>
            <pc:docMk/>
            <pc:sldMk cId="3431139019" sldId="1869"/>
            <ac:spMk id="407" creationId="{8E3CB599-9AB4-47BF-B489-8618371925C1}"/>
          </ac:spMkLst>
        </pc:spChg>
        <pc:spChg chg="add mod">
          <ac:chgData name="Li Bojie" userId="20e98015b95230ff" providerId="LiveId" clId="{D8FA493E-192B-401C-B480-F5CF0893DFBA}" dt="2021-07-30T13:02:14.745" v="1065" actId="1076"/>
          <ac:spMkLst>
            <pc:docMk/>
            <pc:sldMk cId="3431139019" sldId="1869"/>
            <ac:spMk id="408" creationId="{A4A7D6AA-141C-4029-AECC-EE2054EA4664}"/>
          </ac:spMkLst>
        </pc:spChg>
        <pc:spChg chg="add mod">
          <ac:chgData name="Li Bojie" userId="20e98015b95230ff" providerId="LiveId" clId="{D8FA493E-192B-401C-B480-F5CF0893DFBA}" dt="2021-07-30T13:02:14.745" v="1065" actId="1076"/>
          <ac:spMkLst>
            <pc:docMk/>
            <pc:sldMk cId="3431139019" sldId="1869"/>
            <ac:spMk id="409" creationId="{C6EBAB8C-9B4C-4DB2-8CC2-836AC9BB91A3}"/>
          </ac:spMkLst>
        </pc:spChg>
        <pc:spChg chg="add mod">
          <ac:chgData name="Li Bojie" userId="20e98015b95230ff" providerId="LiveId" clId="{D8FA493E-192B-401C-B480-F5CF0893DFBA}" dt="2021-07-30T13:02:14.745" v="1065" actId="1076"/>
          <ac:spMkLst>
            <pc:docMk/>
            <pc:sldMk cId="3431139019" sldId="1869"/>
            <ac:spMk id="410" creationId="{C44842EA-89BA-4A5A-A2CC-A078E26CD153}"/>
          </ac:spMkLst>
        </pc:spChg>
        <pc:spChg chg="add mod">
          <ac:chgData name="Li Bojie" userId="20e98015b95230ff" providerId="LiveId" clId="{D8FA493E-192B-401C-B480-F5CF0893DFBA}" dt="2021-07-30T13:02:14.745" v="1065" actId="1076"/>
          <ac:spMkLst>
            <pc:docMk/>
            <pc:sldMk cId="3431139019" sldId="1869"/>
            <ac:spMk id="411" creationId="{DC1F9486-7A6E-41FC-A4AF-82C4B6580EAA}"/>
          </ac:spMkLst>
        </pc:spChg>
        <pc:spChg chg="add mod">
          <ac:chgData name="Li Bojie" userId="20e98015b95230ff" providerId="LiveId" clId="{D8FA493E-192B-401C-B480-F5CF0893DFBA}" dt="2021-07-30T13:02:14.745" v="1065" actId="1076"/>
          <ac:spMkLst>
            <pc:docMk/>
            <pc:sldMk cId="3431139019" sldId="1869"/>
            <ac:spMk id="412" creationId="{3397A268-23DE-4008-86A4-6FF2CF795E09}"/>
          </ac:spMkLst>
        </pc:spChg>
        <pc:spChg chg="add mod">
          <ac:chgData name="Li Bojie" userId="20e98015b95230ff" providerId="LiveId" clId="{D8FA493E-192B-401C-B480-F5CF0893DFBA}" dt="2021-07-30T13:02:14.745" v="1065" actId="1076"/>
          <ac:spMkLst>
            <pc:docMk/>
            <pc:sldMk cId="3431139019" sldId="1869"/>
            <ac:spMk id="413" creationId="{90A31DA4-9240-4C9A-93E7-89580F17F9FC}"/>
          </ac:spMkLst>
        </pc:spChg>
        <pc:spChg chg="add mod">
          <ac:chgData name="Li Bojie" userId="20e98015b95230ff" providerId="LiveId" clId="{D8FA493E-192B-401C-B480-F5CF0893DFBA}" dt="2021-07-30T13:02:14.745" v="1065" actId="1076"/>
          <ac:spMkLst>
            <pc:docMk/>
            <pc:sldMk cId="3431139019" sldId="1869"/>
            <ac:spMk id="414" creationId="{69DBE7D1-FDF9-459B-B3DD-F69E08659EC4}"/>
          </ac:spMkLst>
        </pc:spChg>
        <pc:spChg chg="add mod">
          <ac:chgData name="Li Bojie" userId="20e98015b95230ff" providerId="LiveId" clId="{D8FA493E-192B-401C-B480-F5CF0893DFBA}" dt="2021-07-30T13:02:14.745" v="1065" actId="1076"/>
          <ac:spMkLst>
            <pc:docMk/>
            <pc:sldMk cId="3431139019" sldId="1869"/>
            <ac:spMk id="415" creationId="{96196459-81F6-470D-B524-A9B77FC6259E}"/>
          </ac:spMkLst>
        </pc:spChg>
        <pc:spChg chg="add mod">
          <ac:chgData name="Li Bojie" userId="20e98015b95230ff" providerId="LiveId" clId="{D8FA493E-192B-401C-B480-F5CF0893DFBA}" dt="2021-07-30T13:02:14.745" v="1065" actId="1076"/>
          <ac:spMkLst>
            <pc:docMk/>
            <pc:sldMk cId="3431139019" sldId="1869"/>
            <ac:spMk id="416" creationId="{6109819A-1F21-4AEB-8E91-F6D9BAE61028}"/>
          </ac:spMkLst>
        </pc:spChg>
        <pc:spChg chg="add mod">
          <ac:chgData name="Li Bojie" userId="20e98015b95230ff" providerId="LiveId" clId="{D8FA493E-192B-401C-B480-F5CF0893DFBA}" dt="2021-07-30T13:02:14.745" v="1065" actId="1076"/>
          <ac:spMkLst>
            <pc:docMk/>
            <pc:sldMk cId="3431139019" sldId="1869"/>
            <ac:spMk id="417" creationId="{7A2BF095-E331-4D2E-8556-3922E8AF94E0}"/>
          </ac:spMkLst>
        </pc:spChg>
        <pc:spChg chg="add mod">
          <ac:chgData name="Li Bojie" userId="20e98015b95230ff" providerId="LiveId" clId="{D8FA493E-192B-401C-B480-F5CF0893DFBA}" dt="2021-07-30T13:02:14.745" v="1065" actId="1076"/>
          <ac:spMkLst>
            <pc:docMk/>
            <pc:sldMk cId="3431139019" sldId="1869"/>
            <ac:spMk id="418" creationId="{098ECC93-9F36-4413-A939-CF8120EB8F0D}"/>
          </ac:spMkLst>
        </pc:spChg>
        <pc:spChg chg="add mod">
          <ac:chgData name="Li Bojie" userId="20e98015b95230ff" providerId="LiveId" clId="{D8FA493E-192B-401C-B480-F5CF0893DFBA}" dt="2021-07-30T13:02:14.745" v="1065" actId="1076"/>
          <ac:spMkLst>
            <pc:docMk/>
            <pc:sldMk cId="3431139019" sldId="1869"/>
            <ac:spMk id="419" creationId="{7E42F763-D87C-4144-B80C-349F2A55DD5F}"/>
          </ac:spMkLst>
        </pc:spChg>
        <pc:spChg chg="add mod">
          <ac:chgData name="Li Bojie" userId="20e98015b95230ff" providerId="LiveId" clId="{D8FA493E-192B-401C-B480-F5CF0893DFBA}" dt="2021-07-30T13:02:14.745" v="1065" actId="1076"/>
          <ac:spMkLst>
            <pc:docMk/>
            <pc:sldMk cId="3431139019" sldId="1869"/>
            <ac:spMk id="420" creationId="{5424B80C-1C74-40BD-B608-058DF7194202}"/>
          </ac:spMkLst>
        </pc:spChg>
        <pc:spChg chg="add mod">
          <ac:chgData name="Li Bojie" userId="20e98015b95230ff" providerId="LiveId" clId="{D8FA493E-192B-401C-B480-F5CF0893DFBA}" dt="2021-07-30T13:02:14.745" v="1065" actId="1076"/>
          <ac:spMkLst>
            <pc:docMk/>
            <pc:sldMk cId="3431139019" sldId="1869"/>
            <ac:spMk id="421" creationId="{69DE0E26-443F-471F-85F9-7DA1F93006B5}"/>
          </ac:spMkLst>
        </pc:spChg>
        <pc:spChg chg="add mod">
          <ac:chgData name="Li Bojie" userId="20e98015b95230ff" providerId="LiveId" clId="{D8FA493E-192B-401C-B480-F5CF0893DFBA}" dt="2021-07-30T13:02:14.745" v="1065" actId="1076"/>
          <ac:spMkLst>
            <pc:docMk/>
            <pc:sldMk cId="3431139019" sldId="1869"/>
            <ac:spMk id="422" creationId="{E2C588FD-4817-49AF-B7DB-E64F55777949}"/>
          </ac:spMkLst>
        </pc:spChg>
        <pc:spChg chg="add mod">
          <ac:chgData name="Li Bojie" userId="20e98015b95230ff" providerId="LiveId" clId="{D8FA493E-192B-401C-B480-F5CF0893DFBA}" dt="2021-07-30T13:02:14.745" v="1065" actId="1076"/>
          <ac:spMkLst>
            <pc:docMk/>
            <pc:sldMk cId="3431139019" sldId="1869"/>
            <ac:spMk id="423" creationId="{1E231088-3BBC-40D8-89BD-D6BAB0698E22}"/>
          </ac:spMkLst>
        </pc:spChg>
        <pc:spChg chg="add mod">
          <ac:chgData name="Li Bojie" userId="20e98015b95230ff" providerId="LiveId" clId="{D8FA493E-192B-401C-B480-F5CF0893DFBA}" dt="2021-07-30T13:02:14.745" v="1065" actId="1076"/>
          <ac:spMkLst>
            <pc:docMk/>
            <pc:sldMk cId="3431139019" sldId="1869"/>
            <ac:spMk id="424" creationId="{4FD574D8-40CA-473C-B75E-746F8BA06C80}"/>
          </ac:spMkLst>
        </pc:spChg>
        <pc:spChg chg="add mod">
          <ac:chgData name="Li Bojie" userId="20e98015b95230ff" providerId="LiveId" clId="{D8FA493E-192B-401C-B480-F5CF0893DFBA}" dt="2021-07-30T13:02:14.745" v="1065" actId="1076"/>
          <ac:spMkLst>
            <pc:docMk/>
            <pc:sldMk cId="3431139019" sldId="1869"/>
            <ac:spMk id="425" creationId="{0EC7C9F6-E402-4D90-9A72-05CACE0BA0F6}"/>
          </ac:spMkLst>
        </pc:spChg>
        <pc:spChg chg="add mod">
          <ac:chgData name="Li Bojie" userId="20e98015b95230ff" providerId="LiveId" clId="{D8FA493E-192B-401C-B480-F5CF0893DFBA}" dt="2021-07-30T13:02:14.745" v="1065" actId="1076"/>
          <ac:spMkLst>
            <pc:docMk/>
            <pc:sldMk cId="3431139019" sldId="1869"/>
            <ac:spMk id="426" creationId="{59E18D05-ECF1-400C-AF35-40BF6B2865FC}"/>
          </ac:spMkLst>
        </pc:spChg>
        <pc:spChg chg="add mod">
          <ac:chgData name="Li Bojie" userId="20e98015b95230ff" providerId="LiveId" clId="{D8FA493E-192B-401C-B480-F5CF0893DFBA}" dt="2021-07-30T13:02:14.745" v="1065" actId="1076"/>
          <ac:spMkLst>
            <pc:docMk/>
            <pc:sldMk cId="3431139019" sldId="1869"/>
            <ac:spMk id="427" creationId="{0CCE9F5E-DA2D-42C1-8C3D-0639F264436B}"/>
          </ac:spMkLst>
        </pc:spChg>
        <pc:spChg chg="add mod">
          <ac:chgData name="Li Bojie" userId="20e98015b95230ff" providerId="LiveId" clId="{D8FA493E-192B-401C-B480-F5CF0893DFBA}" dt="2021-07-30T13:02:14.745" v="1065" actId="1076"/>
          <ac:spMkLst>
            <pc:docMk/>
            <pc:sldMk cId="3431139019" sldId="1869"/>
            <ac:spMk id="428" creationId="{C8FC70A4-3C57-4FFD-8D8C-78FD4BBFB690}"/>
          </ac:spMkLst>
        </pc:spChg>
        <pc:spChg chg="add mod">
          <ac:chgData name="Li Bojie" userId="20e98015b95230ff" providerId="LiveId" clId="{D8FA493E-192B-401C-B480-F5CF0893DFBA}" dt="2021-07-30T13:02:14.745" v="1065" actId="1076"/>
          <ac:spMkLst>
            <pc:docMk/>
            <pc:sldMk cId="3431139019" sldId="1869"/>
            <ac:spMk id="429" creationId="{77711036-A6A3-4D2A-9ECF-82C1927E4587}"/>
          </ac:spMkLst>
        </pc:spChg>
        <pc:spChg chg="add mod">
          <ac:chgData name="Li Bojie" userId="20e98015b95230ff" providerId="LiveId" clId="{D8FA493E-192B-401C-B480-F5CF0893DFBA}" dt="2021-07-30T13:02:14.745" v="1065" actId="1076"/>
          <ac:spMkLst>
            <pc:docMk/>
            <pc:sldMk cId="3431139019" sldId="1869"/>
            <ac:spMk id="430" creationId="{FA68BA09-86F0-4FD8-BE5A-AF31BE53D07E}"/>
          </ac:spMkLst>
        </pc:spChg>
        <pc:spChg chg="add mod">
          <ac:chgData name="Li Bojie" userId="20e98015b95230ff" providerId="LiveId" clId="{D8FA493E-192B-401C-B480-F5CF0893DFBA}" dt="2021-07-30T13:02:14.745" v="1065" actId="1076"/>
          <ac:spMkLst>
            <pc:docMk/>
            <pc:sldMk cId="3431139019" sldId="1869"/>
            <ac:spMk id="431" creationId="{874EB32D-FC92-4D14-93E3-B2CAB3B02524}"/>
          </ac:spMkLst>
        </pc:spChg>
        <pc:spChg chg="add mod">
          <ac:chgData name="Li Bojie" userId="20e98015b95230ff" providerId="LiveId" clId="{D8FA493E-192B-401C-B480-F5CF0893DFBA}" dt="2021-07-30T13:02:14.745" v="1065" actId="1076"/>
          <ac:spMkLst>
            <pc:docMk/>
            <pc:sldMk cId="3431139019" sldId="1869"/>
            <ac:spMk id="432" creationId="{C93A873A-07F2-4581-92B2-F334EC27AACF}"/>
          </ac:spMkLst>
        </pc:spChg>
        <pc:spChg chg="add mod">
          <ac:chgData name="Li Bojie" userId="20e98015b95230ff" providerId="LiveId" clId="{D8FA493E-192B-401C-B480-F5CF0893DFBA}" dt="2021-07-30T13:02:14.745" v="1065" actId="1076"/>
          <ac:spMkLst>
            <pc:docMk/>
            <pc:sldMk cId="3431139019" sldId="1869"/>
            <ac:spMk id="433" creationId="{7858709D-AC66-4655-AD97-46EA5F85914E}"/>
          </ac:spMkLst>
        </pc:spChg>
        <pc:spChg chg="add mod">
          <ac:chgData name="Li Bojie" userId="20e98015b95230ff" providerId="LiveId" clId="{D8FA493E-192B-401C-B480-F5CF0893DFBA}" dt="2021-07-30T13:02:14.745" v="1065" actId="1076"/>
          <ac:spMkLst>
            <pc:docMk/>
            <pc:sldMk cId="3431139019" sldId="1869"/>
            <ac:spMk id="434" creationId="{EA3805CD-E16F-4C6A-9692-9FFCD7CDA822}"/>
          </ac:spMkLst>
        </pc:spChg>
        <pc:spChg chg="add mod">
          <ac:chgData name="Li Bojie" userId="20e98015b95230ff" providerId="LiveId" clId="{D8FA493E-192B-401C-B480-F5CF0893DFBA}" dt="2021-07-30T13:02:14.745" v="1065" actId="1076"/>
          <ac:spMkLst>
            <pc:docMk/>
            <pc:sldMk cId="3431139019" sldId="1869"/>
            <ac:spMk id="435" creationId="{79FFC78C-B167-48EB-830E-520C24047EA2}"/>
          </ac:spMkLst>
        </pc:spChg>
        <pc:spChg chg="add mod">
          <ac:chgData name="Li Bojie" userId="20e98015b95230ff" providerId="LiveId" clId="{D8FA493E-192B-401C-B480-F5CF0893DFBA}" dt="2021-07-30T13:02:14.745" v="1065" actId="1076"/>
          <ac:spMkLst>
            <pc:docMk/>
            <pc:sldMk cId="3431139019" sldId="1869"/>
            <ac:spMk id="436" creationId="{465A982B-E6E2-4EE4-A76D-2064228C543E}"/>
          </ac:spMkLst>
        </pc:spChg>
        <pc:spChg chg="add mod">
          <ac:chgData name="Li Bojie" userId="20e98015b95230ff" providerId="LiveId" clId="{D8FA493E-192B-401C-B480-F5CF0893DFBA}" dt="2021-07-30T13:02:14.745" v="1065" actId="1076"/>
          <ac:spMkLst>
            <pc:docMk/>
            <pc:sldMk cId="3431139019" sldId="1869"/>
            <ac:spMk id="437" creationId="{64F3A588-897C-4D1F-9354-CFACD7FA8B29}"/>
          </ac:spMkLst>
        </pc:spChg>
        <pc:spChg chg="add mod">
          <ac:chgData name="Li Bojie" userId="20e98015b95230ff" providerId="LiveId" clId="{D8FA493E-192B-401C-B480-F5CF0893DFBA}" dt="2021-07-30T13:02:14.745" v="1065" actId="1076"/>
          <ac:spMkLst>
            <pc:docMk/>
            <pc:sldMk cId="3431139019" sldId="1869"/>
            <ac:spMk id="438" creationId="{C2181EB0-8C99-4B80-B992-4FC6D983C4A4}"/>
          </ac:spMkLst>
        </pc:spChg>
        <pc:spChg chg="add mod">
          <ac:chgData name="Li Bojie" userId="20e98015b95230ff" providerId="LiveId" clId="{D8FA493E-192B-401C-B480-F5CF0893DFBA}" dt="2021-07-30T13:02:14.745" v="1065" actId="1076"/>
          <ac:spMkLst>
            <pc:docMk/>
            <pc:sldMk cId="3431139019" sldId="1869"/>
            <ac:spMk id="439" creationId="{0A7D355E-F7DA-4918-8A4B-F2F2B47934EB}"/>
          </ac:spMkLst>
        </pc:spChg>
        <pc:spChg chg="add mod">
          <ac:chgData name="Li Bojie" userId="20e98015b95230ff" providerId="LiveId" clId="{D8FA493E-192B-401C-B480-F5CF0893DFBA}" dt="2021-07-30T13:02:14.745" v="1065" actId="1076"/>
          <ac:spMkLst>
            <pc:docMk/>
            <pc:sldMk cId="3431139019" sldId="1869"/>
            <ac:spMk id="440" creationId="{D4405612-C599-41A9-92CD-FC084656404B}"/>
          </ac:spMkLst>
        </pc:spChg>
        <pc:spChg chg="add mod">
          <ac:chgData name="Li Bojie" userId="20e98015b95230ff" providerId="LiveId" clId="{D8FA493E-192B-401C-B480-F5CF0893DFBA}" dt="2021-07-30T13:02:14.745" v="1065" actId="1076"/>
          <ac:spMkLst>
            <pc:docMk/>
            <pc:sldMk cId="3431139019" sldId="1869"/>
            <ac:spMk id="441" creationId="{BE73DE96-EA93-4D8E-B399-BA8F6B846917}"/>
          </ac:spMkLst>
        </pc:spChg>
        <pc:spChg chg="add mod">
          <ac:chgData name="Li Bojie" userId="20e98015b95230ff" providerId="LiveId" clId="{D8FA493E-192B-401C-B480-F5CF0893DFBA}" dt="2021-07-30T13:02:14.745" v="1065" actId="1076"/>
          <ac:spMkLst>
            <pc:docMk/>
            <pc:sldMk cId="3431139019" sldId="1869"/>
            <ac:spMk id="442" creationId="{8BEB6A20-7F45-427E-9E0F-0C9B925BBEE2}"/>
          </ac:spMkLst>
        </pc:spChg>
        <pc:spChg chg="add mod">
          <ac:chgData name="Li Bojie" userId="20e98015b95230ff" providerId="LiveId" clId="{D8FA493E-192B-401C-B480-F5CF0893DFBA}" dt="2021-07-30T13:02:14.745" v="1065" actId="1076"/>
          <ac:spMkLst>
            <pc:docMk/>
            <pc:sldMk cId="3431139019" sldId="1869"/>
            <ac:spMk id="443" creationId="{29B31CD5-3CB2-4926-8D8B-DC856E505CFA}"/>
          </ac:spMkLst>
        </pc:spChg>
        <pc:spChg chg="add mod">
          <ac:chgData name="Li Bojie" userId="20e98015b95230ff" providerId="LiveId" clId="{D8FA493E-192B-401C-B480-F5CF0893DFBA}" dt="2021-07-30T13:02:14.745" v="1065" actId="1076"/>
          <ac:spMkLst>
            <pc:docMk/>
            <pc:sldMk cId="3431139019" sldId="1869"/>
            <ac:spMk id="444" creationId="{71142065-79D1-4F7C-8619-96E316E7D376}"/>
          </ac:spMkLst>
        </pc:spChg>
        <pc:spChg chg="add mod">
          <ac:chgData name="Li Bojie" userId="20e98015b95230ff" providerId="LiveId" clId="{D8FA493E-192B-401C-B480-F5CF0893DFBA}" dt="2021-07-30T13:02:14.745" v="1065" actId="1076"/>
          <ac:spMkLst>
            <pc:docMk/>
            <pc:sldMk cId="3431139019" sldId="1869"/>
            <ac:spMk id="445" creationId="{B455982C-FC6E-415B-B313-862D23186064}"/>
          </ac:spMkLst>
        </pc:spChg>
        <pc:spChg chg="add mod">
          <ac:chgData name="Li Bojie" userId="20e98015b95230ff" providerId="LiveId" clId="{D8FA493E-192B-401C-B480-F5CF0893DFBA}" dt="2021-07-30T13:02:14.745" v="1065" actId="1076"/>
          <ac:spMkLst>
            <pc:docMk/>
            <pc:sldMk cId="3431139019" sldId="1869"/>
            <ac:spMk id="446" creationId="{037DBA9B-9CDC-4C75-AAA1-01A2721B63E1}"/>
          </ac:spMkLst>
        </pc:spChg>
        <pc:spChg chg="add mod">
          <ac:chgData name="Li Bojie" userId="20e98015b95230ff" providerId="LiveId" clId="{D8FA493E-192B-401C-B480-F5CF0893DFBA}" dt="2021-07-30T13:02:14.745" v="1065" actId="1076"/>
          <ac:spMkLst>
            <pc:docMk/>
            <pc:sldMk cId="3431139019" sldId="1869"/>
            <ac:spMk id="447" creationId="{5D560B00-20D2-44D8-9049-A67A8721BA40}"/>
          </ac:spMkLst>
        </pc:spChg>
        <pc:spChg chg="add mod">
          <ac:chgData name="Li Bojie" userId="20e98015b95230ff" providerId="LiveId" clId="{D8FA493E-192B-401C-B480-F5CF0893DFBA}" dt="2021-07-30T13:02:14.745" v="1065" actId="1076"/>
          <ac:spMkLst>
            <pc:docMk/>
            <pc:sldMk cId="3431139019" sldId="1869"/>
            <ac:spMk id="448" creationId="{58D9D7A4-3160-4551-B863-3ECF6BA842C8}"/>
          </ac:spMkLst>
        </pc:spChg>
        <pc:spChg chg="add mod">
          <ac:chgData name="Li Bojie" userId="20e98015b95230ff" providerId="LiveId" clId="{D8FA493E-192B-401C-B480-F5CF0893DFBA}" dt="2021-07-30T13:02:14.745" v="1065" actId="1076"/>
          <ac:spMkLst>
            <pc:docMk/>
            <pc:sldMk cId="3431139019" sldId="1869"/>
            <ac:spMk id="449" creationId="{0FFB7890-E5BB-448E-88E0-B30DFC0B49AD}"/>
          </ac:spMkLst>
        </pc:spChg>
        <pc:spChg chg="add mod">
          <ac:chgData name="Li Bojie" userId="20e98015b95230ff" providerId="LiveId" clId="{D8FA493E-192B-401C-B480-F5CF0893DFBA}" dt="2021-07-30T13:02:14.745" v="1065" actId="1076"/>
          <ac:spMkLst>
            <pc:docMk/>
            <pc:sldMk cId="3431139019" sldId="1869"/>
            <ac:spMk id="450" creationId="{8E08FF4F-64A6-4A5C-A99B-0B1ED9372412}"/>
          </ac:spMkLst>
        </pc:spChg>
        <pc:spChg chg="add mod">
          <ac:chgData name="Li Bojie" userId="20e98015b95230ff" providerId="LiveId" clId="{D8FA493E-192B-401C-B480-F5CF0893DFBA}" dt="2021-07-30T13:02:14.745" v="1065" actId="1076"/>
          <ac:spMkLst>
            <pc:docMk/>
            <pc:sldMk cId="3431139019" sldId="1869"/>
            <ac:spMk id="451" creationId="{A0882C7B-BC6F-4E27-AF5A-45CEC0009219}"/>
          </ac:spMkLst>
        </pc:spChg>
        <pc:spChg chg="add mod">
          <ac:chgData name="Li Bojie" userId="20e98015b95230ff" providerId="LiveId" clId="{D8FA493E-192B-401C-B480-F5CF0893DFBA}" dt="2021-07-30T13:02:14.745" v="1065" actId="1076"/>
          <ac:spMkLst>
            <pc:docMk/>
            <pc:sldMk cId="3431139019" sldId="1869"/>
            <ac:spMk id="452" creationId="{6C470EA0-51E8-4D9E-B35C-C83338DB86DA}"/>
          </ac:spMkLst>
        </pc:spChg>
        <pc:spChg chg="add mod">
          <ac:chgData name="Li Bojie" userId="20e98015b95230ff" providerId="LiveId" clId="{D8FA493E-192B-401C-B480-F5CF0893DFBA}" dt="2021-07-30T13:02:14.745" v="1065" actId="1076"/>
          <ac:spMkLst>
            <pc:docMk/>
            <pc:sldMk cId="3431139019" sldId="1869"/>
            <ac:spMk id="453" creationId="{5A2DA225-9314-427F-88EB-4380253F05EC}"/>
          </ac:spMkLst>
        </pc:spChg>
        <pc:spChg chg="add mod">
          <ac:chgData name="Li Bojie" userId="20e98015b95230ff" providerId="LiveId" clId="{D8FA493E-192B-401C-B480-F5CF0893DFBA}" dt="2021-07-30T13:02:14.745" v="1065" actId="1076"/>
          <ac:spMkLst>
            <pc:docMk/>
            <pc:sldMk cId="3431139019" sldId="1869"/>
            <ac:spMk id="454" creationId="{62822E1E-E59A-4A04-A23D-FA57C38161E5}"/>
          </ac:spMkLst>
        </pc:spChg>
        <pc:spChg chg="add mod">
          <ac:chgData name="Li Bojie" userId="20e98015b95230ff" providerId="LiveId" clId="{D8FA493E-192B-401C-B480-F5CF0893DFBA}" dt="2021-07-30T13:02:14.745" v="1065" actId="1076"/>
          <ac:spMkLst>
            <pc:docMk/>
            <pc:sldMk cId="3431139019" sldId="1869"/>
            <ac:spMk id="455" creationId="{C956035B-AC77-47AA-95B8-68B80A3E2885}"/>
          </ac:spMkLst>
        </pc:spChg>
        <pc:spChg chg="add mod">
          <ac:chgData name="Li Bojie" userId="20e98015b95230ff" providerId="LiveId" clId="{D8FA493E-192B-401C-B480-F5CF0893DFBA}" dt="2021-07-30T13:02:14.745" v="1065" actId="1076"/>
          <ac:spMkLst>
            <pc:docMk/>
            <pc:sldMk cId="3431139019" sldId="1869"/>
            <ac:spMk id="456" creationId="{365652E5-FB8C-4F35-A3CC-C907445CA775}"/>
          </ac:spMkLst>
        </pc:spChg>
        <pc:spChg chg="add mod">
          <ac:chgData name="Li Bojie" userId="20e98015b95230ff" providerId="LiveId" clId="{D8FA493E-192B-401C-B480-F5CF0893DFBA}" dt="2021-07-30T13:02:14.745" v="1065" actId="1076"/>
          <ac:spMkLst>
            <pc:docMk/>
            <pc:sldMk cId="3431139019" sldId="1869"/>
            <ac:spMk id="457" creationId="{6E06FDE3-D571-44A2-BCBA-F24BABC6225F}"/>
          </ac:spMkLst>
        </pc:spChg>
        <pc:spChg chg="add mod">
          <ac:chgData name="Li Bojie" userId="20e98015b95230ff" providerId="LiveId" clId="{D8FA493E-192B-401C-B480-F5CF0893DFBA}" dt="2021-07-30T13:02:14.745" v="1065" actId="1076"/>
          <ac:spMkLst>
            <pc:docMk/>
            <pc:sldMk cId="3431139019" sldId="1869"/>
            <ac:spMk id="458" creationId="{F6539830-74AC-4D30-9784-049F100338CD}"/>
          </ac:spMkLst>
        </pc:spChg>
        <pc:spChg chg="add mod">
          <ac:chgData name="Li Bojie" userId="20e98015b95230ff" providerId="LiveId" clId="{D8FA493E-192B-401C-B480-F5CF0893DFBA}" dt="2021-07-30T13:02:14.745" v="1065" actId="1076"/>
          <ac:spMkLst>
            <pc:docMk/>
            <pc:sldMk cId="3431139019" sldId="1869"/>
            <ac:spMk id="459" creationId="{2C0BE525-3FEA-4741-806C-2E142950F8DD}"/>
          </ac:spMkLst>
        </pc:spChg>
        <pc:spChg chg="add mod">
          <ac:chgData name="Li Bojie" userId="20e98015b95230ff" providerId="LiveId" clId="{D8FA493E-192B-401C-B480-F5CF0893DFBA}" dt="2021-07-30T13:02:14.745" v="1065" actId="1076"/>
          <ac:spMkLst>
            <pc:docMk/>
            <pc:sldMk cId="3431139019" sldId="1869"/>
            <ac:spMk id="460" creationId="{B11E5D2A-4C7B-45A5-A2AE-6D4FEEE18F81}"/>
          </ac:spMkLst>
        </pc:spChg>
        <pc:spChg chg="add mod">
          <ac:chgData name="Li Bojie" userId="20e98015b95230ff" providerId="LiveId" clId="{D8FA493E-192B-401C-B480-F5CF0893DFBA}" dt="2021-07-30T13:02:14.745" v="1065" actId="1076"/>
          <ac:spMkLst>
            <pc:docMk/>
            <pc:sldMk cId="3431139019" sldId="1869"/>
            <ac:spMk id="461" creationId="{2D2E9D90-C5CA-4ECB-AD57-1048FCD54D68}"/>
          </ac:spMkLst>
        </pc:spChg>
        <pc:spChg chg="add mod">
          <ac:chgData name="Li Bojie" userId="20e98015b95230ff" providerId="LiveId" clId="{D8FA493E-192B-401C-B480-F5CF0893DFBA}" dt="2021-07-30T13:02:14.745" v="1065" actId="1076"/>
          <ac:spMkLst>
            <pc:docMk/>
            <pc:sldMk cId="3431139019" sldId="1869"/>
            <ac:spMk id="462" creationId="{752A280A-3A9E-4CA6-B095-A43C511828FD}"/>
          </ac:spMkLst>
        </pc:spChg>
        <pc:spChg chg="add mod">
          <ac:chgData name="Li Bojie" userId="20e98015b95230ff" providerId="LiveId" clId="{D8FA493E-192B-401C-B480-F5CF0893DFBA}" dt="2021-07-30T13:02:14.745" v="1065" actId="1076"/>
          <ac:spMkLst>
            <pc:docMk/>
            <pc:sldMk cId="3431139019" sldId="1869"/>
            <ac:spMk id="463" creationId="{C728C994-6747-4161-91F2-480E13308A0E}"/>
          </ac:spMkLst>
        </pc:spChg>
        <pc:spChg chg="add mod">
          <ac:chgData name="Li Bojie" userId="20e98015b95230ff" providerId="LiveId" clId="{D8FA493E-192B-401C-B480-F5CF0893DFBA}" dt="2021-07-30T13:02:14.745" v="1065" actId="1076"/>
          <ac:spMkLst>
            <pc:docMk/>
            <pc:sldMk cId="3431139019" sldId="1869"/>
            <ac:spMk id="464" creationId="{5BA03402-9266-4D5F-8714-32AF37AF0DD0}"/>
          </ac:spMkLst>
        </pc:spChg>
        <pc:spChg chg="add mod">
          <ac:chgData name="Li Bojie" userId="20e98015b95230ff" providerId="LiveId" clId="{D8FA493E-192B-401C-B480-F5CF0893DFBA}" dt="2021-07-30T13:02:14.745" v="1065" actId="1076"/>
          <ac:spMkLst>
            <pc:docMk/>
            <pc:sldMk cId="3431139019" sldId="1869"/>
            <ac:spMk id="465" creationId="{F26341EF-19F3-4F37-8BBF-AB046622BB1D}"/>
          </ac:spMkLst>
        </pc:spChg>
        <pc:spChg chg="add mod">
          <ac:chgData name="Li Bojie" userId="20e98015b95230ff" providerId="LiveId" clId="{D8FA493E-192B-401C-B480-F5CF0893DFBA}" dt="2021-07-30T13:02:14.745" v="1065" actId="1076"/>
          <ac:spMkLst>
            <pc:docMk/>
            <pc:sldMk cId="3431139019" sldId="1869"/>
            <ac:spMk id="466" creationId="{4B2184EC-CF0C-4A17-864A-08614354D404}"/>
          </ac:spMkLst>
        </pc:spChg>
        <pc:spChg chg="add mod">
          <ac:chgData name="Li Bojie" userId="20e98015b95230ff" providerId="LiveId" clId="{D8FA493E-192B-401C-B480-F5CF0893DFBA}" dt="2021-07-30T13:02:14.745" v="1065" actId="1076"/>
          <ac:spMkLst>
            <pc:docMk/>
            <pc:sldMk cId="3431139019" sldId="1869"/>
            <ac:spMk id="467" creationId="{0ACA6892-0C0A-4F71-86CF-468368362A1F}"/>
          </ac:spMkLst>
        </pc:spChg>
        <pc:spChg chg="add mod">
          <ac:chgData name="Li Bojie" userId="20e98015b95230ff" providerId="LiveId" clId="{D8FA493E-192B-401C-B480-F5CF0893DFBA}" dt="2021-07-30T13:02:14.745" v="1065" actId="1076"/>
          <ac:spMkLst>
            <pc:docMk/>
            <pc:sldMk cId="3431139019" sldId="1869"/>
            <ac:spMk id="468" creationId="{EA94A7B5-EA10-4690-8544-B987D1186F83}"/>
          </ac:spMkLst>
        </pc:spChg>
        <pc:spChg chg="add mod">
          <ac:chgData name="Li Bojie" userId="20e98015b95230ff" providerId="LiveId" clId="{D8FA493E-192B-401C-B480-F5CF0893DFBA}" dt="2021-07-30T13:02:14.745" v="1065" actId="1076"/>
          <ac:spMkLst>
            <pc:docMk/>
            <pc:sldMk cId="3431139019" sldId="1869"/>
            <ac:spMk id="469" creationId="{3A877A09-977D-4A93-BD44-490AAFE49B69}"/>
          </ac:spMkLst>
        </pc:spChg>
        <pc:spChg chg="add mod">
          <ac:chgData name="Li Bojie" userId="20e98015b95230ff" providerId="LiveId" clId="{D8FA493E-192B-401C-B480-F5CF0893DFBA}" dt="2021-07-30T13:02:14.745" v="1065" actId="1076"/>
          <ac:spMkLst>
            <pc:docMk/>
            <pc:sldMk cId="3431139019" sldId="1869"/>
            <ac:spMk id="470" creationId="{695DA9FE-89DD-4A47-9BE8-6CB98D0E7839}"/>
          </ac:spMkLst>
        </pc:spChg>
        <pc:spChg chg="add mod">
          <ac:chgData name="Li Bojie" userId="20e98015b95230ff" providerId="LiveId" clId="{D8FA493E-192B-401C-B480-F5CF0893DFBA}" dt="2021-07-30T13:02:14.745" v="1065" actId="1076"/>
          <ac:spMkLst>
            <pc:docMk/>
            <pc:sldMk cId="3431139019" sldId="1869"/>
            <ac:spMk id="471" creationId="{7DAF9329-4940-42AC-BD5E-3CD1D83EB2A0}"/>
          </ac:spMkLst>
        </pc:spChg>
        <pc:spChg chg="add mod">
          <ac:chgData name="Li Bojie" userId="20e98015b95230ff" providerId="LiveId" clId="{D8FA493E-192B-401C-B480-F5CF0893DFBA}" dt="2021-07-30T13:02:14.745" v="1065" actId="1076"/>
          <ac:spMkLst>
            <pc:docMk/>
            <pc:sldMk cId="3431139019" sldId="1869"/>
            <ac:spMk id="472" creationId="{DCF52DD4-A353-4D91-B79D-1CD8CF4BB2D7}"/>
          </ac:spMkLst>
        </pc:spChg>
        <pc:spChg chg="add mod">
          <ac:chgData name="Li Bojie" userId="20e98015b95230ff" providerId="LiveId" clId="{D8FA493E-192B-401C-B480-F5CF0893DFBA}" dt="2021-07-30T13:02:14.745" v="1065" actId="1076"/>
          <ac:spMkLst>
            <pc:docMk/>
            <pc:sldMk cId="3431139019" sldId="1869"/>
            <ac:spMk id="473" creationId="{CAAD606C-A44B-4112-99D8-033C96CC5BF0}"/>
          </ac:spMkLst>
        </pc:spChg>
        <pc:spChg chg="add mod">
          <ac:chgData name="Li Bojie" userId="20e98015b95230ff" providerId="LiveId" clId="{D8FA493E-192B-401C-B480-F5CF0893DFBA}" dt="2021-07-30T13:02:14.745" v="1065" actId="1076"/>
          <ac:spMkLst>
            <pc:docMk/>
            <pc:sldMk cId="3431139019" sldId="1869"/>
            <ac:spMk id="474" creationId="{F6718735-D45E-4E2C-B57C-C88849A31A91}"/>
          </ac:spMkLst>
        </pc:spChg>
        <pc:spChg chg="add mod">
          <ac:chgData name="Li Bojie" userId="20e98015b95230ff" providerId="LiveId" clId="{D8FA493E-192B-401C-B480-F5CF0893DFBA}" dt="2021-07-30T13:02:14.745" v="1065" actId="1076"/>
          <ac:spMkLst>
            <pc:docMk/>
            <pc:sldMk cId="3431139019" sldId="1869"/>
            <ac:spMk id="475" creationId="{2E06C870-3374-4228-8484-18B6DB36AD16}"/>
          </ac:spMkLst>
        </pc:spChg>
        <pc:spChg chg="add mod">
          <ac:chgData name="Li Bojie" userId="20e98015b95230ff" providerId="LiveId" clId="{D8FA493E-192B-401C-B480-F5CF0893DFBA}" dt="2021-07-30T13:02:14.745" v="1065" actId="1076"/>
          <ac:spMkLst>
            <pc:docMk/>
            <pc:sldMk cId="3431139019" sldId="1869"/>
            <ac:spMk id="476" creationId="{ED94D543-56CC-42A7-BB8F-D3819666F60B}"/>
          </ac:spMkLst>
        </pc:spChg>
        <pc:spChg chg="add mod">
          <ac:chgData name="Li Bojie" userId="20e98015b95230ff" providerId="LiveId" clId="{D8FA493E-192B-401C-B480-F5CF0893DFBA}" dt="2021-07-30T13:02:14.745" v="1065" actId="1076"/>
          <ac:spMkLst>
            <pc:docMk/>
            <pc:sldMk cId="3431139019" sldId="1869"/>
            <ac:spMk id="477" creationId="{9FFCAA15-5BE2-4B2A-99B3-4CA221EC06E9}"/>
          </ac:spMkLst>
        </pc:spChg>
        <pc:spChg chg="add mod">
          <ac:chgData name="Li Bojie" userId="20e98015b95230ff" providerId="LiveId" clId="{D8FA493E-192B-401C-B480-F5CF0893DFBA}" dt="2021-07-30T13:02:14.745" v="1065" actId="1076"/>
          <ac:spMkLst>
            <pc:docMk/>
            <pc:sldMk cId="3431139019" sldId="1869"/>
            <ac:spMk id="478" creationId="{4A13D625-DC26-49B8-85B5-B4FE7EF8DB2B}"/>
          </ac:spMkLst>
        </pc:spChg>
        <pc:spChg chg="add mod">
          <ac:chgData name="Li Bojie" userId="20e98015b95230ff" providerId="LiveId" clId="{D8FA493E-192B-401C-B480-F5CF0893DFBA}" dt="2021-07-30T13:02:14.745" v="1065" actId="1076"/>
          <ac:spMkLst>
            <pc:docMk/>
            <pc:sldMk cId="3431139019" sldId="1869"/>
            <ac:spMk id="479" creationId="{F99269F2-8F0A-43BB-824F-1FE9F8D85BC3}"/>
          </ac:spMkLst>
        </pc:spChg>
        <pc:spChg chg="add mod">
          <ac:chgData name="Li Bojie" userId="20e98015b95230ff" providerId="LiveId" clId="{D8FA493E-192B-401C-B480-F5CF0893DFBA}" dt="2021-07-30T13:02:14.745" v="1065" actId="1076"/>
          <ac:spMkLst>
            <pc:docMk/>
            <pc:sldMk cId="3431139019" sldId="1869"/>
            <ac:spMk id="480" creationId="{D6BB1B0D-C7F2-44F9-9A3F-15FFBEB3D491}"/>
          </ac:spMkLst>
        </pc:spChg>
        <pc:spChg chg="add mod">
          <ac:chgData name="Li Bojie" userId="20e98015b95230ff" providerId="LiveId" clId="{D8FA493E-192B-401C-B480-F5CF0893DFBA}" dt="2021-07-30T13:02:14.745" v="1065" actId="1076"/>
          <ac:spMkLst>
            <pc:docMk/>
            <pc:sldMk cId="3431139019" sldId="1869"/>
            <ac:spMk id="481" creationId="{25A3191D-A82A-4448-87BF-D3BD0496D800}"/>
          </ac:spMkLst>
        </pc:spChg>
        <pc:spChg chg="add mod">
          <ac:chgData name="Li Bojie" userId="20e98015b95230ff" providerId="LiveId" clId="{D8FA493E-192B-401C-B480-F5CF0893DFBA}" dt="2021-07-30T13:02:14.745" v="1065" actId="1076"/>
          <ac:spMkLst>
            <pc:docMk/>
            <pc:sldMk cId="3431139019" sldId="1869"/>
            <ac:spMk id="482" creationId="{E92DCAB7-B377-4420-B2FA-C8C52AEF3A8F}"/>
          </ac:spMkLst>
        </pc:spChg>
        <pc:spChg chg="add mod">
          <ac:chgData name="Li Bojie" userId="20e98015b95230ff" providerId="LiveId" clId="{D8FA493E-192B-401C-B480-F5CF0893DFBA}" dt="2021-07-30T13:02:14.745" v="1065" actId="1076"/>
          <ac:spMkLst>
            <pc:docMk/>
            <pc:sldMk cId="3431139019" sldId="1869"/>
            <ac:spMk id="483" creationId="{85BB0F65-5CB0-4619-874B-80AE9F44F142}"/>
          </ac:spMkLst>
        </pc:spChg>
        <pc:spChg chg="add mod">
          <ac:chgData name="Li Bojie" userId="20e98015b95230ff" providerId="LiveId" clId="{D8FA493E-192B-401C-B480-F5CF0893DFBA}" dt="2021-07-30T13:02:14.745" v="1065" actId="1076"/>
          <ac:spMkLst>
            <pc:docMk/>
            <pc:sldMk cId="3431139019" sldId="1869"/>
            <ac:spMk id="484" creationId="{0F6CFBFE-0308-4714-B76F-D16C30168AA4}"/>
          </ac:spMkLst>
        </pc:spChg>
        <pc:spChg chg="add mod">
          <ac:chgData name="Li Bojie" userId="20e98015b95230ff" providerId="LiveId" clId="{D8FA493E-192B-401C-B480-F5CF0893DFBA}" dt="2021-07-30T13:02:14.745" v="1065" actId="1076"/>
          <ac:spMkLst>
            <pc:docMk/>
            <pc:sldMk cId="3431139019" sldId="1869"/>
            <ac:spMk id="485" creationId="{82651833-437D-4FF6-8902-ED928D2C0C12}"/>
          </ac:spMkLst>
        </pc:spChg>
        <pc:spChg chg="add mod">
          <ac:chgData name="Li Bojie" userId="20e98015b95230ff" providerId="LiveId" clId="{D8FA493E-192B-401C-B480-F5CF0893DFBA}" dt="2021-07-30T13:02:14.745" v="1065" actId="1076"/>
          <ac:spMkLst>
            <pc:docMk/>
            <pc:sldMk cId="3431139019" sldId="1869"/>
            <ac:spMk id="486" creationId="{2ADB9E95-1D89-4B32-94E0-D6B85B1E7DF9}"/>
          </ac:spMkLst>
        </pc:spChg>
        <pc:spChg chg="add mod">
          <ac:chgData name="Li Bojie" userId="20e98015b95230ff" providerId="LiveId" clId="{D8FA493E-192B-401C-B480-F5CF0893DFBA}" dt="2021-07-30T13:02:14.745" v="1065" actId="1076"/>
          <ac:spMkLst>
            <pc:docMk/>
            <pc:sldMk cId="3431139019" sldId="1869"/>
            <ac:spMk id="487" creationId="{CC62924D-B9DE-4098-A105-A4AE9AD4B5E4}"/>
          </ac:spMkLst>
        </pc:spChg>
        <pc:spChg chg="add mod">
          <ac:chgData name="Li Bojie" userId="20e98015b95230ff" providerId="LiveId" clId="{D8FA493E-192B-401C-B480-F5CF0893DFBA}" dt="2021-07-30T13:02:14.745" v="1065" actId="1076"/>
          <ac:spMkLst>
            <pc:docMk/>
            <pc:sldMk cId="3431139019" sldId="1869"/>
            <ac:spMk id="488" creationId="{4561EF5A-1147-4B39-9EE8-290D2AE4BE04}"/>
          </ac:spMkLst>
        </pc:spChg>
        <pc:spChg chg="add mod">
          <ac:chgData name="Li Bojie" userId="20e98015b95230ff" providerId="LiveId" clId="{D8FA493E-192B-401C-B480-F5CF0893DFBA}" dt="2021-07-30T13:02:14.745" v="1065" actId="1076"/>
          <ac:spMkLst>
            <pc:docMk/>
            <pc:sldMk cId="3431139019" sldId="1869"/>
            <ac:spMk id="489" creationId="{E556428A-C07F-461D-837C-EBE3B960205D}"/>
          </ac:spMkLst>
        </pc:spChg>
        <pc:spChg chg="add mod">
          <ac:chgData name="Li Bojie" userId="20e98015b95230ff" providerId="LiveId" clId="{D8FA493E-192B-401C-B480-F5CF0893DFBA}" dt="2021-07-30T13:02:14.745" v="1065" actId="1076"/>
          <ac:spMkLst>
            <pc:docMk/>
            <pc:sldMk cId="3431139019" sldId="1869"/>
            <ac:spMk id="490" creationId="{5231CC9D-B404-4788-B0AF-BF0B535FD29E}"/>
          </ac:spMkLst>
        </pc:spChg>
        <pc:spChg chg="add mod">
          <ac:chgData name="Li Bojie" userId="20e98015b95230ff" providerId="LiveId" clId="{D8FA493E-192B-401C-B480-F5CF0893DFBA}" dt="2021-07-30T13:02:14.745" v="1065" actId="1076"/>
          <ac:spMkLst>
            <pc:docMk/>
            <pc:sldMk cId="3431139019" sldId="1869"/>
            <ac:spMk id="491" creationId="{5AB7337C-92E7-452C-92FC-80AED99CAE75}"/>
          </ac:spMkLst>
        </pc:spChg>
        <pc:spChg chg="add mod">
          <ac:chgData name="Li Bojie" userId="20e98015b95230ff" providerId="LiveId" clId="{D8FA493E-192B-401C-B480-F5CF0893DFBA}" dt="2021-07-30T13:02:14.745" v="1065" actId="1076"/>
          <ac:spMkLst>
            <pc:docMk/>
            <pc:sldMk cId="3431139019" sldId="1869"/>
            <ac:spMk id="492" creationId="{21E50DD8-290C-401B-8BF8-289B347C893B}"/>
          </ac:spMkLst>
        </pc:spChg>
        <pc:spChg chg="add mod">
          <ac:chgData name="Li Bojie" userId="20e98015b95230ff" providerId="LiveId" clId="{D8FA493E-192B-401C-B480-F5CF0893DFBA}" dt="2021-07-30T13:02:14.745" v="1065" actId="1076"/>
          <ac:spMkLst>
            <pc:docMk/>
            <pc:sldMk cId="3431139019" sldId="1869"/>
            <ac:spMk id="493" creationId="{9E4B6E22-59AA-480D-AF67-F1F07DF8B89D}"/>
          </ac:spMkLst>
        </pc:spChg>
        <pc:spChg chg="add mod">
          <ac:chgData name="Li Bojie" userId="20e98015b95230ff" providerId="LiveId" clId="{D8FA493E-192B-401C-B480-F5CF0893DFBA}" dt="2021-07-30T13:02:14.745" v="1065" actId="1076"/>
          <ac:spMkLst>
            <pc:docMk/>
            <pc:sldMk cId="3431139019" sldId="1869"/>
            <ac:spMk id="494" creationId="{139C0E7A-05A4-41C4-ACE2-D05022C24EA8}"/>
          </ac:spMkLst>
        </pc:spChg>
        <pc:spChg chg="add mod">
          <ac:chgData name="Li Bojie" userId="20e98015b95230ff" providerId="LiveId" clId="{D8FA493E-192B-401C-B480-F5CF0893DFBA}" dt="2021-07-30T13:02:14.745" v="1065" actId="1076"/>
          <ac:spMkLst>
            <pc:docMk/>
            <pc:sldMk cId="3431139019" sldId="1869"/>
            <ac:spMk id="495" creationId="{88933B7E-0875-4413-9F7D-E440EABCDF5D}"/>
          </ac:spMkLst>
        </pc:spChg>
        <pc:spChg chg="add mod">
          <ac:chgData name="Li Bojie" userId="20e98015b95230ff" providerId="LiveId" clId="{D8FA493E-192B-401C-B480-F5CF0893DFBA}" dt="2021-07-30T13:02:14.745" v="1065" actId="1076"/>
          <ac:spMkLst>
            <pc:docMk/>
            <pc:sldMk cId="3431139019" sldId="1869"/>
            <ac:spMk id="496" creationId="{04A9BD96-A9FA-4A0D-9608-199095A5784C}"/>
          </ac:spMkLst>
        </pc:spChg>
        <pc:spChg chg="add mod">
          <ac:chgData name="Li Bojie" userId="20e98015b95230ff" providerId="LiveId" clId="{D8FA493E-192B-401C-B480-F5CF0893DFBA}" dt="2021-07-30T13:02:14.745" v="1065" actId="1076"/>
          <ac:spMkLst>
            <pc:docMk/>
            <pc:sldMk cId="3431139019" sldId="1869"/>
            <ac:spMk id="497" creationId="{6257A906-CFED-40CB-BA57-8BD965C13A85}"/>
          </ac:spMkLst>
        </pc:spChg>
        <pc:spChg chg="add mod">
          <ac:chgData name="Li Bojie" userId="20e98015b95230ff" providerId="LiveId" clId="{D8FA493E-192B-401C-B480-F5CF0893DFBA}" dt="2021-07-30T13:02:14.745" v="1065" actId="1076"/>
          <ac:spMkLst>
            <pc:docMk/>
            <pc:sldMk cId="3431139019" sldId="1869"/>
            <ac:spMk id="498" creationId="{DA9B3088-B655-443B-89C2-987733AE8191}"/>
          </ac:spMkLst>
        </pc:spChg>
        <pc:spChg chg="add mod">
          <ac:chgData name="Li Bojie" userId="20e98015b95230ff" providerId="LiveId" clId="{D8FA493E-192B-401C-B480-F5CF0893DFBA}" dt="2021-07-30T13:02:14.745" v="1065" actId="1076"/>
          <ac:spMkLst>
            <pc:docMk/>
            <pc:sldMk cId="3431139019" sldId="1869"/>
            <ac:spMk id="499" creationId="{3577A6AD-5698-46DF-A11C-6F8FF7CCF61D}"/>
          </ac:spMkLst>
        </pc:spChg>
        <pc:spChg chg="add mod">
          <ac:chgData name="Li Bojie" userId="20e98015b95230ff" providerId="LiveId" clId="{D8FA493E-192B-401C-B480-F5CF0893DFBA}" dt="2021-07-30T13:02:14.745" v="1065" actId="1076"/>
          <ac:spMkLst>
            <pc:docMk/>
            <pc:sldMk cId="3431139019" sldId="1869"/>
            <ac:spMk id="500" creationId="{8C4D1488-7DD7-42D6-BC62-E0AAC166138B}"/>
          </ac:spMkLst>
        </pc:spChg>
        <pc:spChg chg="add mod">
          <ac:chgData name="Li Bojie" userId="20e98015b95230ff" providerId="LiveId" clId="{D8FA493E-192B-401C-B480-F5CF0893DFBA}" dt="2021-07-30T13:02:14.745" v="1065" actId="1076"/>
          <ac:spMkLst>
            <pc:docMk/>
            <pc:sldMk cId="3431139019" sldId="1869"/>
            <ac:spMk id="501" creationId="{5A545145-E7F9-444F-AF8F-921434994B75}"/>
          </ac:spMkLst>
        </pc:spChg>
        <pc:spChg chg="add mod">
          <ac:chgData name="Li Bojie" userId="20e98015b95230ff" providerId="LiveId" clId="{D8FA493E-192B-401C-B480-F5CF0893DFBA}" dt="2021-07-30T13:02:14.745" v="1065" actId="1076"/>
          <ac:spMkLst>
            <pc:docMk/>
            <pc:sldMk cId="3431139019" sldId="1869"/>
            <ac:spMk id="502" creationId="{8C4A6EEB-E73F-46E0-9AC6-3DE26C371096}"/>
          </ac:spMkLst>
        </pc:spChg>
        <pc:spChg chg="add mod">
          <ac:chgData name="Li Bojie" userId="20e98015b95230ff" providerId="LiveId" clId="{D8FA493E-192B-401C-B480-F5CF0893DFBA}" dt="2021-07-30T13:02:14.745" v="1065" actId="1076"/>
          <ac:spMkLst>
            <pc:docMk/>
            <pc:sldMk cId="3431139019" sldId="1869"/>
            <ac:spMk id="503" creationId="{A5B7BC61-CDF3-4DAB-BBA2-2EB0A101B1D7}"/>
          </ac:spMkLst>
        </pc:spChg>
        <pc:spChg chg="add mod">
          <ac:chgData name="Li Bojie" userId="20e98015b95230ff" providerId="LiveId" clId="{D8FA493E-192B-401C-B480-F5CF0893DFBA}" dt="2021-07-30T13:02:14.745" v="1065" actId="1076"/>
          <ac:spMkLst>
            <pc:docMk/>
            <pc:sldMk cId="3431139019" sldId="1869"/>
            <ac:spMk id="504" creationId="{1F3EFBFE-3CF4-46E3-9BB3-DC3146A82BFC}"/>
          </ac:spMkLst>
        </pc:spChg>
        <pc:spChg chg="add mod">
          <ac:chgData name="Li Bojie" userId="20e98015b95230ff" providerId="LiveId" clId="{D8FA493E-192B-401C-B480-F5CF0893DFBA}" dt="2021-07-30T13:02:14.745" v="1065" actId="1076"/>
          <ac:spMkLst>
            <pc:docMk/>
            <pc:sldMk cId="3431139019" sldId="1869"/>
            <ac:spMk id="505" creationId="{8CF55127-A03B-45B8-B1F0-BF5C062343D4}"/>
          </ac:spMkLst>
        </pc:spChg>
        <pc:spChg chg="add mod">
          <ac:chgData name="Li Bojie" userId="20e98015b95230ff" providerId="LiveId" clId="{D8FA493E-192B-401C-B480-F5CF0893DFBA}" dt="2021-07-30T13:02:14.745" v="1065" actId="1076"/>
          <ac:spMkLst>
            <pc:docMk/>
            <pc:sldMk cId="3431139019" sldId="1869"/>
            <ac:spMk id="506" creationId="{1D106CB8-3AB8-4627-A218-6907C4D2D6C6}"/>
          </ac:spMkLst>
        </pc:spChg>
        <pc:spChg chg="add mod">
          <ac:chgData name="Li Bojie" userId="20e98015b95230ff" providerId="LiveId" clId="{D8FA493E-192B-401C-B480-F5CF0893DFBA}" dt="2021-07-30T13:02:14.745" v="1065" actId="1076"/>
          <ac:spMkLst>
            <pc:docMk/>
            <pc:sldMk cId="3431139019" sldId="1869"/>
            <ac:spMk id="507" creationId="{B625EC01-2A33-4F4F-A8E8-D05FDEC3FD39}"/>
          </ac:spMkLst>
        </pc:spChg>
        <pc:spChg chg="add mod">
          <ac:chgData name="Li Bojie" userId="20e98015b95230ff" providerId="LiveId" clId="{D8FA493E-192B-401C-B480-F5CF0893DFBA}" dt="2021-07-30T13:02:14.745" v="1065" actId="1076"/>
          <ac:spMkLst>
            <pc:docMk/>
            <pc:sldMk cId="3431139019" sldId="1869"/>
            <ac:spMk id="508" creationId="{EAF3FBDB-5349-41A5-9FF1-B6EB6DA916F1}"/>
          </ac:spMkLst>
        </pc:spChg>
        <pc:spChg chg="add mod">
          <ac:chgData name="Li Bojie" userId="20e98015b95230ff" providerId="LiveId" clId="{D8FA493E-192B-401C-B480-F5CF0893DFBA}" dt="2021-07-30T13:02:14.745" v="1065" actId="1076"/>
          <ac:spMkLst>
            <pc:docMk/>
            <pc:sldMk cId="3431139019" sldId="1869"/>
            <ac:spMk id="509" creationId="{BF3E6E14-21EC-4CD1-B391-A5CCAA70A968}"/>
          </ac:spMkLst>
        </pc:spChg>
        <pc:spChg chg="add mod">
          <ac:chgData name="Li Bojie" userId="20e98015b95230ff" providerId="LiveId" clId="{D8FA493E-192B-401C-B480-F5CF0893DFBA}" dt="2021-07-30T13:02:14.745" v="1065" actId="1076"/>
          <ac:spMkLst>
            <pc:docMk/>
            <pc:sldMk cId="3431139019" sldId="1869"/>
            <ac:spMk id="510" creationId="{6B2EDBA8-0939-48AC-9019-A616C76A4994}"/>
          </ac:spMkLst>
        </pc:spChg>
        <pc:spChg chg="add mod">
          <ac:chgData name="Li Bojie" userId="20e98015b95230ff" providerId="LiveId" clId="{D8FA493E-192B-401C-B480-F5CF0893DFBA}" dt="2021-07-30T13:02:14.745" v="1065" actId="1076"/>
          <ac:spMkLst>
            <pc:docMk/>
            <pc:sldMk cId="3431139019" sldId="1869"/>
            <ac:spMk id="511" creationId="{312A5A2B-4D3C-479D-B134-9D5C18AE62C2}"/>
          </ac:spMkLst>
        </pc:spChg>
        <pc:spChg chg="add mod">
          <ac:chgData name="Li Bojie" userId="20e98015b95230ff" providerId="LiveId" clId="{D8FA493E-192B-401C-B480-F5CF0893DFBA}" dt="2021-07-30T13:02:14.745" v="1065" actId="1076"/>
          <ac:spMkLst>
            <pc:docMk/>
            <pc:sldMk cId="3431139019" sldId="1869"/>
            <ac:spMk id="512" creationId="{013EB225-0290-45C5-82AC-C9B10784A712}"/>
          </ac:spMkLst>
        </pc:spChg>
        <pc:spChg chg="add mod">
          <ac:chgData name="Li Bojie" userId="20e98015b95230ff" providerId="LiveId" clId="{D8FA493E-192B-401C-B480-F5CF0893DFBA}" dt="2021-07-30T13:02:14.745" v="1065" actId="1076"/>
          <ac:spMkLst>
            <pc:docMk/>
            <pc:sldMk cId="3431139019" sldId="1869"/>
            <ac:spMk id="513" creationId="{3F02310E-8CB3-4552-B771-BA951246436D}"/>
          </ac:spMkLst>
        </pc:spChg>
        <pc:spChg chg="add mod">
          <ac:chgData name="Li Bojie" userId="20e98015b95230ff" providerId="LiveId" clId="{D8FA493E-192B-401C-B480-F5CF0893DFBA}" dt="2021-07-30T13:02:14.745" v="1065" actId="1076"/>
          <ac:spMkLst>
            <pc:docMk/>
            <pc:sldMk cId="3431139019" sldId="1869"/>
            <ac:spMk id="514" creationId="{4282398C-E0EB-4DC0-995B-505819587EE1}"/>
          </ac:spMkLst>
        </pc:spChg>
        <pc:spChg chg="add mod">
          <ac:chgData name="Li Bojie" userId="20e98015b95230ff" providerId="LiveId" clId="{D8FA493E-192B-401C-B480-F5CF0893DFBA}" dt="2021-07-30T13:02:14.745" v="1065" actId="1076"/>
          <ac:spMkLst>
            <pc:docMk/>
            <pc:sldMk cId="3431139019" sldId="1869"/>
            <ac:spMk id="515" creationId="{CA10E337-94E9-4A7A-B03F-0864BAFA4D01}"/>
          </ac:spMkLst>
        </pc:spChg>
        <pc:spChg chg="add mod">
          <ac:chgData name="Li Bojie" userId="20e98015b95230ff" providerId="LiveId" clId="{D8FA493E-192B-401C-B480-F5CF0893DFBA}" dt="2021-07-30T13:02:14.745" v="1065" actId="1076"/>
          <ac:spMkLst>
            <pc:docMk/>
            <pc:sldMk cId="3431139019" sldId="1869"/>
            <ac:spMk id="516" creationId="{EA4E4AEF-C394-4E83-A419-D7C1A4B9FF41}"/>
          </ac:spMkLst>
        </pc:spChg>
        <pc:spChg chg="add mod">
          <ac:chgData name="Li Bojie" userId="20e98015b95230ff" providerId="LiveId" clId="{D8FA493E-192B-401C-B480-F5CF0893DFBA}" dt="2021-07-30T13:02:14.745" v="1065" actId="1076"/>
          <ac:spMkLst>
            <pc:docMk/>
            <pc:sldMk cId="3431139019" sldId="1869"/>
            <ac:spMk id="517" creationId="{9FF8E4A1-6530-4B30-8C1C-81280091D298}"/>
          </ac:spMkLst>
        </pc:spChg>
        <pc:spChg chg="add mod">
          <ac:chgData name="Li Bojie" userId="20e98015b95230ff" providerId="LiveId" clId="{D8FA493E-192B-401C-B480-F5CF0893DFBA}" dt="2021-07-30T13:02:14.745" v="1065" actId="1076"/>
          <ac:spMkLst>
            <pc:docMk/>
            <pc:sldMk cId="3431139019" sldId="1869"/>
            <ac:spMk id="518" creationId="{5E8F12A9-0788-4CDF-9BD4-3CF73DBC77AF}"/>
          </ac:spMkLst>
        </pc:spChg>
        <pc:spChg chg="add mod">
          <ac:chgData name="Li Bojie" userId="20e98015b95230ff" providerId="LiveId" clId="{D8FA493E-192B-401C-B480-F5CF0893DFBA}" dt="2021-07-30T13:02:14.745" v="1065" actId="1076"/>
          <ac:spMkLst>
            <pc:docMk/>
            <pc:sldMk cId="3431139019" sldId="1869"/>
            <ac:spMk id="519" creationId="{0C74BA44-FBF9-4C77-A64C-7BA792B587AC}"/>
          </ac:spMkLst>
        </pc:spChg>
        <pc:spChg chg="add mod">
          <ac:chgData name="Li Bojie" userId="20e98015b95230ff" providerId="LiveId" clId="{D8FA493E-192B-401C-B480-F5CF0893DFBA}" dt="2021-07-30T13:02:14.745" v="1065" actId="1076"/>
          <ac:spMkLst>
            <pc:docMk/>
            <pc:sldMk cId="3431139019" sldId="1869"/>
            <ac:spMk id="520" creationId="{D2A9968D-8507-4895-A396-85620E5BD7FB}"/>
          </ac:spMkLst>
        </pc:spChg>
        <pc:spChg chg="add mod">
          <ac:chgData name="Li Bojie" userId="20e98015b95230ff" providerId="LiveId" clId="{D8FA493E-192B-401C-B480-F5CF0893DFBA}" dt="2021-07-30T13:02:14.745" v="1065" actId="1076"/>
          <ac:spMkLst>
            <pc:docMk/>
            <pc:sldMk cId="3431139019" sldId="1869"/>
            <ac:spMk id="521" creationId="{B105DD0B-15E5-4DF7-938A-725A040E9C86}"/>
          </ac:spMkLst>
        </pc:spChg>
        <pc:spChg chg="add mod">
          <ac:chgData name="Li Bojie" userId="20e98015b95230ff" providerId="LiveId" clId="{D8FA493E-192B-401C-B480-F5CF0893DFBA}" dt="2021-07-30T13:02:14.745" v="1065" actId="1076"/>
          <ac:spMkLst>
            <pc:docMk/>
            <pc:sldMk cId="3431139019" sldId="1869"/>
            <ac:spMk id="522" creationId="{44EC8A8D-712C-46F5-861A-8F34E5BF0B21}"/>
          </ac:spMkLst>
        </pc:spChg>
        <pc:spChg chg="add mod">
          <ac:chgData name="Li Bojie" userId="20e98015b95230ff" providerId="LiveId" clId="{D8FA493E-192B-401C-B480-F5CF0893DFBA}" dt="2021-07-30T13:02:14.745" v="1065" actId="1076"/>
          <ac:spMkLst>
            <pc:docMk/>
            <pc:sldMk cId="3431139019" sldId="1869"/>
            <ac:spMk id="523" creationId="{A3F3AE7B-4EFC-4E25-BC9B-229F4C24FB8D}"/>
          </ac:spMkLst>
        </pc:spChg>
        <pc:spChg chg="add mod">
          <ac:chgData name="Li Bojie" userId="20e98015b95230ff" providerId="LiveId" clId="{D8FA493E-192B-401C-B480-F5CF0893DFBA}" dt="2021-07-30T13:02:14.745" v="1065" actId="1076"/>
          <ac:spMkLst>
            <pc:docMk/>
            <pc:sldMk cId="3431139019" sldId="1869"/>
            <ac:spMk id="524" creationId="{A6BAE59E-6E81-45E2-86AA-EA6AC34CC12F}"/>
          </ac:spMkLst>
        </pc:spChg>
        <pc:spChg chg="add mod">
          <ac:chgData name="Li Bojie" userId="20e98015b95230ff" providerId="LiveId" clId="{D8FA493E-192B-401C-B480-F5CF0893DFBA}" dt="2021-07-30T13:02:14.745" v="1065" actId="1076"/>
          <ac:spMkLst>
            <pc:docMk/>
            <pc:sldMk cId="3431139019" sldId="1869"/>
            <ac:spMk id="525" creationId="{F0579326-8EE7-463F-AEC0-921D73435715}"/>
          </ac:spMkLst>
        </pc:spChg>
        <pc:spChg chg="add mod">
          <ac:chgData name="Li Bojie" userId="20e98015b95230ff" providerId="LiveId" clId="{D8FA493E-192B-401C-B480-F5CF0893DFBA}" dt="2021-07-30T13:02:14.745" v="1065" actId="1076"/>
          <ac:spMkLst>
            <pc:docMk/>
            <pc:sldMk cId="3431139019" sldId="1869"/>
            <ac:spMk id="526" creationId="{AAD4D7A4-7364-4062-A6B1-02D96FEBB9F3}"/>
          </ac:spMkLst>
        </pc:spChg>
        <pc:spChg chg="add mod">
          <ac:chgData name="Li Bojie" userId="20e98015b95230ff" providerId="LiveId" clId="{D8FA493E-192B-401C-B480-F5CF0893DFBA}" dt="2021-07-30T13:02:14.745" v="1065" actId="1076"/>
          <ac:spMkLst>
            <pc:docMk/>
            <pc:sldMk cId="3431139019" sldId="1869"/>
            <ac:spMk id="527" creationId="{2C70748F-E5CF-4C61-8FD4-4A30ED7D0318}"/>
          </ac:spMkLst>
        </pc:spChg>
        <pc:spChg chg="add mod">
          <ac:chgData name="Li Bojie" userId="20e98015b95230ff" providerId="LiveId" clId="{D8FA493E-192B-401C-B480-F5CF0893DFBA}" dt="2021-07-30T13:02:14.745" v="1065" actId="1076"/>
          <ac:spMkLst>
            <pc:docMk/>
            <pc:sldMk cId="3431139019" sldId="1869"/>
            <ac:spMk id="528" creationId="{ADBC2DE2-035C-4722-B837-D4E6438D05CC}"/>
          </ac:spMkLst>
        </pc:spChg>
        <pc:spChg chg="add mod">
          <ac:chgData name="Li Bojie" userId="20e98015b95230ff" providerId="LiveId" clId="{D8FA493E-192B-401C-B480-F5CF0893DFBA}" dt="2021-07-30T13:02:14.745" v="1065" actId="1076"/>
          <ac:spMkLst>
            <pc:docMk/>
            <pc:sldMk cId="3431139019" sldId="1869"/>
            <ac:spMk id="529" creationId="{ED790DF5-7D0D-4EB4-A5D4-49FA6A7426DB}"/>
          </ac:spMkLst>
        </pc:spChg>
        <pc:spChg chg="add mod">
          <ac:chgData name="Li Bojie" userId="20e98015b95230ff" providerId="LiveId" clId="{D8FA493E-192B-401C-B480-F5CF0893DFBA}" dt="2021-07-30T13:02:14.745" v="1065" actId="1076"/>
          <ac:spMkLst>
            <pc:docMk/>
            <pc:sldMk cId="3431139019" sldId="1869"/>
            <ac:spMk id="530" creationId="{782673E9-E83E-49FC-8B72-B7A13BF639A4}"/>
          </ac:spMkLst>
        </pc:spChg>
        <pc:spChg chg="add mod">
          <ac:chgData name="Li Bojie" userId="20e98015b95230ff" providerId="LiveId" clId="{D8FA493E-192B-401C-B480-F5CF0893DFBA}" dt="2021-07-30T13:02:14.745" v="1065" actId="1076"/>
          <ac:spMkLst>
            <pc:docMk/>
            <pc:sldMk cId="3431139019" sldId="1869"/>
            <ac:spMk id="531" creationId="{793C431E-B82F-449B-A447-3645DD78DB58}"/>
          </ac:spMkLst>
        </pc:spChg>
        <pc:spChg chg="add mod">
          <ac:chgData name="Li Bojie" userId="20e98015b95230ff" providerId="LiveId" clId="{D8FA493E-192B-401C-B480-F5CF0893DFBA}" dt="2021-07-30T13:02:14.745" v="1065" actId="1076"/>
          <ac:spMkLst>
            <pc:docMk/>
            <pc:sldMk cId="3431139019" sldId="1869"/>
            <ac:spMk id="532" creationId="{E3A521D0-30BE-49F5-BE91-F4A12F6BA3C9}"/>
          </ac:spMkLst>
        </pc:spChg>
        <pc:spChg chg="add mod">
          <ac:chgData name="Li Bojie" userId="20e98015b95230ff" providerId="LiveId" clId="{D8FA493E-192B-401C-B480-F5CF0893DFBA}" dt="2021-07-30T13:02:14.745" v="1065" actId="1076"/>
          <ac:spMkLst>
            <pc:docMk/>
            <pc:sldMk cId="3431139019" sldId="1869"/>
            <ac:spMk id="533" creationId="{2500D55C-FB67-4E07-BCB7-93535C0E083E}"/>
          </ac:spMkLst>
        </pc:spChg>
        <pc:spChg chg="add mod">
          <ac:chgData name="Li Bojie" userId="20e98015b95230ff" providerId="LiveId" clId="{D8FA493E-192B-401C-B480-F5CF0893DFBA}" dt="2021-07-30T13:02:14.745" v="1065" actId="1076"/>
          <ac:spMkLst>
            <pc:docMk/>
            <pc:sldMk cId="3431139019" sldId="1869"/>
            <ac:spMk id="534" creationId="{2F9F9823-5FBD-41A2-8989-8E0A2C321BED}"/>
          </ac:spMkLst>
        </pc:spChg>
        <pc:spChg chg="add mod">
          <ac:chgData name="Li Bojie" userId="20e98015b95230ff" providerId="LiveId" clId="{D8FA493E-192B-401C-B480-F5CF0893DFBA}" dt="2021-07-30T13:02:14.745" v="1065" actId="1076"/>
          <ac:spMkLst>
            <pc:docMk/>
            <pc:sldMk cId="3431139019" sldId="1869"/>
            <ac:spMk id="535" creationId="{8506A99B-4320-4EF7-8074-874967946AF7}"/>
          </ac:spMkLst>
        </pc:spChg>
        <pc:spChg chg="add mod">
          <ac:chgData name="Li Bojie" userId="20e98015b95230ff" providerId="LiveId" clId="{D8FA493E-192B-401C-B480-F5CF0893DFBA}" dt="2021-07-30T13:02:14.745" v="1065" actId="1076"/>
          <ac:spMkLst>
            <pc:docMk/>
            <pc:sldMk cId="3431139019" sldId="1869"/>
            <ac:spMk id="536" creationId="{056BDACA-CF43-44D8-A0C8-B7C60CCE8407}"/>
          </ac:spMkLst>
        </pc:spChg>
        <pc:spChg chg="add mod">
          <ac:chgData name="Li Bojie" userId="20e98015b95230ff" providerId="LiveId" clId="{D8FA493E-192B-401C-B480-F5CF0893DFBA}" dt="2021-07-30T13:02:14.745" v="1065" actId="1076"/>
          <ac:spMkLst>
            <pc:docMk/>
            <pc:sldMk cId="3431139019" sldId="1869"/>
            <ac:spMk id="537" creationId="{4F8CC8E8-9241-4644-86C3-5B932EB08789}"/>
          </ac:spMkLst>
        </pc:spChg>
        <pc:spChg chg="add mod">
          <ac:chgData name="Li Bojie" userId="20e98015b95230ff" providerId="LiveId" clId="{D8FA493E-192B-401C-B480-F5CF0893DFBA}" dt="2021-07-30T13:02:14.745" v="1065" actId="1076"/>
          <ac:spMkLst>
            <pc:docMk/>
            <pc:sldMk cId="3431139019" sldId="1869"/>
            <ac:spMk id="538" creationId="{124A2C03-3AA5-49F6-82BB-27775EEA3A92}"/>
          </ac:spMkLst>
        </pc:spChg>
        <pc:spChg chg="add mod">
          <ac:chgData name="Li Bojie" userId="20e98015b95230ff" providerId="LiveId" clId="{D8FA493E-192B-401C-B480-F5CF0893DFBA}" dt="2021-07-30T13:02:14.745" v="1065" actId="1076"/>
          <ac:spMkLst>
            <pc:docMk/>
            <pc:sldMk cId="3431139019" sldId="1869"/>
            <ac:spMk id="539" creationId="{7EFC6B31-270F-45B5-8E3F-33050F34ACAA}"/>
          </ac:spMkLst>
        </pc:spChg>
        <pc:spChg chg="add mod">
          <ac:chgData name="Li Bojie" userId="20e98015b95230ff" providerId="LiveId" clId="{D8FA493E-192B-401C-B480-F5CF0893DFBA}" dt="2021-07-30T13:02:14.745" v="1065" actId="1076"/>
          <ac:spMkLst>
            <pc:docMk/>
            <pc:sldMk cId="3431139019" sldId="1869"/>
            <ac:spMk id="540" creationId="{A0A0FB9F-71E5-41A2-A272-ECCEED20111B}"/>
          </ac:spMkLst>
        </pc:spChg>
        <pc:spChg chg="add mod">
          <ac:chgData name="Li Bojie" userId="20e98015b95230ff" providerId="LiveId" clId="{D8FA493E-192B-401C-B480-F5CF0893DFBA}" dt="2021-07-30T13:02:14.745" v="1065" actId="1076"/>
          <ac:spMkLst>
            <pc:docMk/>
            <pc:sldMk cId="3431139019" sldId="1869"/>
            <ac:spMk id="541" creationId="{9F2382B0-3965-4C5F-83A3-09AEEB6AE33C}"/>
          </ac:spMkLst>
        </pc:spChg>
        <pc:spChg chg="add mod">
          <ac:chgData name="Li Bojie" userId="20e98015b95230ff" providerId="LiveId" clId="{D8FA493E-192B-401C-B480-F5CF0893DFBA}" dt="2021-07-30T13:02:14.745" v="1065" actId="1076"/>
          <ac:spMkLst>
            <pc:docMk/>
            <pc:sldMk cId="3431139019" sldId="1869"/>
            <ac:spMk id="542" creationId="{94546FF2-4C48-4DDF-99B8-4F36358E20F9}"/>
          </ac:spMkLst>
        </pc:spChg>
        <pc:spChg chg="add mod">
          <ac:chgData name="Li Bojie" userId="20e98015b95230ff" providerId="LiveId" clId="{D8FA493E-192B-401C-B480-F5CF0893DFBA}" dt="2021-07-30T13:02:14.745" v="1065" actId="1076"/>
          <ac:spMkLst>
            <pc:docMk/>
            <pc:sldMk cId="3431139019" sldId="1869"/>
            <ac:spMk id="543" creationId="{407E3D1A-51E0-47F8-B3A5-C51E842E383A}"/>
          </ac:spMkLst>
        </pc:spChg>
        <pc:spChg chg="add mod">
          <ac:chgData name="Li Bojie" userId="20e98015b95230ff" providerId="LiveId" clId="{D8FA493E-192B-401C-B480-F5CF0893DFBA}" dt="2021-07-30T13:02:14.745" v="1065" actId="1076"/>
          <ac:spMkLst>
            <pc:docMk/>
            <pc:sldMk cId="3431139019" sldId="1869"/>
            <ac:spMk id="544" creationId="{262960BC-FA80-49FB-9A84-F7A6C93DB2E8}"/>
          </ac:spMkLst>
        </pc:spChg>
        <pc:spChg chg="add mod">
          <ac:chgData name="Li Bojie" userId="20e98015b95230ff" providerId="LiveId" clId="{D8FA493E-192B-401C-B480-F5CF0893DFBA}" dt="2021-07-30T13:02:14.745" v="1065" actId="1076"/>
          <ac:spMkLst>
            <pc:docMk/>
            <pc:sldMk cId="3431139019" sldId="1869"/>
            <ac:spMk id="545" creationId="{7D2B69F0-E457-4631-ADAE-B1E378739A91}"/>
          </ac:spMkLst>
        </pc:spChg>
        <pc:spChg chg="add mod">
          <ac:chgData name="Li Bojie" userId="20e98015b95230ff" providerId="LiveId" clId="{D8FA493E-192B-401C-B480-F5CF0893DFBA}" dt="2021-07-30T13:02:14.745" v="1065" actId="1076"/>
          <ac:spMkLst>
            <pc:docMk/>
            <pc:sldMk cId="3431139019" sldId="1869"/>
            <ac:spMk id="546" creationId="{7AB5E4C0-AA11-4305-89E6-9B4F2A1CA254}"/>
          </ac:spMkLst>
        </pc:spChg>
        <pc:spChg chg="add mod">
          <ac:chgData name="Li Bojie" userId="20e98015b95230ff" providerId="LiveId" clId="{D8FA493E-192B-401C-B480-F5CF0893DFBA}" dt="2021-07-30T13:02:14.745" v="1065" actId="1076"/>
          <ac:spMkLst>
            <pc:docMk/>
            <pc:sldMk cId="3431139019" sldId="1869"/>
            <ac:spMk id="547" creationId="{93A1B839-26DA-4FAF-9970-EDA7C022F8BB}"/>
          </ac:spMkLst>
        </pc:spChg>
        <pc:spChg chg="add mod">
          <ac:chgData name="Li Bojie" userId="20e98015b95230ff" providerId="LiveId" clId="{D8FA493E-192B-401C-B480-F5CF0893DFBA}" dt="2021-07-30T13:02:14.745" v="1065" actId="1076"/>
          <ac:spMkLst>
            <pc:docMk/>
            <pc:sldMk cId="3431139019" sldId="1869"/>
            <ac:spMk id="548" creationId="{2C384417-7D4E-4EEE-A2F7-59ACE7CFC895}"/>
          </ac:spMkLst>
        </pc:spChg>
        <pc:spChg chg="add mod">
          <ac:chgData name="Li Bojie" userId="20e98015b95230ff" providerId="LiveId" clId="{D8FA493E-192B-401C-B480-F5CF0893DFBA}" dt="2021-07-30T13:02:14.745" v="1065" actId="1076"/>
          <ac:spMkLst>
            <pc:docMk/>
            <pc:sldMk cId="3431139019" sldId="1869"/>
            <ac:spMk id="549" creationId="{4EAA92A2-DFBE-4CBE-B063-34424E00E786}"/>
          </ac:spMkLst>
        </pc:spChg>
        <pc:spChg chg="add mod">
          <ac:chgData name="Li Bojie" userId="20e98015b95230ff" providerId="LiveId" clId="{D8FA493E-192B-401C-B480-F5CF0893DFBA}" dt="2021-07-30T13:02:14.745" v="1065" actId="1076"/>
          <ac:spMkLst>
            <pc:docMk/>
            <pc:sldMk cId="3431139019" sldId="1869"/>
            <ac:spMk id="550" creationId="{5C4094C5-1403-41F1-8ABB-FEE04641CC4F}"/>
          </ac:spMkLst>
        </pc:spChg>
        <pc:spChg chg="add mod">
          <ac:chgData name="Li Bojie" userId="20e98015b95230ff" providerId="LiveId" clId="{D8FA493E-192B-401C-B480-F5CF0893DFBA}" dt="2021-07-30T13:02:14.745" v="1065" actId="1076"/>
          <ac:spMkLst>
            <pc:docMk/>
            <pc:sldMk cId="3431139019" sldId="1869"/>
            <ac:spMk id="551" creationId="{9FB364C5-26A3-46B1-AF81-F106A76279F9}"/>
          </ac:spMkLst>
        </pc:spChg>
        <pc:spChg chg="add mod">
          <ac:chgData name="Li Bojie" userId="20e98015b95230ff" providerId="LiveId" clId="{D8FA493E-192B-401C-B480-F5CF0893DFBA}" dt="2021-07-30T13:02:14.745" v="1065" actId="1076"/>
          <ac:spMkLst>
            <pc:docMk/>
            <pc:sldMk cId="3431139019" sldId="1869"/>
            <ac:spMk id="552" creationId="{7ED0CA38-ACC0-4696-BE73-9B4DFB42A42C}"/>
          </ac:spMkLst>
        </pc:spChg>
        <pc:spChg chg="add mod">
          <ac:chgData name="Li Bojie" userId="20e98015b95230ff" providerId="LiveId" clId="{D8FA493E-192B-401C-B480-F5CF0893DFBA}" dt="2021-07-30T13:02:14.745" v="1065" actId="1076"/>
          <ac:spMkLst>
            <pc:docMk/>
            <pc:sldMk cId="3431139019" sldId="1869"/>
            <ac:spMk id="553" creationId="{97166B4E-69CA-45E3-A01B-348568573AA4}"/>
          </ac:spMkLst>
        </pc:spChg>
        <pc:spChg chg="add mod">
          <ac:chgData name="Li Bojie" userId="20e98015b95230ff" providerId="LiveId" clId="{D8FA493E-192B-401C-B480-F5CF0893DFBA}" dt="2021-07-30T13:02:14.745" v="1065" actId="1076"/>
          <ac:spMkLst>
            <pc:docMk/>
            <pc:sldMk cId="3431139019" sldId="1869"/>
            <ac:spMk id="554" creationId="{B353F834-D0FE-4C64-AC11-BC1F02B50353}"/>
          </ac:spMkLst>
        </pc:spChg>
        <pc:spChg chg="add mod">
          <ac:chgData name="Li Bojie" userId="20e98015b95230ff" providerId="LiveId" clId="{D8FA493E-192B-401C-B480-F5CF0893DFBA}" dt="2021-07-30T13:02:14.745" v="1065" actId="1076"/>
          <ac:spMkLst>
            <pc:docMk/>
            <pc:sldMk cId="3431139019" sldId="1869"/>
            <ac:spMk id="555" creationId="{5462E237-C097-4063-AA52-BE05AFA55D1A}"/>
          </ac:spMkLst>
        </pc:spChg>
        <pc:spChg chg="add mod">
          <ac:chgData name="Li Bojie" userId="20e98015b95230ff" providerId="LiveId" clId="{D8FA493E-192B-401C-B480-F5CF0893DFBA}" dt="2021-07-30T13:02:14.745" v="1065" actId="1076"/>
          <ac:spMkLst>
            <pc:docMk/>
            <pc:sldMk cId="3431139019" sldId="1869"/>
            <ac:spMk id="556" creationId="{4482AACB-6B5B-4AE1-9339-9C5C1CA141BE}"/>
          </ac:spMkLst>
        </pc:spChg>
        <pc:spChg chg="add mod">
          <ac:chgData name="Li Bojie" userId="20e98015b95230ff" providerId="LiveId" clId="{D8FA493E-192B-401C-B480-F5CF0893DFBA}" dt="2021-07-30T13:02:14.745" v="1065" actId="1076"/>
          <ac:spMkLst>
            <pc:docMk/>
            <pc:sldMk cId="3431139019" sldId="1869"/>
            <ac:spMk id="557" creationId="{5F59F068-7977-4D7D-ADFD-1A5D358CEFE0}"/>
          </ac:spMkLst>
        </pc:spChg>
        <pc:spChg chg="add mod">
          <ac:chgData name="Li Bojie" userId="20e98015b95230ff" providerId="LiveId" clId="{D8FA493E-192B-401C-B480-F5CF0893DFBA}" dt="2021-07-30T13:02:14.745" v="1065" actId="1076"/>
          <ac:spMkLst>
            <pc:docMk/>
            <pc:sldMk cId="3431139019" sldId="1869"/>
            <ac:spMk id="558" creationId="{25A94EA5-776C-4FAD-95BC-2BD5F31272B4}"/>
          </ac:spMkLst>
        </pc:spChg>
        <pc:spChg chg="add mod">
          <ac:chgData name="Li Bojie" userId="20e98015b95230ff" providerId="LiveId" clId="{D8FA493E-192B-401C-B480-F5CF0893DFBA}" dt="2021-07-30T13:02:14.745" v="1065" actId="1076"/>
          <ac:spMkLst>
            <pc:docMk/>
            <pc:sldMk cId="3431139019" sldId="1869"/>
            <ac:spMk id="559" creationId="{E7661087-B916-45CE-84E3-FD55C4C1CF62}"/>
          </ac:spMkLst>
        </pc:spChg>
        <pc:spChg chg="add mod">
          <ac:chgData name="Li Bojie" userId="20e98015b95230ff" providerId="LiveId" clId="{D8FA493E-192B-401C-B480-F5CF0893DFBA}" dt="2021-07-30T13:02:14.745" v="1065" actId="1076"/>
          <ac:spMkLst>
            <pc:docMk/>
            <pc:sldMk cId="3431139019" sldId="1869"/>
            <ac:spMk id="560" creationId="{A3BAAA53-7F5F-4AF3-A8DE-084FB5FAFB00}"/>
          </ac:spMkLst>
        </pc:spChg>
        <pc:spChg chg="add mod">
          <ac:chgData name="Li Bojie" userId="20e98015b95230ff" providerId="LiveId" clId="{D8FA493E-192B-401C-B480-F5CF0893DFBA}" dt="2021-07-30T13:02:14.745" v="1065" actId="1076"/>
          <ac:spMkLst>
            <pc:docMk/>
            <pc:sldMk cId="3431139019" sldId="1869"/>
            <ac:spMk id="561" creationId="{CCE5B78A-7DCC-40DE-89CC-4D4F14603BEE}"/>
          </ac:spMkLst>
        </pc:spChg>
        <pc:spChg chg="add mod">
          <ac:chgData name="Li Bojie" userId="20e98015b95230ff" providerId="LiveId" clId="{D8FA493E-192B-401C-B480-F5CF0893DFBA}" dt="2021-07-30T13:02:14.745" v="1065" actId="1076"/>
          <ac:spMkLst>
            <pc:docMk/>
            <pc:sldMk cId="3431139019" sldId="1869"/>
            <ac:spMk id="562" creationId="{8078A6E2-7871-4677-A2D0-A5E54E54AB46}"/>
          </ac:spMkLst>
        </pc:spChg>
        <pc:spChg chg="add mod">
          <ac:chgData name="Li Bojie" userId="20e98015b95230ff" providerId="LiveId" clId="{D8FA493E-192B-401C-B480-F5CF0893DFBA}" dt="2021-07-30T13:02:14.745" v="1065" actId="1076"/>
          <ac:spMkLst>
            <pc:docMk/>
            <pc:sldMk cId="3431139019" sldId="1869"/>
            <ac:spMk id="563" creationId="{CA9721B1-4849-4947-AC7F-4DAF669DE25F}"/>
          </ac:spMkLst>
        </pc:spChg>
        <pc:spChg chg="add mod">
          <ac:chgData name="Li Bojie" userId="20e98015b95230ff" providerId="LiveId" clId="{D8FA493E-192B-401C-B480-F5CF0893DFBA}" dt="2021-07-30T13:02:14.745" v="1065" actId="1076"/>
          <ac:spMkLst>
            <pc:docMk/>
            <pc:sldMk cId="3431139019" sldId="1869"/>
            <ac:spMk id="564" creationId="{AF134997-AF90-4D7C-9F49-084F236E206E}"/>
          </ac:spMkLst>
        </pc:spChg>
        <pc:spChg chg="add mod">
          <ac:chgData name="Li Bojie" userId="20e98015b95230ff" providerId="LiveId" clId="{D8FA493E-192B-401C-B480-F5CF0893DFBA}" dt="2021-07-30T13:02:14.745" v="1065" actId="1076"/>
          <ac:spMkLst>
            <pc:docMk/>
            <pc:sldMk cId="3431139019" sldId="1869"/>
            <ac:spMk id="565" creationId="{31D1F4E0-E913-49B2-83DD-9EDA3293CCB7}"/>
          </ac:spMkLst>
        </pc:spChg>
        <pc:spChg chg="add mod">
          <ac:chgData name="Li Bojie" userId="20e98015b95230ff" providerId="LiveId" clId="{D8FA493E-192B-401C-B480-F5CF0893DFBA}" dt="2021-07-30T13:02:14.745" v="1065" actId="1076"/>
          <ac:spMkLst>
            <pc:docMk/>
            <pc:sldMk cId="3431139019" sldId="1869"/>
            <ac:spMk id="566" creationId="{9CA30DD6-D85C-4F31-A2BE-EE9B4465336F}"/>
          </ac:spMkLst>
        </pc:spChg>
        <pc:spChg chg="add mod">
          <ac:chgData name="Li Bojie" userId="20e98015b95230ff" providerId="LiveId" clId="{D8FA493E-192B-401C-B480-F5CF0893DFBA}" dt="2021-07-30T13:02:14.745" v="1065" actId="1076"/>
          <ac:spMkLst>
            <pc:docMk/>
            <pc:sldMk cId="3431139019" sldId="1869"/>
            <ac:spMk id="567" creationId="{5C29A6E1-949C-483D-8A0D-B5C26CC29AE4}"/>
          </ac:spMkLst>
        </pc:spChg>
        <pc:spChg chg="add mod">
          <ac:chgData name="Li Bojie" userId="20e98015b95230ff" providerId="LiveId" clId="{D8FA493E-192B-401C-B480-F5CF0893DFBA}" dt="2021-07-30T13:02:14.745" v="1065" actId="1076"/>
          <ac:spMkLst>
            <pc:docMk/>
            <pc:sldMk cId="3431139019" sldId="1869"/>
            <ac:spMk id="568" creationId="{0E869CB6-B42D-443A-ACEC-BFAE500E1057}"/>
          </ac:spMkLst>
        </pc:spChg>
        <pc:spChg chg="add mod">
          <ac:chgData name="Li Bojie" userId="20e98015b95230ff" providerId="LiveId" clId="{D8FA493E-192B-401C-B480-F5CF0893DFBA}" dt="2021-07-30T13:02:14.745" v="1065" actId="1076"/>
          <ac:spMkLst>
            <pc:docMk/>
            <pc:sldMk cId="3431139019" sldId="1869"/>
            <ac:spMk id="569" creationId="{F54F711F-3944-489C-A814-EBB0BC880470}"/>
          </ac:spMkLst>
        </pc:spChg>
        <pc:spChg chg="add mod">
          <ac:chgData name="Li Bojie" userId="20e98015b95230ff" providerId="LiveId" clId="{D8FA493E-192B-401C-B480-F5CF0893DFBA}" dt="2021-07-30T13:02:14.745" v="1065" actId="1076"/>
          <ac:spMkLst>
            <pc:docMk/>
            <pc:sldMk cId="3431139019" sldId="1869"/>
            <ac:spMk id="570" creationId="{A1E01E85-5286-46B2-879B-2505055C1366}"/>
          </ac:spMkLst>
        </pc:spChg>
        <pc:spChg chg="add mod">
          <ac:chgData name="Li Bojie" userId="20e98015b95230ff" providerId="LiveId" clId="{D8FA493E-192B-401C-B480-F5CF0893DFBA}" dt="2021-07-30T13:02:14.745" v="1065" actId="1076"/>
          <ac:spMkLst>
            <pc:docMk/>
            <pc:sldMk cId="3431139019" sldId="1869"/>
            <ac:spMk id="571" creationId="{5E1BABF3-8865-4DB8-A9B8-F45DDD1C6B1C}"/>
          </ac:spMkLst>
        </pc:spChg>
        <pc:spChg chg="add mod">
          <ac:chgData name="Li Bojie" userId="20e98015b95230ff" providerId="LiveId" clId="{D8FA493E-192B-401C-B480-F5CF0893DFBA}" dt="2021-07-30T13:02:14.745" v="1065" actId="1076"/>
          <ac:spMkLst>
            <pc:docMk/>
            <pc:sldMk cId="3431139019" sldId="1869"/>
            <ac:spMk id="572" creationId="{72B99E71-88B9-443E-8B32-E8A9A6510EF7}"/>
          </ac:spMkLst>
        </pc:spChg>
        <pc:spChg chg="add mod">
          <ac:chgData name="Li Bojie" userId="20e98015b95230ff" providerId="LiveId" clId="{D8FA493E-192B-401C-B480-F5CF0893DFBA}" dt="2021-07-30T13:02:14.745" v="1065" actId="1076"/>
          <ac:spMkLst>
            <pc:docMk/>
            <pc:sldMk cId="3431139019" sldId="1869"/>
            <ac:spMk id="573" creationId="{426A1A34-BCCF-4F17-9D1D-8C79854A24F4}"/>
          </ac:spMkLst>
        </pc:spChg>
        <pc:spChg chg="add mod">
          <ac:chgData name="Li Bojie" userId="20e98015b95230ff" providerId="LiveId" clId="{D8FA493E-192B-401C-B480-F5CF0893DFBA}" dt="2021-07-30T13:02:14.745" v="1065" actId="1076"/>
          <ac:spMkLst>
            <pc:docMk/>
            <pc:sldMk cId="3431139019" sldId="1869"/>
            <ac:spMk id="574" creationId="{25F72EAF-0497-47BD-ABE0-B4AA453CE16C}"/>
          </ac:spMkLst>
        </pc:spChg>
        <pc:spChg chg="add mod">
          <ac:chgData name="Li Bojie" userId="20e98015b95230ff" providerId="LiveId" clId="{D8FA493E-192B-401C-B480-F5CF0893DFBA}" dt="2021-07-30T13:02:14.745" v="1065" actId="1076"/>
          <ac:spMkLst>
            <pc:docMk/>
            <pc:sldMk cId="3431139019" sldId="1869"/>
            <ac:spMk id="575" creationId="{B655902A-A20B-41C1-82A9-D1F4529726D8}"/>
          </ac:spMkLst>
        </pc:spChg>
        <pc:spChg chg="add mod">
          <ac:chgData name="Li Bojie" userId="20e98015b95230ff" providerId="LiveId" clId="{D8FA493E-192B-401C-B480-F5CF0893DFBA}" dt="2021-07-30T13:02:14.745" v="1065" actId="1076"/>
          <ac:spMkLst>
            <pc:docMk/>
            <pc:sldMk cId="3431139019" sldId="1869"/>
            <ac:spMk id="576" creationId="{BF494A7C-DB0E-4452-A11D-061046B920A5}"/>
          </ac:spMkLst>
        </pc:spChg>
        <pc:spChg chg="add mod">
          <ac:chgData name="Li Bojie" userId="20e98015b95230ff" providerId="LiveId" clId="{D8FA493E-192B-401C-B480-F5CF0893DFBA}" dt="2021-07-30T13:02:14.745" v="1065" actId="1076"/>
          <ac:spMkLst>
            <pc:docMk/>
            <pc:sldMk cId="3431139019" sldId="1869"/>
            <ac:spMk id="577" creationId="{16598ABC-0984-4402-94CE-FA96BAC7F4E6}"/>
          </ac:spMkLst>
        </pc:spChg>
        <pc:spChg chg="add mod">
          <ac:chgData name="Li Bojie" userId="20e98015b95230ff" providerId="LiveId" clId="{D8FA493E-192B-401C-B480-F5CF0893DFBA}" dt="2021-07-30T13:02:14.745" v="1065" actId="1076"/>
          <ac:spMkLst>
            <pc:docMk/>
            <pc:sldMk cId="3431139019" sldId="1869"/>
            <ac:spMk id="578" creationId="{1021D362-8989-4419-AA0F-5C4230FD9D3E}"/>
          </ac:spMkLst>
        </pc:spChg>
        <pc:spChg chg="add mod">
          <ac:chgData name="Li Bojie" userId="20e98015b95230ff" providerId="LiveId" clId="{D8FA493E-192B-401C-B480-F5CF0893DFBA}" dt="2021-07-30T13:02:14.745" v="1065" actId="1076"/>
          <ac:spMkLst>
            <pc:docMk/>
            <pc:sldMk cId="3431139019" sldId="1869"/>
            <ac:spMk id="579" creationId="{B5FDD3B1-0155-47D8-AC43-A489B0BB419D}"/>
          </ac:spMkLst>
        </pc:spChg>
        <pc:spChg chg="add mod">
          <ac:chgData name="Li Bojie" userId="20e98015b95230ff" providerId="LiveId" clId="{D8FA493E-192B-401C-B480-F5CF0893DFBA}" dt="2021-07-30T13:02:14.745" v="1065" actId="1076"/>
          <ac:spMkLst>
            <pc:docMk/>
            <pc:sldMk cId="3431139019" sldId="1869"/>
            <ac:spMk id="580" creationId="{4DB65217-DC33-42A5-B9DF-3568C56DF204}"/>
          </ac:spMkLst>
        </pc:spChg>
        <pc:spChg chg="add mod">
          <ac:chgData name="Li Bojie" userId="20e98015b95230ff" providerId="LiveId" clId="{D8FA493E-192B-401C-B480-F5CF0893DFBA}" dt="2021-07-30T13:02:14.745" v="1065" actId="1076"/>
          <ac:spMkLst>
            <pc:docMk/>
            <pc:sldMk cId="3431139019" sldId="1869"/>
            <ac:spMk id="581" creationId="{0B819A9B-54C2-4034-BD8D-14CE9E63E599}"/>
          </ac:spMkLst>
        </pc:spChg>
        <pc:spChg chg="add mod">
          <ac:chgData name="Li Bojie" userId="20e98015b95230ff" providerId="LiveId" clId="{D8FA493E-192B-401C-B480-F5CF0893DFBA}" dt="2021-07-30T13:02:14.745" v="1065" actId="1076"/>
          <ac:spMkLst>
            <pc:docMk/>
            <pc:sldMk cId="3431139019" sldId="1869"/>
            <ac:spMk id="582" creationId="{1E8A636C-C21A-4031-ACD0-653528ED31EF}"/>
          </ac:spMkLst>
        </pc:spChg>
        <pc:spChg chg="add mod">
          <ac:chgData name="Li Bojie" userId="20e98015b95230ff" providerId="LiveId" clId="{D8FA493E-192B-401C-B480-F5CF0893DFBA}" dt="2021-07-30T13:02:14.745" v="1065" actId="1076"/>
          <ac:spMkLst>
            <pc:docMk/>
            <pc:sldMk cId="3431139019" sldId="1869"/>
            <ac:spMk id="583" creationId="{1F8E6FC4-C3E2-487C-BC04-709952B11CAB}"/>
          </ac:spMkLst>
        </pc:spChg>
        <pc:spChg chg="add mod">
          <ac:chgData name="Li Bojie" userId="20e98015b95230ff" providerId="LiveId" clId="{D8FA493E-192B-401C-B480-F5CF0893DFBA}" dt="2021-07-30T13:02:14.745" v="1065" actId="1076"/>
          <ac:spMkLst>
            <pc:docMk/>
            <pc:sldMk cId="3431139019" sldId="1869"/>
            <ac:spMk id="584" creationId="{132AA734-B0FF-4811-B810-632A38DC4EE9}"/>
          </ac:spMkLst>
        </pc:spChg>
        <pc:spChg chg="add mod">
          <ac:chgData name="Li Bojie" userId="20e98015b95230ff" providerId="LiveId" clId="{D8FA493E-192B-401C-B480-F5CF0893DFBA}" dt="2021-07-30T13:02:14.745" v="1065" actId="1076"/>
          <ac:spMkLst>
            <pc:docMk/>
            <pc:sldMk cId="3431139019" sldId="1869"/>
            <ac:spMk id="585" creationId="{76EF17B1-F6E8-42B3-AB41-5F518E601F2C}"/>
          </ac:spMkLst>
        </pc:spChg>
        <pc:spChg chg="add mod">
          <ac:chgData name="Li Bojie" userId="20e98015b95230ff" providerId="LiveId" clId="{D8FA493E-192B-401C-B480-F5CF0893DFBA}" dt="2021-07-30T13:02:14.745" v="1065" actId="1076"/>
          <ac:spMkLst>
            <pc:docMk/>
            <pc:sldMk cId="3431139019" sldId="1869"/>
            <ac:spMk id="586" creationId="{85F89200-526D-44D5-A5F6-1FE1B6019FBC}"/>
          </ac:spMkLst>
        </pc:spChg>
        <pc:spChg chg="add mod">
          <ac:chgData name="Li Bojie" userId="20e98015b95230ff" providerId="LiveId" clId="{D8FA493E-192B-401C-B480-F5CF0893DFBA}" dt="2021-07-30T13:02:14.745" v="1065" actId="1076"/>
          <ac:spMkLst>
            <pc:docMk/>
            <pc:sldMk cId="3431139019" sldId="1869"/>
            <ac:spMk id="587" creationId="{EE8ABAC8-574B-445A-BA8A-F9C719F7ADAE}"/>
          </ac:spMkLst>
        </pc:spChg>
        <pc:spChg chg="add mod">
          <ac:chgData name="Li Bojie" userId="20e98015b95230ff" providerId="LiveId" clId="{D8FA493E-192B-401C-B480-F5CF0893DFBA}" dt="2021-07-30T13:02:14.745" v="1065" actId="1076"/>
          <ac:spMkLst>
            <pc:docMk/>
            <pc:sldMk cId="3431139019" sldId="1869"/>
            <ac:spMk id="588" creationId="{5FA4ED72-DBB6-4C9A-8E0F-0DFEBB2586B4}"/>
          </ac:spMkLst>
        </pc:spChg>
        <pc:spChg chg="add mod">
          <ac:chgData name="Li Bojie" userId="20e98015b95230ff" providerId="LiveId" clId="{D8FA493E-192B-401C-B480-F5CF0893DFBA}" dt="2021-07-30T13:02:14.745" v="1065" actId="1076"/>
          <ac:spMkLst>
            <pc:docMk/>
            <pc:sldMk cId="3431139019" sldId="1869"/>
            <ac:spMk id="589" creationId="{B9711F7E-6290-46BC-B777-23B46360BD14}"/>
          </ac:spMkLst>
        </pc:spChg>
        <pc:spChg chg="add mod">
          <ac:chgData name="Li Bojie" userId="20e98015b95230ff" providerId="LiveId" clId="{D8FA493E-192B-401C-B480-F5CF0893DFBA}" dt="2021-07-30T13:02:14.745" v="1065" actId="1076"/>
          <ac:spMkLst>
            <pc:docMk/>
            <pc:sldMk cId="3431139019" sldId="1869"/>
            <ac:spMk id="590" creationId="{2283EB1A-37BC-494B-8AD6-A0BDA04D397B}"/>
          </ac:spMkLst>
        </pc:spChg>
        <pc:spChg chg="add mod">
          <ac:chgData name="Li Bojie" userId="20e98015b95230ff" providerId="LiveId" clId="{D8FA493E-192B-401C-B480-F5CF0893DFBA}" dt="2021-07-30T13:02:14.745" v="1065" actId="1076"/>
          <ac:spMkLst>
            <pc:docMk/>
            <pc:sldMk cId="3431139019" sldId="1869"/>
            <ac:spMk id="591" creationId="{2FE2C914-09A0-49B1-AA5F-148F74CAE6D9}"/>
          </ac:spMkLst>
        </pc:spChg>
        <pc:spChg chg="add mod">
          <ac:chgData name="Li Bojie" userId="20e98015b95230ff" providerId="LiveId" clId="{D8FA493E-192B-401C-B480-F5CF0893DFBA}" dt="2021-07-30T13:02:14.745" v="1065" actId="1076"/>
          <ac:spMkLst>
            <pc:docMk/>
            <pc:sldMk cId="3431139019" sldId="1869"/>
            <ac:spMk id="592" creationId="{1DEC09CA-C53A-4A52-97C0-17C4D79542FB}"/>
          </ac:spMkLst>
        </pc:spChg>
        <pc:spChg chg="add mod">
          <ac:chgData name="Li Bojie" userId="20e98015b95230ff" providerId="LiveId" clId="{D8FA493E-192B-401C-B480-F5CF0893DFBA}" dt="2021-07-30T13:02:14.745" v="1065" actId="1076"/>
          <ac:spMkLst>
            <pc:docMk/>
            <pc:sldMk cId="3431139019" sldId="1869"/>
            <ac:spMk id="593" creationId="{9BDC7717-5E4D-4540-90B2-00041A0C4307}"/>
          </ac:spMkLst>
        </pc:spChg>
        <pc:spChg chg="add mod">
          <ac:chgData name="Li Bojie" userId="20e98015b95230ff" providerId="LiveId" clId="{D8FA493E-192B-401C-B480-F5CF0893DFBA}" dt="2021-07-30T13:02:14.745" v="1065" actId="1076"/>
          <ac:spMkLst>
            <pc:docMk/>
            <pc:sldMk cId="3431139019" sldId="1869"/>
            <ac:spMk id="594" creationId="{197E241A-3324-4EA9-93CE-6889AC89860C}"/>
          </ac:spMkLst>
        </pc:spChg>
        <pc:spChg chg="add mod">
          <ac:chgData name="Li Bojie" userId="20e98015b95230ff" providerId="LiveId" clId="{D8FA493E-192B-401C-B480-F5CF0893DFBA}" dt="2021-07-30T13:02:14.745" v="1065" actId="1076"/>
          <ac:spMkLst>
            <pc:docMk/>
            <pc:sldMk cId="3431139019" sldId="1869"/>
            <ac:spMk id="595" creationId="{B66D9FA3-C06C-4CFA-9BD2-7FF6099A85E6}"/>
          </ac:spMkLst>
        </pc:spChg>
        <pc:spChg chg="add mod">
          <ac:chgData name="Li Bojie" userId="20e98015b95230ff" providerId="LiveId" clId="{D8FA493E-192B-401C-B480-F5CF0893DFBA}" dt="2021-07-30T13:02:14.745" v="1065" actId="1076"/>
          <ac:spMkLst>
            <pc:docMk/>
            <pc:sldMk cId="3431139019" sldId="1869"/>
            <ac:spMk id="596" creationId="{51A68A75-EF10-4CFF-B975-D30A13F01241}"/>
          </ac:spMkLst>
        </pc:spChg>
        <pc:spChg chg="add mod">
          <ac:chgData name="Li Bojie" userId="20e98015b95230ff" providerId="LiveId" clId="{D8FA493E-192B-401C-B480-F5CF0893DFBA}" dt="2021-07-30T13:02:14.745" v="1065" actId="1076"/>
          <ac:spMkLst>
            <pc:docMk/>
            <pc:sldMk cId="3431139019" sldId="1869"/>
            <ac:spMk id="597" creationId="{0E6E41AB-9C14-4C3F-92B6-84B71B094103}"/>
          </ac:spMkLst>
        </pc:spChg>
        <pc:spChg chg="add mod">
          <ac:chgData name="Li Bojie" userId="20e98015b95230ff" providerId="LiveId" clId="{D8FA493E-192B-401C-B480-F5CF0893DFBA}" dt="2021-07-30T13:02:14.745" v="1065" actId="1076"/>
          <ac:spMkLst>
            <pc:docMk/>
            <pc:sldMk cId="3431139019" sldId="1869"/>
            <ac:spMk id="598" creationId="{86831C4F-CEF1-49F8-9839-CB3D7FE9849C}"/>
          </ac:spMkLst>
        </pc:spChg>
        <pc:spChg chg="add mod">
          <ac:chgData name="Li Bojie" userId="20e98015b95230ff" providerId="LiveId" clId="{D8FA493E-192B-401C-B480-F5CF0893DFBA}" dt="2021-07-30T13:02:14.745" v="1065" actId="1076"/>
          <ac:spMkLst>
            <pc:docMk/>
            <pc:sldMk cId="3431139019" sldId="1869"/>
            <ac:spMk id="599" creationId="{0CDE206D-FDE5-457E-9884-883B7F0738A1}"/>
          </ac:spMkLst>
        </pc:spChg>
        <pc:spChg chg="add mod">
          <ac:chgData name="Li Bojie" userId="20e98015b95230ff" providerId="LiveId" clId="{D8FA493E-192B-401C-B480-F5CF0893DFBA}" dt="2021-07-30T13:02:14.745" v="1065" actId="1076"/>
          <ac:spMkLst>
            <pc:docMk/>
            <pc:sldMk cId="3431139019" sldId="1869"/>
            <ac:spMk id="600" creationId="{0C9CC78E-6A50-4828-B728-E540543BFE05}"/>
          </ac:spMkLst>
        </pc:spChg>
        <pc:spChg chg="add mod">
          <ac:chgData name="Li Bojie" userId="20e98015b95230ff" providerId="LiveId" clId="{D8FA493E-192B-401C-B480-F5CF0893DFBA}" dt="2021-07-30T13:02:14.745" v="1065" actId="1076"/>
          <ac:spMkLst>
            <pc:docMk/>
            <pc:sldMk cId="3431139019" sldId="1869"/>
            <ac:spMk id="601" creationId="{8E13823B-D619-4C63-AAC4-02FBBDE6715A}"/>
          </ac:spMkLst>
        </pc:spChg>
        <pc:spChg chg="add mod">
          <ac:chgData name="Li Bojie" userId="20e98015b95230ff" providerId="LiveId" clId="{D8FA493E-192B-401C-B480-F5CF0893DFBA}" dt="2021-07-30T13:02:14.745" v="1065" actId="1076"/>
          <ac:spMkLst>
            <pc:docMk/>
            <pc:sldMk cId="3431139019" sldId="1869"/>
            <ac:spMk id="602" creationId="{9502494F-C9BC-4F09-8706-420FABCF19F9}"/>
          </ac:spMkLst>
        </pc:spChg>
        <pc:spChg chg="add mod">
          <ac:chgData name="Li Bojie" userId="20e98015b95230ff" providerId="LiveId" clId="{D8FA493E-192B-401C-B480-F5CF0893DFBA}" dt="2021-07-30T13:02:14.745" v="1065" actId="1076"/>
          <ac:spMkLst>
            <pc:docMk/>
            <pc:sldMk cId="3431139019" sldId="1869"/>
            <ac:spMk id="603" creationId="{FD3D78F0-B404-430E-A43C-583AFB49B298}"/>
          </ac:spMkLst>
        </pc:spChg>
        <pc:spChg chg="add mod">
          <ac:chgData name="Li Bojie" userId="20e98015b95230ff" providerId="LiveId" clId="{D8FA493E-192B-401C-B480-F5CF0893DFBA}" dt="2021-07-30T13:02:14.745" v="1065" actId="1076"/>
          <ac:spMkLst>
            <pc:docMk/>
            <pc:sldMk cId="3431139019" sldId="1869"/>
            <ac:spMk id="604" creationId="{8AFE3C47-0DA0-47C7-8F0C-5CFC40FC455B}"/>
          </ac:spMkLst>
        </pc:spChg>
        <pc:spChg chg="add mod">
          <ac:chgData name="Li Bojie" userId="20e98015b95230ff" providerId="LiveId" clId="{D8FA493E-192B-401C-B480-F5CF0893DFBA}" dt="2021-07-30T13:02:14.745" v="1065" actId="1076"/>
          <ac:spMkLst>
            <pc:docMk/>
            <pc:sldMk cId="3431139019" sldId="1869"/>
            <ac:spMk id="605" creationId="{DE556F7B-3D4D-4E82-BFC2-9F7A5F5A30F3}"/>
          </ac:spMkLst>
        </pc:spChg>
        <pc:spChg chg="add mod">
          <ac:chgData name="Li Bojie" userId="20e98015b95230ff" providerId="LiveId" clId="{D8FA493E-192B-401C-B480-F5CF0893DFBA}" dt="2021-07-30T13:02:14.745" v="1065" actId="1076"/>
          <ac:spMkLst>
            <pc:docMk/>
            <pc:sldMk cId="3431139019" sldId="1869"/>
            <ac:spMk id="606" creationId="{B0C90219-C565-4963-9673-61298325405A}"/>
          </ac:spMkLst>
        </pc:spChg>
        <pc:spChg chg="add mod">
          <ac:chgData name="Li Bojie" userId="20e98015b95230ff" providerId="LiveId" clId="{D8FA493E-192B-401C-B480-F5CF0893DFBA}" dt="2021-07-30T13:02:14.745" v="1065" actId="1076"/>
          <ac:spMkLst>
            <pc:docMk/>
            <pc:sldMk cId="3431139019" sldId="1869"/>
            <ac:spMk id="607" creationId="{20D9AE8C-B31E-4558-A039-933EAEB25857}"/>
          </ac:spMkLst>
        </pc:spChg>
        <pc:spChg chg="add mod">
          <ac:chgData name="Li Bojie" userId="20e98015b95230ff" providerId="LiveId" clId="{D8FA493E-192B-401C-B480-F5CF0893DFBA}" dt="2021-07-30T13:02:14.745" v="1065" actId="1076"/>
          <ac:spMkLst>
            <pc:docMk/>
            <pc:sldMk cId="3431139019" sldId="1869"/>
            <ac:spMk id="608" creationId="{8D31219B-1CC7-4D13-A6F9-A65C0C50EC07}"/>
          </ac:spMkLst>
        </pc:spChg>
        <pc:spChg chg="add mod">
          <ac:chgData name="Li Bojie" userId="20e98015b95230ff" providerId="LiveId" clId="{D8FA493E-192B-401C-B480-F5CF0893DFBA}" dt="2021-07-30T13:02:14.745" v="1065" actId="1076"/>
          <ac:spMkLst>
            <pc:docMk/>
            <pc:sldMk cId="3431139019" sldId="1869"/>
            <ac:spMk id="609" creationId="{3B01113F-779F-4F8A-99FA-113132B1E9B9}"/>
          </ac:spMkLst>
        </pc:spChg>
        <pc:spChg chg="add mod">
          <ac:chgData name="Li Bojie" userId="20e98015b95230ff" providerId="LiveId" clId="{D8FA493E-192B-401C-B480-F5CF0893DFBA}" dt="2021-07-30T13:02:14.745" v="1065" actId="1076"/>
          <ac:spMkLst>
            <pc:docMk/>
            <pc:sldMk cId="3431139019" sldId="1869"/>
            <ac:spMk id="610" creationId="{8C7B4A79-4B2D-49AB-8786-BB39F7E1E3D2}"/>
          </ac:spMkLst>
        </pc:spChg>
        <pc:spChg chg="add mod">
          <ac:chgData name="Li Bojie" userId="20e98015b95230ff" providerId="LiveId" clId="{D8FA493E-192B-401C-B480-F5CF0893DFBA}" dt="2021-07-30T13:02:14.745" v="1065" actId="1076"/>
          <ac:spMkLst>
            <pc:docMk/>
            <pc:sldMk cId="3431139019" sldId="1869"/>
            <ac:spMk id="611" creationId="{B83BC13C-AE97-46A0-8961-94BFF6781032}"/>
          </ac:spMkLst>
        </pc:spChg>
        <pc:spChg chg="add mod">
          <ac:chgData name="Li Bojie" userId="20e98015b95230ff" providerId="LiveId" clId="{D8FA493E-192B-401C-B480-F5CF0893DFBA}" dt="2021-07-30T13:02:14.745" v="1065" actId="1076"/>
          <ac:spMkLst>
            <pc:docMk/>
            <pc:sldMk cId="3431139019" sldId="1869"/>
            <ac:spMk id="612" creationId="{F2C532B2-94E7-4D20-BA96-605F631FFB67}"/>
          </ac:spMkLst>
        </pc:spChg>
        <pc:spChg chg="add mod">
          <ac:chgData name="Li Bojie" userId="20e98015b95230ff" providerId="LiveId" clId="{D8FA493E-192B-401C-B480-F5CF0893DFBA}" dt="2021-07-30T13:02:14.745" v="1065" actId="1076"/>
          <ac:spMkLst>
            <pc:docMk/>
            <pc:sldMk cId="3431139019" sldId="1869"/>
            <ac:spMk id="613" creationId="{75D8952C-4943-4CBA-B684-B8F338F5DC4D}"/>
          </ac:spMkLst>
        </pc:spChg>
        <pc:spChg chg="add mod">
          <ac:chgData name="Li Bojie" userId="20e98015b95230ff" providerId="LiveId" clId="{D8FA493E-192B-401C-B480-F5CF0893DFBA}" dt="2021-07-30T13:02:14.745" v="1065" actId="1076"/>
          <ac:spMkLst>
            <pc:docMk/>
            <pc:sldMk cId="3431139019" sldId="1869"/>
            <ac:spMk id="614" creationId="{A76ADB64-AB1E-4F51-91D5-AB4FA7F80869}"/>
          </ac:spMkLst>
        </pc:spChg>
        <pc:spChg chg="add mod">
          <ac:chgData name="Li Bojie" userId="20e98015b95230ff" providerId="LiveId" clId="{D8FA493E-192B-401C-B480-F5CF0893DFBA}" dt="2021-07-30T13:02:14.745" v="1065" actId="1076"/>
          <ac:spMkLst>
            <pc:docMk/>
            <pc:sldMk cId="3431139019" sldId="1869"/>
            <ac:spMk id="615" creationId="{3C3B2B74-17C2-47C4-8D10-16B11B212D2D}"/>
          </ac:spMkLst>
        </pc:spChg>
        <pc:spChg chg="add mod">
          <ac:chgData name="Li Bojie" userId="20e98015b95230ff" providerId="LiveId" clId="{D8FA493E-192B-401C-B480-F5CF0893DFBA}" dt="2021-07-30T13:02:14.745" v="1065" actId="1076"/>
          <ac:spMkLst>
            <pc:docMk/>
            <pc:sldMk cId="3431139019" sldId="1869"/>
            <ac:spMk id="616" creationId="{7F6CAF94-6968-48DF-972A-9A45349D7E88}"/>
          </ac:spMkLst>
        </pc:spChg>
        <pc:spChg chg="add mod">
          <ac:chgData name="Li Bojie" userId="20e98015b95230ff" providerId="LiveId" clId="{D8FA493E-192B-401C-B480-F5CF0893DFBA}" dt="2021-07-30T13:02:14.745" v="1065" actId="1076"/>
          <ac:spMkLst>
            <pc:docMk/>
            <pc:sldMk cId="3431139019" sldId="1869"/>
            <ac:spMk id="617" creationId="{06041798-3B10-48D2-A7D2-98D9E14CA2C1}"/>
          </ac:spMkLst>
        </pc:spChg>
        <pc:spChg chg="add mod">
          <ac:chgData name="Li Bojie" userId="20e98015b95230ff" providerId="LiveId" clId="{D8FA493E-192B-401C-B480-F5CF0893DFBA}" dt="2021-07-30T13:02:14.745" v="1065" actId="1076"/>
          <ac:spMkLst>
            <pc:docMk/>
            <pc:sldMk cId="3431139019" sldId="1869"/>
            <ac:spMk id="618" creationId="{01D145FE-D6F6-4010-B208-E47E8C2805BC}"/>
          </ac:spMkLst>
        </pc:spChg>
        <pc:spChg chg="add mod">
          <ac:chgData name="Li Bojie" userId="20e98015b95230ff" providerId="LiveId" clId="{D8FA493E-192B-401C-B480-F5CF0893DFBA}" dt="2021-07-30T13:02:14.745" v="1065" actId="1076"/>
          <ac:spMkLst>
            <pc:docMk/>
            <pc:sldMk cId="3431139019" sldId="1869"/>
            <ac:spMk id="619" creationId="{0EFF6672-98F7-4A82-9B17-1A4C09EEA075}"/>
          </ac:spMkLst>
        </pc:spChg>
        <pc:spChg chg="add mod">
          <ac:chgData name="Li Bojie" userId="20e98015b95230ff" providerId="LiveId" clId="{D8FA493E-192B-401C-B480-F5CF0893DFBA}" dt="2021-07-30T13:02:14.745" v="1065" actId="1076"/>
          <ac:spMkLst>
            <pc:docMk/>
            <pc:sldMk cId="3431139019" sldId="1869"/>
            <ac:spMk id="620" creationId="{8019FF88-ED57-46DF-AF44-7B1471FA288E}"/>
          </ac:spMkLst>
        </pc:spChg>
        <pc:spChg chg="add mod">
          <ac:chgData name="Li Bojie" userId="20e98015b95230ff" providerId="LiveId" clId="{D8FA493E-192B-401C-B480-F5CF0893DFBA}" dt="2021-07-30T13:02:14.745" v="1065" actId="1076"/>
          <ac:spMkLst>
            <pc:docMk/>
            <pc:sldMk cId="3431139019" sldId="1869"/>
            <ac:spMk id="621" creationId="{C721ADF5-A57C-448F-827F-758171DB71A7}"/>
          </ac:spMkLst>
        </pc:spChg>
        <pc:spChg chg="add mod">
          <ac:chgData name="Li Bojie" userId="20e98015b95230ff" providerId="LiveId" clId="{D8FA493E-192B-401C-B480-F5CF0893DFBA}" dt="2021-07-30T13:02:14.745" v="1065" actId="1076"/>
          <ac:spMkLst>
            <pc:docMk/>
            <pc:sldMk cId="3431139019" sldId="1869"/>
            <ac:spMk id="622" creationId="{26263FA7-FA52-41F1-A3C0-D16714663922}"/>
          </ac:spMkLst>
        </pc:spChg>
        <pc:spChg chg="add mod">
          <ac:chgData name="Li Bojie" userId="20e98015b95230ff" providerId="LiveId" clId="{D8FA493E-192B-401C-B480-F5CF0893DFBA}" dt="2021-07-30T13:02:14.745" v="1065" actId="1076"/>
          <ac:spMkLst>
            <pc:docMk/>
            <pc:sldMk cId="3431139019" sldId="1869"/>
            <ac:spMk id="623" creationId="{ABD42B86-4614-4535-9930-26910D2ADB5B}"/>
          </ac:spMkLst>
        </pc:spChg>
        <pc:spChg chg="add mod">
          <ac:chgData name="Li Bojie" userId="20e98015b95230ff" providerId="LiveId" clId="{D8FA493E-192B-401C-B480-F5CF0893DFBA}" dt="2021-07-30T13:02:14.745" v="1065" actId="1076"/>
          <ac:spMkLst>
            <pc:docMk/>
            <pc:sldMk cId="3431139019" sldId="1869"/>
            <ac:spMk id="624" creationId="{4337E2B6-91FF-435A-9443-BB4A1DA8861C}"/>
          </ac:spMkLst>
        </pc:spChg>
        <pc:spChg chg="add mod">
          <ac:chgData name="Li Bojie" userId="20e98015b95230ff" providerId="LiveId" clId="{D8FA493E-192B-401C-B480-F5CF0893DFBA}" dt="2021-07-30T13:02:14.745" v="1065" actId="1076"/>
          <ac:spMkLst>
            <pc:docMk/>
            <pc:sldMk cId="3431139019" sldId="1869"/>
            <ac:spMk id="625" creationId="{0E7C75B5-6F01-4455-B5B9-FA8CB4C767B9}"/>
          </ac:spMkLst>
        </pc:spChg>
        <pc:spChg chg="add mod">
          <ac:chgData name="Li Bojie" userId="20e98015b95230ff" providerId="LiveId" clId="{D8FA493E-192B-401C-B480-F5CF0893DFBA}" dt="2021-07-30T13:02:14.745" v="1065" actId="1076"/>
          <ac:spMkLst>
            <pc:docMk/>
            <pc:sldMk cId="3431139019" sldId="1869"/>
            <ac:spMk id="626" creationId="{89E7D751-8458-4D11-8882-ED0CD342419F}"/>
          </ac:spMkLst>
        </pc:spChg>
        <pc:spChg chg="add mod">
          <ac:chgData name="Li Bojie" userId="20e98015b95230ff" providerId="LiveId" clId="{D8FA493E-192B-401C-B480-F5CF0893DFBA}" dt="2021-07-30T13:02:14.745" v="1065" actId="1076"/>
          <ac:spMkLst>
            <pc:docMk/>
            <pc:sldMk cId="3431139019" sldId="1869"/>
            <ac:spMk id="627" creationId="{B5E9C324-8C31-4FC1-995D-442EE4E16DD5}"/>
          </ac:spMkLst>
        </pc:spChg>
        <pc:spChg chg="add mod">
          <ac:chgData name="Li Bojie" userId="20e98015b95230ff" providerId="LiveId" clId="{D8FA493E-192B-401C-B480-F5CF0893DFBA}" dt="2021-07-30T13:02:14.745" v="1065" actId="1076"/>
          <ac:spMkLst>
            <pc:docMk/>
            <pc:sldMk cId="3431139019" sldId="1869"/>
            <ac:spMk id="628" creationId="{9ABB4B22-27AB-4586-BBF8-AE27AE4DBC32}"/>
          </ac:spMkLst>
        </pc:spChg>
        <pc:spChg chg="add mod">
          <ac:chgData name="Li Bojie" userId="20e98015b95230ff" providerId="LiveId" clId="{D8FA493E-192B-401C-B480-F5CF0893DFBA}" dt="2021-07-30T13:02:14.745" v="1065" actId="1076"/>
          <ac:spMkLst>
            <pc:docMk/>
            <pc:sldMk cId="3431139019" sldId="1869"/>
            <ac:spMk id="629" creationId="{F230B46C-A795-4EF1-BE92-68FB2C348328}"/>
          </ac:spMkLst>
        </pc:spChg>
        <pc:spChg chg="add mod">
          <ac:chgData name="Li Bojie" userId="20e98015b95230ff" providerId="LiveId" clId="{D8FA493E-192B-401C-B480-F5CF0893DFBA}" dt="2021-07-30T13:02:14.745" v="1065" actId="1076"/>
          <ac:spMkLst>
            <pc:docMk/>
            <pc:sldMk cId="3431139019" sldId="1869"/>
            <ac:spMk id="630" creationId="{34F6398A-3B6C-427D-B7D5-26131D67ED90}"/>
          </ac:spMkLst>
        </pc:spChg>
        <pc:spChg chg="add mod">
          <ac:chgData name="Li Bojie" userId="20e98015b95230ff" providerId="LiveId" clId="{D8FA493E-192B-401C-B480-F5CF0893DFBA}" dt="2021-07-30T13:02:14.745" v="1065" actId="1076"/>
          <ac:spMkLst>
            <pc:docMk/>
            <pc:sldMk cId="3431139019" sldId="1869"/>
            <ac:spMk id="631" creationId="{284F8A58-E68A-42ED-AB91-55ABD7CEE55C}"/>
          </ac:spMkLst>
        </pc:spChg>
        <pc:spChg chg="add mod">
          <ac:chgData name="Li Bojie" userId="20e98015b95230ff" providerId="LiveId" clId="{D8FA493E-192B-401C-B480-F5CF0893DFBA}" dt="2021-07-30T13:02:14.745" v="1065" actId="1076"/>
          <ac:spMkLst>
            <pc:docMk/>
            <pc:sldMk cId="3431139019" sldId="1869"/>
            <ac:spMk id="632" creationId="{99A3E26E-3975-40DF-8CA2-21125F7B62DC}"/>
          </ac:spMkLst>
        </pc:spChg>
        <pc:spChg chg="add mod">
          <ac:chgData name="Li Bojie" userId="20e98015b95230ff" providerId="LiveId" clId="{D8FA493E-192B-401C-B480-F5CF0893DFBA}" dt="2021-07-30T13:02:14.745" v="1065" actId="1076"/>
          <ac:spMkLst>
            <pc:docMk/>
            <pc:sldMk cId="3431139019" sldId="1869"/>
            <ac:spMk id="633" creationId="{6AF35643-13BD-4949-9156-20C775E0CB14}"/>
          </ac:spMkLst>
        </pc:spChg>
        <pc:spChg chg="add mod">
          <ac:chgData name="Li Bojie" userId="20e98015b95230ff" providerId="LiveId" clId="{D8FA493E-192B-401C-B480-F5CF0893DFBA}" dt="2021-07-30T13:02:14.745" v="1065" actId="1076"/>
          <ac:spMkLst>
            <pc:docMk/>
            <pc:sldMk cId="3431139019" sldId="1869"/>
            <ac:spMk id="634" creationId="{DB3E85DD-132C-4C5B-A35C-14FBA511BB83}"/>
          </ac:spMkLst>
        </pc:spChg>
        <pc:spChg chg="add mod">
          <ac:chgData name="Li Bojie" userId="20e98015b95230ff" providerId="LiveId" clId="{D8FA493E-192B-401C-B480-F5CF0893DFBA}" dt="2021-07-30T13:02:14.745" v="1065" actId="1076"/>
          <ac:spMkLst>
            <pc:docMk/>
            <pc:sldMk cId="3431139019" sldId="1869"/>
            <ac:spMk id="635" creationId="{C2F9788A-155F-44F2-89C1-8D088A2D59C8}"/>
          </ac:spMkLst>
        </pc:spChg>
        <pc:spChg chg="add mod">
          <ac:chgData name="Li Bojie" userId="20e98015b95230ff" providerId="LiveId" clId="{D8FA493E-192B-401C-B480-F5CF0893DFBA}" dt="2021-07-30T13:02:14.745" v="1065" actId="1076"/>
          <ac:spMkLst>
            <pc:docMk/>
            <pc:sldMk cId="3431139019" sldId="1869"/>
            <ac:spMk id="636" creationId="{932903E8-D917-47AC-B16A-3203974B8B0D}"/>
          </ac:spMkLst>
        </pc:spChg>
        <pc:spChg chg="add mod">
          <ac:chgData name="Li Bojie" userId="20e98015b95230ff" providerId="LiveId" clId="{D8FA493E-192B-401C-B480-F5CF0893DFBA}" dt="2021-07-30T13:02:14.745" v="1065" actId="1076"/>
          <ac:spMkLst>
            <pc:docMk/>
            <pc:sldMk cId="3431139019" sldId="1869"/>
            <ac:spMk id="637" creationId="{C3739828-DE7A-4C7D-80B1-F014C92EA6EC}"/>
          </ac:spMkLst>
        </pc:spChg>
        <pc:spChg chg="add mod">
          <ac:chgData name="Li Bojie" userId="20e98015b95230ff" providerId="LiveId" clId="{D8FA493E-192B-401C-B480-F5CF0893DFBA}" dt="2021-07-30T13:02:14.745" v="1065" actId="1076"/>
          <ac:spMkLst>
            <pc:docMk/>
            <pc:sldMk cId="3431139019" sldId="1869"/>
            <ac:spMk id="638" creationId="{726E1FA7-7EFB-4DEF-A881-0DB9BF2116A2}"/>
          </ac:spMkLst>
        </pc:spChg>
        <pc:spChg chg="add mod">
          <ac:chgData name="Li Bojie" userId="20e98015b95230ff" providerId="LiveId" clId="{D8FA493E-192B-401C-B480-F5CF0893DFBA}" dt="2021-07-30T13:02:14.745" v="1065" actId="1076"/>
          <ac:spMkLst>
            <pc:docMk/>
            <pc:sldMk cId="3431139019" sldId="1869"/>
            <ac:spMk id="639" creationId="{EB9BB492-8046-44B7-9B84-F5F25672E547}"/>
          </ac:spMkLst>
        </pc:spChg>
        <pc:spChg chg="add mod">
          <ac:chgData name="Li Bojie" userId="20e98015b95230ff" providerId="LiveId" clId="{D8FA493E-192B-401C-B480-F5CF0893DFBA}" dt="2021-07-30T13:02:14.745" v="1065" actId="1076"/>
          <ac:spMkLst>
            <pc:docMk/>
            <pc:sldMk cId="3431139019" sldId="1869"/>
            <ac:spMk id="640" creationId="{A4F26798-686D-4B75-AD9E-B59E4E9088FE}"/>
          </ac:spMkLst>
        </pc:spChg>
        <pc:spChg chg="add mod">
          <ac:chgData name="Li Bojie" userId="20e98015b95230ff" providerId="LiveId" clId="{D8FA493E-192B-401C-B480-F5CF0893DFBA}" dt="2021-07-30T13:02:14.745" v="1065" actId="1076"/>
          <ac:spMkLst>
            <pc:docMk/>
            <pc:sldMk cId="3431139019" sldId="1869"/>
            <ac:spMk id="641" creationId="{3EDDAE94-3BC5-4590-9356-AB24D8CA56F3}"/>
          </ac:spMkLst>
        </pc:spChg>
        <pc:spChg chg="add mod">
          <ac:chgData name="Li Bojie" userId="20e98015b95230ff" providerId="LiveId" clId="{D8FA493E-192B-401C-B480-F5CF0893DFBA}" dt="2021-07-30T13:02:14.745" v="1065" actId="1076"/>
          <ac:spMkLst>
            <pc:docMk/>
            <pc:sldMk cId="3431139019" sldId="1869"/>
            <ac:spMk id="642" creationId="{D016DF9E-B34B-47B6-B757-48D46D4E7070}"/>
          </ac:spMkLst>
        </pc:spChg>
        <pc:spChg chg="add mod">
          <ac:chgData name="Li Bojie" userId="20e98015b95230ff" providerId="LiveId" clId="{D8FA493E-192B-401C-B480-F5CF0893DFBA}" dt="2021-07-30T13:02:14.745" v="1065" actId="1076"/>
          <ac:spMkLst>
            <pc:docMk/>
            <pc:sldMk cId="3431139019" sldId="1869"/>
            <ac:spMk id="643" creationId="{65E905D2-35C1-4019-B647-57B2AA4A83ED}"/>
          </ac:spMkLst>
        </pc:spChg>
        <pc:spChg chg="add mod">
          <ac:chgData name="Li Bojie" userId="20e98015b95230ff" providerId="LiveId" clId="{D8FA493E-192B-401C-B480-F5CF0893DFBA}" dt="2021-07-30T13:02:14.745" v="1065" actId="1076"/>
          <ac:spMkLst>
            <pc:docMk/>
            <pc:sldMk cId="3431139019" sldId="1869"/>
            <ac:spMk id="644" creationId="{569C9CD4-5273-44B2-9A6A-5367528A3BD8}"/>
          </ac:spMkLst>
        </pc:spChg>
        <pc:spChg chg="add mod">
          <ac:chgData name="Li Bojie" userId="20e98015b95230ff" providerId="LiveId" clId="{D8FA493E-192B-401C-B480-F5CF0893DFBA}" dt="2021-07-30T13:02:14.745" v="1065" actId="1076"/>
          <ac:spMkLst>
            <pc:docMk/>
            <pc:sldMk cId="3431139019" sldId="1869"/>
            <ac:spMk id="645" creationId="{CE1C9B32-4380-4306-8875-3A6319B68A61}"/>
          </ac:spMkLst>
        </pc:spChg>
        <pc:spChg chg="add mod">
          <ac:chgData name="Li Bojie" userId="20e98015b95230ff" providerId="LiveId" clId="{D8FA493E-192B-401C-B480-F5CF0893DFBA}" dt="2021-07-30T13:02:14.745" v="1065" actId="1076"/>
          <ac:spMkLst>
            <pc:docMk/>
            <pc:sldMk cId="3431139019" sldId="1869"/>
            <ac:spMk id="646" creationId="{C307CA0D-785E-456E-A7C5-914C3B6B7F12}"/>
          </ac:spMkLst>
        </pc:spChg>
        <pc:spChg chg="add mod">
          <ac:chgData name="Li Bojie" userId="20e98015b95230ff" providerId="LiveId" clId="{D8FA493E-192B-401C-B480-F5CF0893DFBA}" dt="2021-07-30T13:02:14.745" v="1065" actId="1076"/>
          <ac:spMkLst>
            <pc:docMk/>
            <pc:sldMk cId="3431139019" sldId="1869"/>
            <ac:spMk id="647" creationId="{1190677B-3862-4FBE-9870-FAC483C559FC}"/>
          </ac:spMkLst>
        </pc:spChg>
        <pc:spChg chg="add mod">
          <ac:chgData name="Li Bojie" userId="20e98015b95230ff" providerId="LiveId" clId="{D8FA493E-192B-401C-B480-F5CF0893DFBA}" dt="2021-07-30T13:02:14.745" v="1065" actId="1076"/>
          <ac:spMkLst>
            <pc:docMk/>
            <pc:sldMk cId="3431139019" sldId="1869"/>
            <ac:spMk id="648" creationId="{E8F77AA9-DD04-43C6-A607-716DB55754F0}"/>
          </ac:spMkLst>
        </pc:spChg>
        <pc:spChg chg="add mod">
          <ac:chgData name="Li Bojie" userId="20e98015b95230ff" providerId="LiveId" clId="{D8FA493E-192B-401C-B480-F5CF0893DFBA}" dt="2021-07-30T13:02:14.745" v="1065" actId="1076"/>
          <ac:spMkLst>
            <pc:docMk/>
            <pc:sldMk cId="3431139019" sldId="1869"/>
            <ac:spMk id="649" creationId="{05F64959-AF65-439D-9660-E8C2BDE40E42}"/>
          </ac:spMkLst>
        </pc:spChg>
        <pc:spChg chg="add mod">
          <ac:chgData name="Li Bojie" userId="20e98015b95230ff" providerId="LiveId" clId="{D8FA493E-192B-401C-B480-F5CF0893DFBA}" dt="2021-07-30T13:02:14.745" v="1065" actId="1076"/>
          <ac:spMkLst>
            <pc:docMk/>
            <pc:sldMk cId="3431139019" sldId="1869"/>
            <ac:spMk id="650" creationId="{D7C97F0A-D1FE-4351-B9FE-E815EC7C8F4B}"/>
          </ac:spMkLst>
        </pc:spChg>
        <pc:spChg chg="add mod">
          <ac:chgData name="Li Bojie" userId="20e98015b95230ff" providerId="LiveId" clId="{D8FA493E-192B-401C-B480-F5CF0893DFBA}" dt="2021-07-30T13:02:14.745" v="1065" actId="1076"/>
          <ac:spMkLst>
            <pc:docMk/>
            <pc:sldMk cId="3431139019" sldId="1869"/>
            <ac:spMk id="651" creationId="{EC2B3FE2-F1B7-447C-867A-929BF6D01D29}"/>
          </ac:spMkLst>
        </pc:spChg>
        <pc:spChg chg="add mod">
          <ac:chgData name="Li Bojie" userId="20e98015b95230ff" providerId="LiveId" clId="{D8FA493E-192B-401C-B480-F5CF0893DFBA}" dt="2021-07-30T13:02:14.745" v="1065" actId="1076"/>
          <ac:spMkLst>
            <pc:docMk/>
            <pc:sldMk cId="3431139019" sldId="1869"/>
            <ac:spMk id="652" creationId="{21B753E2-8321-4160-9D90-93A794C03700}"/>
          </ac:spMkLst>
        </pc:spChg>
        <pc:spChg chg="add mod">
          <ac:chgData name="Li Bojie" userId="20e98015b95230ff" providerId="LiveId" clId="{D8FA493E-192B-401C-B480-F5CF0893DFBA}" dt="2021-07-30T13:02:14.745" v="1065" actId="1076"/>
          <ac:spMkLst>
            <pc:docMk/>
            <pc:sldMk cId="3431139019" sldId="1869"/>
            <ac:spMk id="653" creationId="{04F35371-B50B-461F-AFD3-419AB025D91B}"/>
          </ac:spMkLst>
        </pc:spChg>
        <pc:spChg chg="add mod">
          <ac:chgData name="Li Bojie" userId="20e98015b95230ff" providerId="LiveId" clId="{D8FA493E-192B-401C-B480-F5CF0893DFBA}" dt="2021-07-30T13:02:14.745" v="1065" actId="1076"/>
          <ac:spMkLst>
            <pc:docMk/>
            <pc:sldMk cId="3431139019" sldId="1869"/>
            <ac:spMk id="654" creationId="{4AE547B5-2A52-4D91-9185-FFCF8D9C2BF6}"/>
          </ac:spMkLst>
        </pc:spChg>
        <pc:spChg chg="add mod">
          <ac:chgData name="Li Bojie" userId="20e98015b95230ff" providerId="LiveId" clId="{D8FA493E-192B-401C-B480-F5CF0893DFBA}" dt="2021-07-30T13:02:14.745" v="1065" actId="1076"/>
          <ac:spMkLst>
            <pc:docMk/>
            <pc:sldMk cId="3431139019" sldId="1869"/>
            <ac:spMk id="655" creationId="{AA602F95-1383-45E1-8E1F-5305D262D346}"/>
          </ac:spMkLst>
        </pc:spChg>
        <pc:spChg chg="add mod">
          <ac:chgData name="Li Bojie" userId="20e98015b95230ff" providerId="LiveId" clId="{D8FA493E-192B-401C-B480-F5CF0893DFBA}" dt="2021-07-30T13:02:14.745" v="1065" actId="1076"/>
          <ac:spMkLst>
            <pc:docMk/>
            <pc:sldMk cId="3431139019" sldId="1869"/>
            <ac:spMk id="656" creationId="{E875714F-68E0-4359-90A0-D848D264EB4A}"/>
          </ac:spMkLst>
        </pc:spChg>
        <pc:spChg chg="add mod">
          <ac:chgData name="Li Bojie" userId="20e98015b95230ff" providerId="LiveId" clId="{D8FA493E-192B-401C-B480-F5CF0893DFBA}" dt="2021-07-30T13:02:14.745" v="1065" actId="1076"/>
          <ac:spMkLst>
            <pc:docMk/>
            <pc:sldMk cId="3431139019" sldId="1869"/>
            <ac:spMk id="657" creationId="{CB08B42F-6964-4D97-BE1C-8E7CC8141AF7}"/>
          </ac:spMkLst>
        </pc:spChg>
        <pc:spChg chg="add mod">
          <ac:chgData name="Li Bojie" userId="20e98015b95230ff" providerId="LiveId" clId="{D8FA493E-192B-401C-B480-F5CF0893DFBA}" dt="2021-07-30T13:02:14.745" v="1065" actId="1076"/>
          <ac:spMkLst>
            <pc:docMk/>
            <pc:sldMk cId="3431139019" sldId="1869"/>
            <ac:spMk id="658" creationId="{75D68892-C58D-4EE1-A3CA-DF4A5F7D1E57}"/>
          </ac:spMkLst>
        </pc:spChg>
        <pc:spChg chg="add mod">
          <ac:chgData name="Li Bojie" userId="20e98015b95230ff" providerId="LiveId" clId="{D8FA493E-192B-401C-B480-F5CF0893DFBA}" dt="2021-07-30T13:02:14.745" v="1065" actId="1076"/>
          <ac:spMkLst>
            <pc:docMk/>
            <pc:sldMk cId="3431139019" sldId="1869"/>
            <ac:spMk id="659" creationId="{250289DF-E0F9-44BD-A542-DBAE9657CD70}"/>
          </ac:spMkLst>
        </pc:spChg>
        <pc:spChg chg="add mod">
          <ac:chgData name="Li Bojie" userId="20e98015b95230ff" providerId="LiveId" clId="{D8FA493E-192B-401C-B480-F5CF0893DFBA}" dt="2021-07-30T13:02:14.745" v="1065" actId="1076"/>
          <ac:spMkLst>
            <pc:docMk/>
            <pc:sldMk cId="3431139019" sldId="1869"/>
            <ac:spMk id="660" creationId="{C9A042F5-6D2F-4697-BFE8-B09700817168}"/>
          </ac:spMkLst>
        </pc:spChg>
        <pc:spChg chg="add mod">
          <ac:chgData name="Li Bojie" userId="20e98015b95230ff" providerId="LiveId" clId="{D8FA493E-192B-401C-B480-F5CF0893DFBA}" dt="2021-07-30T13:02:14.745" v="1065" actId="1076"/>
          <ac:spMkLst>
            <pc:docMk/>
            <pc:sldMk cId="3431139019" sldId="1869"/>
            <ac:spMk id="661" creationId="{E0FF070C-84BD-4518-9F69-D6EECE07FC19}"/>
          </ac:spMkLst>
        </pc:spChg>
        <pc:spChg chg="add mod">
          <ac:chgData name="Li Bojie" userId="20e98015b95230ff" providerId="LiveId" clId="{D8FA493E-192B-401C-B480-F5CF0893DFBA}" dt="2021-07-30T13:02:14.745" v="1065" actId="1076"/>
          <ac:spMkLst>
            <pc:docMk/>
            <pc:sldMk cId="3431139019" sldId="1869"/>
            <ac:spMk id="662" creationId="{60F48751-FA62-4753-A3B5-91FFD1396715}"/>
          </ac:spMkLst>
        </pc:spChg>
        <pc:spChg chg="add mod">
          <ac:chgData name="Li Bojie" userId="20e98015b95230ff" providerId="LiveId" clId="{D8FA493E-192B-401C-B480-F5CF0893DFBA}" dt="2021-07-30T13:02:14.745" v="1065" actId="1076"/>
          <ac:spMkLst>
            <pc:docMk/>
            <pc:sldMk cId="3431139019" sldId="1869"/>
            <ac:spMk id="663" creationId="{90D26164-E2CC-4922-932F-92337DB758AD}"/>
          </ac:spMkLst>
        </pc:spChg>
        <pc:spChg chg="add mod">
          <ac:chgData name="Li Bojie" userId="20e98015b95230ff" providerId="LiveId" clId="{D8FA493E-192B-401C-B480-F5CF0893DFBA}" dt="2021-07-30T13:02:14.745" v="1065" actId="1076"/>
          <ac:spMkLst>
            <pc:docMk/>
            <pc:sldMk cId="3431139019" sldId="1869"/>
            <ac:spMk id="664" creationId="{30A1C008-D537-4E0F-BC02-AC220DC34790}"/>
          </ac:spMkLst>
        </pc:spChg>
        <pc:spChg chg="add mod">
          <ac:chgData name="Li Bojie" userId="20e98015b95230ff" providerId="LiveId" clId="{D8FA493E-192B-401C-B480-F5CF0893DFBA}" dt="2021-07-30T13:02:14.745" v="1065" actId="1076"/>
          <ac:spMkLst>
            <pc:docMk/>
            <pc:sldMk cId="3431139019" sldId="1869"/>
            <ac:spMk id="665" creationId="{E5B8E329-9CB4-4639-9AEC-DE1283A65240}"/>
          </ac:spMkLst>
        </pc:spChg>
        <pc:spChg chg="add mod">
          <ac:chgData name="Li Bojie" userId="20e98015b95230ff" providerId="LiveId" clId="{D8FA493E-192B-401C-B480-F5CF0893DFBA}" dt="2021-07-30T13:02:14.745" v="1065" actId="1076"/>
          <ac:spMkLst>
            <pc:docMk/>
            <pc:sldMk cId="3431139019" sldId="1869"/>
            <ac:spMk id="666" creationId="{8D3D4761-EF25-41BB-A028-BEC02C4BD146}"/>
          </ac:spMkLst>
        </pc:spChg>
        <pc:spChg chg="add mod">
          <ac:chgData name="Li Bojie" userId="20e98015b95230ff" providerId="LiveId" clId="{D8FA493E-192B-401C-B480-F5CF0893DFBA}" dt="2021-07-30T13:02:14.745" v="1065" actId="1076"/>
          <ac:spMkLst>
            <pc:docMk/>
            <pc:sldMk cId="3431139019" sldId="1869"/>
            <ac:spMk id="667" creationId="{A2B3F55F-9514-4A13-94CB-C90CEE505BAA}"/>
          </ac:spMkLst>
        </pc:spChg>
        <pc:spChg chg="add mod">
          <ac:chgData name="Li Bojie" userId="20e98015b95230ff" providerId="LiveId" clId="{D8FA493E-192B-401C-B480-F5CF0893DFBA}" dt="2021-07-30T13:02:14.745" v="1065" actId="1076"/>
          <ac:spMkLst>
            <pc:docMk/>
            <pc:sldMk cId="3431139019" sldId="1869"/>
            <ac:spMk id="668" creationId="{6FD96362-36DF-47FB-BB05-2EDF16F75AAB}"/>
          </ac:spMkLst>
        </pc:spChg>
        <pc:spChg chg="add mod">
          <ac:chgData name="Li Bojie" userId="20e98015b95230ff" providerId="LiveId" clId="{D8FA493E-192B-401C-B480-F5CF0893DFBA}" dt="2021-07-30T13:02:14.745" v="1065" actId="1076"/>
          <ac:spMkLst>
            <pc:docMk/>
            <pc:sldMk cId="3431139019" sldId="1869"/>
            <ac:spMk id="669" creationId="{E38CE490-E270-4F04-89C3-74A940BCB0F3}"/>
          </ac:spMkLst>
        </pc:spChg>
        <pc:spChg chg="add mod">
          <ac:chgData name="Li Bojie" userId="20e98015b95230ff" providerId="LiveId" clId="{D8FA493E-192B-401C-B480-F5CF0893DFBA}" dt="2021-07-30T13:02:14.745" v="1065" actId="1076"/>
          <ac:spMkLst>
            <pc:docMk/>
            <pc:sldMk cId="3431139019" sldId="1869"/>
            <ac:spMk id="670" creationId="{FF809440-3B02-4DEE-B6BA-03069C82D9F8}"/>
          </ac:spMkLst>
        </pc:spChg>
        <pc:spChg chg="add mod">
          <ac:chgData name="Li Bojie" userId="20e98015b95230ff" providerId="LiveId" clId="{D8FA493E-192B-401C-B480-F5CF0893DFBA}" dt="2021-07-30T13:02:14.745" v="1065" actId="1076"/>
          <ac:spMkLst>
            <pc:docMk/>
            <pc:sldMk cId="3431139019" sldId="1869"/>
            <ac:spMk id="671" creationId="{90F308B5-DB34-4091-9CDB-C2BFAE28A916}"/>
          </ac:spMkLst>
        </pc:spChg>
        <pc:spChg chg="add mod">
          <ac:chgData name="Li Bojie" userId="20e98015b95230ff" providerId="LiveId" clId="{D8FA493E-192B-401C-B480-F5CF0893DFBA}" dt="2021-07-30T13:02:14.745" v="1065" actId="1076"/>
          <ac:spMkLst>
            <pc:docMk/>
            <pc:sldMk cId="3431139019" sldId="1869"/>
            <ac:spMk id="672" creationId="{FB11148F-C1E4-4245-B8EF-E6A31C9A9633}"/>
          </ac:spMkLst>
        </pc:spChg>
        <pc:spChg chg="add mod">
          <ac:chgData name="Li Bojie" userId="20e98015b95230ff" providerId="LiveId" clId="{D8FA493E-192B-401C-B480-F5CF0893DFBA}" dt="2021-07-30T13:02:14.745" v="1065" actId="1076"/>
          <ac:spMkLst>
            <pc:docMk/>
            <pc:sldMk cId="3431139019" sldId="1869"/>
            <ac:spMk id="673" creationId="{3A857785-C1A6-49E8-8955-3351EFBA5E07}"/>
          </ac:spMkLst>
        </pc:spChg>
        <pc:spChg chg="add mod">
          <ac:chgData name="Li Bojie" userId="20e98015b95230ff" providerId="LiveId" clId="{D8FA493E-192B-401C-B480-F5CF0893DFBA}" dt="2021-07-30T13:02:14.745" v="1065" actId="1076"/>
          <ac:spMkLst>
            <pc:docMk/>
            <pc:sldMk cId="3431139019" sldId="1869"/>
            <ac:spMk id="674" creationId="{425EF698-C417-439A-9746-219ADFCFC839}"/>
          </ac:spMkLst>
        </pc:spChg>
        <pc:spChg chg="add mod">
          <ac:chgData name="Li Bojie" userId="20e98015b95230ff" providerId="LiveId" clId="{D8FA493E-192B-401C-B480-F5CF0893DFBA}" dt="2021-07-30T13:02:14.745" v="1065" actId="1076"/>
          <ac:spMkLst>
            <pc:docMk/>
            <pc:sldMk cId="3431139019" sldId="1869"/>
            <ac:spMk id="675" creationId="{8F1FEFC4-CD26-4703-97E2-8DC96A960572}"/>
          </ac:spMkLst>
        </pc:spChg>
        <pc:spChg chg="add mod">
          <ac:chgData name="Li Bojie" userId="20e98015b95230ff" providerId="LiveId" clId="{D8FA493E-192B-401C-B480-F5CF0893DFBA}" dt="2021-07-30T13:02:14.745" v="1065" actId="1076"/>
          <ac:spMkLst>
            <pc:docMk/>
            <pc:sldMk cId="3431139019" sldId="1869"/>
            <ac:spMk id="676" creationId="{B478BC8F-D529-405B-A7E5-AEAC65AFD144}"/>
          </ac:spMkLst>
        </pc:spChg>
        <pc:spChg chg="add mod">
          <ac:chgData name="Li Bojie" userId="20e98015b95230ff" providerId="LiveId" clId="{D8FA493E-192B-401C-B480-F5CF0893DFBA}" dt="2021-07-30T13:02:14.745" v="1065" actId="1076"/>
          <ac:spMkLst>
            <pc:docMk/>
            <pc:sldMk cId="3431139019" sldId="1869"/>
            <ac:spMk id="677" creationId="{339847F2-8084-4B8C-A968-C741E12E6742}"/>
          </ac:spMkLst>
        </pc:spChg>
        <pc:spChg chg="add mod">
          <ac:chgData name="Li Bojie" userId="20e98015b95230ff" providerId="LiveId" clId="{D8FA493E-192B-401C-B480-F5CF0893DFBA}" dt="2021-07-30T13:02:14.745" v="1065" actId="1076"/>
          <ac:spMkLst>
            <pc:docMk/>
            <pc:sldMk cId="3431139019" sldId="1869"/>
            <ac:spMk id="678" creationId="{D893676F-9AE4-47BE-B9E9-17939E65F755}"/>
          </ac:spMkLst>
        </pc:spChg>
        <pc:spChg chg="add mod">
          <ac:chgData name="Li Bojie" userId="20e98015b95230ff" providerId="LiveId" clId="{D8FA493E-192B-401C-B480-F5CF0893DFBA}" dt="2021-07-30T13:02:14.745" v="1065" actId="1076"/>
          <ac:spMkLst>
            <pc:docMk/>
            <pc:sldMk cId="3431139019" sldId="1869"/>
            <ac:spMk id="679" creationId="{44622B34-25C7-4DB2-87CA-0C0D3652D49C}"/>
          </ac:spMkLst>
        </pc:spChg>
        <pc:spChg chg="add mod">
          <ac:chgData name="Li Bojie" userId="20e98015b95230ff" providerId="LiveId" clId="{D8FA493E-192B-401C-B480-F5CF0893DFBA}" dt="2021-07-30T13:02:14.745" v="1065" actId="1076"/>
          <ac:spMkLst>
            <pc:docMk/>
            <pc:sldMk cId="3431139019" sldId="1869"/>
            <ac:spMk id="680" creationId="{F43DA627-16AB-4F86-AC73-6CDEA5FFA718}"/>
          </ac:spMkLst>
        </pc:spChg>
        <pc:spChg chg="add mod">
          <ac:chgData name="Li Bojie" userId="20e98015b95230ff" providerId="LiveId" clId="{D8FA493E-192B-401C-B480-F5CF0893DFBA}" dt="2021-07-30T13:02:14.745" v="1065" actId="1076"/>
          <ac:spMkLst>
            <pc:docMk/>
            <pc:sldMk cId="3431139019" sldId="1869"/>
            <ac:spMk id="681" creationId="{E141CBF0-5FDD-46F7-975A-260FE7E4BD9B}"/>
          </ac:spMkLst>
        </pc:spChg>
        <pc:spChg chg="add mod">
          <ac:chgData name="Li Bojie" userId="20e98015b95230ff" providerId="LiveId" clId="{D8FA493E-192B-401C-B480-F5CF0893DFBA}" dt="2021-07-30T13:02:14.745" v="1065" actId="1076"/>
          <ac:spMkLst>
            <pc:docMk/>
            <pc:sldMk cId="3431139019" sldId="1869"/>
            <ac:spMk id="682" creationId="{6840676E-E7B0-43A3-92F6-9CB52D233E71}"/>
          </ac:spMkLst>
        </pc:spChg>
        <pc:spChg chg="add mod">
          <ac:chgData name="Li Bojie" userId="20e98015b95230ff" providerId="LiveId" clId="{D8FA493E-192B-401C-B480-F5CF0893DFBA}" dt="2021-07-30T13:02:14.745" v="1065" actId="1076"/>
          <ac:spMkLst>
            <pc:docMk/>
            <pc:sldMk cId="3431139019" sldId="1869"/>
            <ac:spMk id="683" creationId="{49DDA281-8060-43F6-8A61-60686CE8FF04}"/>
          </ac:spMkLst>
        </pc:spChg>
        <pc:spChg chg="add mod">
          <ac:chgData name="Li Bojie" userId="20e98015b95230ff" providerId="LiveId" clId="{D8FA493E-192B-401C-B480-F5CF0893DFBA}" dt="2021-07-30T13:02:14.745" v="1065" actId="1076"/>
          <ac:spMkLst>
            <pc:docMk/>
            <pc:sldMk cId="3431139019" sldId="1869"/>
            <ac:spMk id="684" creationId="{19B50ECC-B34B-4600-83AA-7D2056BD903B}"/>
          </ac:spMkLst>
        </pc:spChg>
        <pc:spChg chg="add mod">
          <ac:chgData name="Li Bojie" userId="20e98015b95230ff" providerId="LiveId" clId="{D8FA493E-192B-401C-B480-F5CF0893DFBA}" dt="2021-07-30T13:02:14.745" v="1065" actId="1076"/>
          <ac:spMkLst>
            <pc:docMk/>
            <pc:sldMk cId="3431139019" sldId="1869"/>
            <ac:spMk id="685" creationId="{277AEE6D-D259-48CA-B076-23B27011B4D7}"/>
          </ac:spMkLst>
        </pc:spChg>
        <pc:spChg chg="add mod">
          <ac:chgData name="Li Bojie" userId="20e98015b95230ff" providerId="LiveId" clId="{D8FA493E-192B-401C-B480-F5CF0893DFBA}" dt="2021-07-30T13:02:14.745" v="1065" actId="1076"/>
          <ac:spMkLst>
            <pc:docMk/>
            <pc:sldMk cId="3431139019" sldId="1869"/>
            <ac:spMk id="686" creationId="{0C885ECB-6FD3-4C80-A92C-6285619D4D71}"/>
          </ac:spMkLst>
        </pc:spChg>
        <pc:spChg chg="add mod">
          <ac:chgData name="Li Bojie" userId="20e98015b95230ff" providerId="LiveId" clId="{D8FA493E-192B-401C-B480-F5CF0893DFBA}" dt="2021-07-30T13:02:14.745" v="1065" actId="1076"/>
          <ac:spMkLst>
            <pc:docMk/>
            <pc:sldMk cId="3431139019" sldId="1869"/>
            <ac:spMk id="687" creationId="{0E24E40B-2858-4274-9CA6-C9A8C2927D8D}"/>
          </ac:spMkLst>
        </pc:spChg>
        <pc:spChg chg="add mod">
          <ac:chgData name="Li Bojie" userId="20e98015b95230ff" providerId="LiveId" clId="{D8FA493E-192B-401C-B480-F5CF0893DFBA}" dt="2021-07-30T13:02:14.745" v="1065" actId="1076"/>
          <ac:spMkLst>
            <pc:docMk/>
            <pc:sldMk cId="3431139019" sldId="1869"/>
            <ac:spMk id="688" creationId="{82EEF829-F07B-4150-84AA-697A372F113B}"/>
          </ac:spMkLst>
        </pc:spChg>
        <pc:spChg chg="add mod">
          <ac:chgData name="Li Bojie" userId="20e98015b95230ff" providerId="LiveId" clId="{D8FA493E-192B-401C-B480-F5CF0893DFBA}" dt="2021-07-30T13:02:14.745" v="1065" actId="1076"/>
          <ac:spMkLst>
            <pc:docMk/>
            <pc:sldMk cId="3431139019" sldId="1869"/>
            <ac:spMk id="689" creationId="{F110A985-2B29-4534-9976-F9CD5B24789F}"/>
          </ac:spMkLst>
        </pc:spChg>
        <pc:spChg chg="add mod">
          <ac:chgData name="Li Bojie" userId="20e98015b95230ff" providerId="LiveId" clId="{D8FA493E-192B-401C-B480-F5CF0893DFBA}" dt="2021-07-30T13:02:14.745" v="1065" actId="1076"/>
          <ac:spMkLst>
            <pc:docMk/>
            <pc:sldMk cId="3431139019" sldId="1869"/>
            <ac:spMk id="690" creationId="{ED40AC67-A9F4-485B-94D8-AF35FB493FCA}"/>
          </ac:spMkLst>
        </pc:spChg>
        <pc:spChg chg="add mod">
          <ac:chgData name="Li Bojie" userId="20e98015b95230ff" providerId="LiveId" clId="{D8FA493E-192B-401C-B480-F5CF0893DFBA}" dt="2021-07-30T13:02:14.745" v="1065" actId="1076"/>
          <ac:spMkLst>
            <pc:docMk/>
            <pc:sldMk cId="3431139019" sldId="1869"/>
            <ac:spMk id="691" creationId="{06AFFD61-564B-42CA-82F3-D50EB857BA56}"/>
          </ac:spMkLst>
        </pc:spChg>
        <pc:spChg chg="add mod">
          <ac:chgData name="Li Bojie" userId="20e98015b95230ff" providerId="LiveId" clId="{D8FA493E-192B-401C-B480-F5CF0893DFBA}" dt="2021-07-30T13:02:14.745" v="1065" actId="1076"/>
          <ac:spMkLst>
            <pc:docMk/>
            <pc:sldMk cId="3431139019" sldId="1869"/>
            <ac:spMk id="692" creationId="{93338EB3-ECD6-459D-8A2D-075C4EE9FBC8}"/>
          </ac:spMkLst>
        </pc:spChg>
        <pc:spChg chg="add mod">
          <ac:chgData name="Li Bojie" userId="20e98015b95230ff" providerId="LiveId" clId="{D8FA493E-192B-401C-B480-F5CF0893DFBA}" dt="2021-07-30T13:02:14.745" v="1065" actId="1076"/>
          <ac:spMkLst>
            <pc:docMk/>
            <pc:sldMk cId="3431139019" sldId="1869"/>
            <ac:spMk id="693" creationId="{AC0B8F2A-177D-4E31-B0C0-C7DF37E8A81F}"/>
          </ac:spMkLst>
        </pc:spChg>
        <pc:spChg chg="add mod">
          <ac:chgData name="Li Bojie" userId="20e98015b95230ff" providerId="LiveId" clId="{D8FA493E-192B-401C-B480-F5CF0893DFBA}" dt="2021-07-30T13:02:14.745" v="1065" actId="1076"/>
          <ac:spMkLst>
            <pc:docMk/>
            <pc:sldMk cId="3431139019" sldId="1869"/>
            <ac:spMk id="694" creationId="{A3005AC9-6F89-4D29-804C-820B388898F8}"/>
          </ac:spMkLst>
        </pc:spChg>
        <pc:spChg chg="add mod">
          <ac:chgData name="Li Bojie" userId="20e98015b95230ff" providerId="LiveId" clId="{D8FA493E-192B-401C-B480-F5CF0893DFBA}" dt="2021-07-30T13:02:14.745" v="1065" actId="1076"/>
          <ac:spMkLst>
            <pc:docMk/>
            <pc:sldMk cId="3431139019" sldId="1869"/>
            <ac:spMk id="695" creationId="{9F87CFE0-22A4-4853-9149-FDF1A7450E36}"/>
          </ac:spMkLst>
        </pc:spChg>
        <pc:spChg chg="add mod">
          <ac:chgData name="Li Bojie" userId="20e98015b95230ff" providerId="LiveId" clId="{D8FA493E-192B-401C-B480-F5CF0893DFBA}" dt="2021-07-30T13:02:14.745" v="1065" actId="1076"/>
          <ac:spMkLst>
            <pc:docMk/>
            <pc:sldMk cId="3431139019" sldId="1869"/>
            <ac:spMk id="696" creationId="{19896CAA-E63C-4AEC-839F-FFBE45127119}"/>
          </ac:spMkLst>
        </pc:spChg>
        <pc:spChg chg="add mod">
          <ac:chgData name="Li Bojie" userId="20e98015b95230ff" providerId="LiveId" clId="{D8FA493E-192B-401C-B480-F5CF0893DFBA}" dt="2021-07-30T13:02:14.745" v="1065" actId="1076"/>
          <ac:spMkLst>
            <pc:docMk/>
            <pc:sldMk cId="3431139019" sldId="1869"/>
            <ac:spMk id="697" creationId="{56998D89-3ABE-4A2B-8AFD-6CD26F2276F4}"/>
          </ac:spMkLst>
        </pc:spChg>
        <pc:spChg chg="add mod">
          <ac:chgData name="Li Bojie" userId="20e98015b95230ff" providerId="LiveId" clId="{D8FA493E-192B-401C-B480-F5CF0893DFBA}" dt="2021-07-30T13:02:14.745" v="1065" actId="1076"/>
          <ac:spMkLst>
            <pc:docMk/>
            <pc:sldMk cId="3431139019" sldId="1869"/>
            <ac:spMk id="698" creationId="{2A7F9802-C393-4310-8BB6-D486533341D7}"/>
          </ac:spMkLst>
        </pc:spChg>
        <pc:spChg chg="add mod">
          <ac:chgData name="Li Bojie" userId="20e98015b95230ff" providerId="LiveId" clId="{D8FA493E-192B-401C-B480-F5CF0893DFBA}" dt="2021-07-30T13:02:14.745" v="1065" actId="1076"/>
          <ac:spMkLst>
            <pc:docMk/>
            <pc:sldMk cId="3431139019" sldId="1869"/>
            <ac:spMk id="699" creationId="{187F4ECD-FEBA-45F7-8FF6-9E9343C0B6D4}"/>
          </ac:spMkLst>
        </pc:spChg>
        <pc:spChg chg="add mod">
          <ac:chgData name="Li Bojie" userId="20e98015b95230ff" providerId="LiveId" clId="{D8FA493E-192B-401C-B480-F5CF0893DFBA}" dt="2021-07-30T13:02:14.745" v="1065" actId="1076"/>
          <ac:spMkLst>
            <pc:docMk/>
            <pc:sldMk cId="3431139019" sldId="1869"/>
            <ac:spMk id="700" creationId="{16D3F876-9112-4F69-89AA-7E4124292AD5}"/>
          </ac:spMkLst>
        </pc:spChg>
        <pc:spChg chg="add mod">
          <ac:chgData name="Li Bojie" userId="20e98015b95230ff" providerId="LiveId" clId="{D8FA493E-192B-401C-B480-F5CF0893DFBA}" dt="2021-07-30T13:02:14.745" v="1065" actId="1076"/>
          <ac:spMkLst>
            <pc:docMk/>
            <pc:sldMk cId="3431139019" sldId="1869"/>
            <ac:spMk id="701" creationId="{E95E3813-FFEE-4588-8A03-566348FEBD95}"/>
          </ac:spMkLst>
        </pc:spChg>
        <pc:spChg chg="add mod">
          <ac:chgData name="Li Bojie" userId="20e98015b95230ff" providerId="LiveId" clId="{D8FA493E-192B-401C-B480-F5CF0893DFBA}" dt="2021-07-30T13:02:14.745" v="1065" actId="1076"/>
          <ac:spMkLst>
            <pc:docMk/>
            <pc:sldMk cId="3431139019" sldId="1869"/>
            <ac:spMk id="702" creationId="{E46866D2-7063-4B55-BF38-489A7CA0AC03}"/>
          </ac:spMkLst>
        </pc:spChg>
        <pc:spChg chg="add mod">
          <ac:chgData name="Li Bojie" userId="20e98015b95230ff" providerId="LiveId" clId="{D8FA493E-192B-401C-B480-F5CF0893DFBA}" dt="2021-07-30T13:02:14.745" v="1065" actId="1076"/>
          <ac:spMkLst>
            <pc:docMk/>
            <pc:sldMk cId="3431139019" sldId="1869"/>
            <ac:spMk id="703" creationId="{29E32D0F-C1CE-4D07-A3D8-D96FE03B17E3}"/>
          </ac:spMkLst>
        </pc:spChg>
        <pc:spChg chg="add mod">
          <ac:chgData name="Li Bojie" userId="20e98015b95230ff" providerId="LiveId" clId="{D8FA493E-192B-401C-B480-F5CF0893DFBA}" dt="2021-07-30T13:02:14.745" v="1065" actId="1076"/>
          <ac:spMkLst>
            <pc:docMk/>
            <pc:sldMk cId="3431139019" sldId="1869"/>
            <ac:spMk id="704" creationId="{7E5021F0-FCC3-4BB0-998F-AF08310A3406}"/>
          </ac:spMkLst>
        </pc:spChg>
        <pc:spChg chg="add mod">
          <ac:chgData name="Li Bojie" userId="20e98015b95230ff" providerId="LiveId" clId="{D8FA493E-192B-401C-B480-F5CF0893DFBA}" dt="2021-07-30T13:02:14.745" v="1065" actId="1076"/>
          <ac:spMkLst>
            <pc:docMk/>
            <pc:sldMk cId="3431139019" sldId="1869"/>
            <ac:spMk id="705" creationId="{F742F017-7B31-400B-B2E9-C0E8E29D3D0C}"/>
          </ac:spMkLst>
        </pc:spChg>
        <pc:spChg chg="add mod">
          <ac:chgData name="Li Bojie" userId="20e98015b95230ff" providerId="LiveId" clId="{D8FA493E-192B-401C-B480-F5CF0893DFBA}" dt="2021-07-30T13:02:14.745" v="1065" actId="1076"/>
          <ac:spMkLst>
            <pc:docMk/>
            <pc:sldMk cId="3431139019" sldId="1869"/>
            <ac:spMk id="706" creationId="{F7747C60-29C0-4DD5-818A-2162A45391A1}"/>
          </ac:spMkLst>
        </pc:spChg>
        <pc:spChg chg="add mod">
          <ac:chgData name="Li Bojie" userId="20e98015b95230ff" providerId="LiveId" clId="{D8FA493E-192B-401C-B480-F5CF0893DFBA}" dt="2021-07-30T13:02:14.745" v="1065" actId="1076"/>
          <ac:spMkLst>
            <pc:docMk/>
            <pc:sldMk cId="3431139019" sldId="1869"/>
            <ac:spMk id="707" creationId="{78D1F4C6-C9CC-48DB-A653-690C56FDFF31}"/>
          </ac:spMkLst>
        </pc:spChg>
        <pc:spChg chg="add mod">
          <ac:chgData name="Li Bojie" userId="20e98015b95230ff" providerId="LiveId" clId="{D8FA493E-192B-401C-B480-F5CF0893DFBA}" dt="2021-07-30T13:02:14.745" v="1065" actId="1076"/>
          <ac:spMkLst>
            <pc:docMk/>
            <pc:sldMk cId="3431139019" sldId="1869"/>
            <ac:spMk id="708" creationId="{F9B4EAB3-B2CC-4084-9BF9-6A1D576DF07F}"/>
          </ac:spMkLst>
        </pc:spChg>
        <pc:spChg chg="add mod">
          <ac:chgData name="Li Bojie" userId="20e98015b95230ff" providerId="LiveId" clId="{D8FA493E-192B-401C-B480-F5CF0893DFBA}" dt="2021-07-30T13:02:14.745" v="1065" actId="1076"/>
          <ac:spMkLst>
            <pc:docMk/>
            <pc:sldMk cId="3431139019" sldId="1869"/>
            <ac:spMk id="709" creationId="{C631D6AA-EC30-4638-B3A2-D6A33F47C80D}"/>
          </ac:spMkLst>
        </pc:spChg>
        <pc:spChg chg="add mod">
          <ac:chgData name="Li Bojie" userId="20e98015b95230ff" providerId="LiveId" clId="{D8FA493E-192B-401C-B480-F5CF0893DFBA}" dt="2021-07-30T13:02:14.745" v="1065" actId="1076"/>
          <ac:spMkLst>
            <pc:docMk/>
            <pc:sldMk cId="3431139019" sldId="1869"/>
            <ac:spMk id="710" creationId="{BEDC9BE2-F8EF-442A-9925-8562844ADFAA}"/>
          </ac:spMkLst>
        </pc:spChg>
        <pc:spChg chg="add mod">
          <ac:chgData name="Li Bojie" userId="20e98015b95230ff" providerId="LiveId" clId="{D8FA493E-192B-401C-B480-F5CF0893DFBA}" dt="2021-07-30T13:02:14.745" v="1065" actId="1076"/>
          <ac:spMkLst>
            <pc:docMk/>
            <pc:sldMk cId="3431139019" sldId="1869"/>
            <ac:spMk id="711" creationId="{3B7BDF38-12A0-44D5-9C3C-27253684AD1E}"/>
          </ac:spMkLst>
        </pc:spChg>
        <pc:spChg chg="add mod">
          <ac:chgData name="Li Bojie" userId="20e98015b95230ff" providerId="LiveId" clId="{D8FA493E-192B-401C-B480-F5CF0893DFBA}" dt="2021-07-30T13:02:14.745" v="1065" actId="1076"/>
          <ac:spMkLst>
            <pc:docMk/>
            <pc:sldMk cId="3431139019" sldId="1869"/>
            <ac:spMk id="712" creationId="{19B0DC43-677A-4FE2-83F9-CFA9F0D561F6}"/>
          </ac:spMkLst>
        </pc:spChg>
        <pc:spChg chg="add mod">
          <ac:chgData name="Li Bojie" userId="20e98015b95230ff" providerId="LiveId" clId="{D8FA493E-192B-401C-B480-F5CF0893DFBA}" dt="2021-07-30T13:02:14.745" v="1065" actId="1076"/>
          <ac:spMkLst>
            <pc:docMk/>
            <pc:sldMk cId="3431139019" sldId="1869"/>
            <ac:spMk id="713" creationId="{4940BD34-119D-4392-845A-7CC9929FF8C0}"/>
          </ac:spMkLst>
        </pc:spChg>
        <pc:spChg chg="add mod">
          <ac:chgData name="Li Bojie" userId="20e98015b95230ff" providerId="LiveId" clId="{D8FA493E-192B-401C-B480-F5CF0893DFBA}" dt="2021-07-30T13:02:14.745" v="1065" actId="1076"/>
          <ac:spMkLst>
            <pc:docMk/>
            <pc:sldMk cId="3431139019" sldId="1869"/>
            <ac:spMk id="714" creationId="{56A1D117-2A8D-45BA-96B8-B1D5151E2BFB}"/>
          </ac:spMkLst>
        </pc:spChg>
        <pc:spChg chg="add mod">
          <ac:chgData name="Li Bojie" userId="20e98015b95230ff" providerId="LiveId" clId="{D8FA493E-192B-401C-B480-F5CF0893DFBA}" dt="2021-07-30T13:02:14.745" v="1065" actId="1076"/>
          <ac:spMkLst>
            <pc:docMk/>
            <pc:sldMk cId="3431139019" sldId="1869"/>
            <ac:spMk id="715" creationId="{27A27558-7E7F-4CDA-9EDD-1EAB07A929A7}"/>
          </ac:spMkLst>
        </pc:spChg>
        <pc:spChg chg="add mod">
          <ac:chgData name="Li Bojie" userId="20e98015b95230ff" providerId="LiveId" clId="{D8FA493E-192B-401C-B480-F5CF0893DFBA}" dt="2021-07-30T13:02:14.745" v="1065" actId="1076"/>
          <ac:spMkLst>
            <pc:docMk/>
            <pc:sldMk cId="3431139019" sldId="1869"/>
            <ac:spMk id="716" creationId="{E31ECD10-0A52-40E1-8C36-E0178E8DC42C}"/>
          </ac:spMkLst>
        </pc:spChg>
        <pc:spChg chg="add mod">
          <ac:chgData name="Li Bojie" userId="20e98015b95230ff" providerId="LiveId" clId="{D8FA493E-192B-401C-B480-F5CF0893DFBA}" dt="2021-07-30T13:02:14.745" v="1065" actId="1076"/>
          <ac:spMkLst>
            <pc:docMk/>
            <pc:sldMk cId="3431139019" sldId="1869"/>
            <ac:spMk id="717" creationId="{E158ACA3-612C-489A-A85A-9ED6B30BDF48}"/>
          </ac:spMkLst>
        </pc:spChg>
        <pc:spChg chg="add del mod">
          <ac:chgData name="Li Bojie" userId="20e98015b95230ff" providerId="LiveId" clId="{D8FA493E-192B-401C-B480-F5CF0893DFBA}" dt="2021-07-30T13:03:45.270" v="1119" actId="1076"/>
          <ac:spMkLst>
            <pc:docMk/>
            <pc:sldMk cId="3431139019" sldId="1869"/>
            <ac:spMk id="718" creationId="{BD363CDC-90C1-4BF9-845D-51B70D27EFF2}"/>
          </ac:spMkLst>
        </pc:spChg>
        <pc:spChg chg="add mod">
          <ac:chgData name="Li Bojie" userId="20e98015b95230ff" providerId="LiveId" clId="{D8FA493E-192B-401C-B480-F5CF0893DFBA}" dt="2021-07-30T13:02:14.745" v="1065" actId="1076"/>
          <ac:spMkLst>
            <pc:docMk/>
            <pc:sldMk cId="3431139019" sldId="1869"/>
            <ac:spMk id="719" creationId="{ED6897D5-5E31-4855-AC1C-A7E2AEC1C5DB}"/>
          </ac:spMkLst>
        </pc:spChg>
        <pc:spChg chg="add mod">
          <ac:chgData name="Li Bojie" userId="20e98015b95230ff" providerId="LiveId" clId="{D8FA493E-192B-401C-B480-F5CF0893DFBA}" dt="2021-07-30T13:02:14.745" v="1065" actId="1076"/>
          <ac:spMkLst>
            <pc:docMk/>
            <pc:sldMk cId="3431139019" sldId="1869"/>
            <ac:spMk id="720" creationId="{04290E91-D8F7-43A9-9CB6-18FAB88EEDDA}"/>
          </ac:spMkLst>
        </pc:spChg>
        <pc:spChg chg="add mod">
          <ac:chgData name="Li Bojie" userId="20e98015b95230ff" providerId="LiveId" clId="{D8FA493E-192B-401C-B480-F5CF0893DFBA}" dt="2021-07-30T13:02:14.745" v="1065" actId="1076"/>
          <ac:spMkLst>
            <pc:docMk/>
            <pc:sldMk cId="3431139019" sldId="1869"/>
            <ac:spMk id="721" creationId="{41A94954-B2F3-4647-B5FE-76F3DF53C25C}"/>
          </ac:spMkLst>
        </pc:spChg>
        <pc:spChg chg="add mod">
          <ac:chgData name="Li Bojie" userId="20e98015b95230ff" providerId="LiveId" clId="{D8FA493E-192B-401C-B480-F5CF0893DFBA}" dt="2021-07-30T13:02:14.745" v="1065" actId="1076"/>
          <ac:spMkLst>
            <pc:docMk/>
            <pc:sldMk cId="3431139019" sldId="1869"/>
            <ac:spMk id="722" creationId="{49951D97-BA33-4E27-AE88-EE5CEE200DDD}"/>
          </ac:spMkLst>
        </pc:spChg>
        <pc:spChg chg="add mod">
          <ac:chgData name="Li Bojie" userId="20e98015b95230ff" providerId="LiveId" clId="{D8FA493E-192B-401C-B480-F5CF0893DFBA}" dt="2021-07-30T13:02:14.745" v="1065" actId="1076"/>
          <ac:spMkLst>
            <pc:docMk/>
            <pc:sldMk cId="3431139019" sldId="1869"/>
            <ac:spMk id="723" creationId="{9E893C53-BAF8-4C51-8EB9-B822D9F72E5E}"/>
          </ac:spMkLst>
        </pc:spChg>
        <pc:spChg chg="add del mod">
          <ac:chgData name="Li Bojie" userId="20e98015b95230ff" providerId="LiveId" clId="{D8FA493E-192B-401C-B480-F5CF0893DFBA}" dt="2021-07-30T13:06:04.998" v="1130" actId="478"/>
          <ac:spMkLst>
            <pc:docMk/>
            <pc:sldMk cId="3431139019" sldId="1869"/>
            <ac:spMk id="725" creationId="{AAA40A89-0FAB-47FA-86FD-2F0EA4420727}"/>
          </ac:spMkLst>
        </pc:spChg>
        <pc:spChg chg="add mod">
          <ac:chgData name="Li Bojie" userId="20e98015b95230ff" providerId="LiveId" clId="{D8FA493E-192B-401C-B480-F5CF0893DFBA}" dt="2021-07-30T13:02:14.745" v="1065" actId="1076"/>
          <ac:spMkLst>
            <pc:docMk/>
            <pc:sldMk cId="3431139019" sldId="1869"/>
            <ac:spMk id="726" creationId="{7A1F5E00-6BD8-4D85-B74E-F6723D43FFAB}"/>
          </ac:spMkLst>
        </pc:spChg>
        <pc:spChg chg="add del mod">
          <ac:chgData name="Li Bojie" userId="20e98015b95230ff" providerId="LiveId" clId="{D8FA493E-192B-401C-B480-F5CF0893DFBA}" dt="2021-07-30T12:54:03.449" v="762" actId="478"/>
          <ac:spMkLst>
            <pc:docMk/>
            <pc:sldMk cId="3431139019" sldId="1869"/>
            <ac:spMk id="727" creationId="{246339BF-CAAD-4004-81B0-96D5232A03C9}"/>
          </ac:spMkLst>
        </pc:spChg>
        <pc:spChg chg="add del mod">
          <ac:chgData name="Li Bojie" userId="20e98015b95230ff" providerId="LiveId" clId="{D8FA493E-192B-401C-B480-F5CF0893DFBA}" dt="2021-07-30T12:54:06.597" v="763" actId="478"/>
          <ac:spMkLst>
            <pc:docMk/>
            <pc:sldMk cId="3431139019" sldId="1869"/>
            <ac:spMk id="728" creationId="{076AB574-59CF-4679-BC49-182D3FD4E365}"/>
          </ac:spMkLst>
        </pc:spChg>
        <pc:spChg chg="add del mod">
          <ac:chgData name="Li Bojie" userId="20e98015b95230ff" providerId="LiveId" clId="{D8FA493E-192B-401C-B480-F5CF0893DFBA}" dt="2021-07-30T12:54:09.226" v="764" actId="478"/>
          <ac:spMkLst>
            <pc:docMk/>
            <pc:sldMk cId="3431139019" sldId="1869"/>
            <ac:spMk id="729" creationId="{25DF9821-120D-4F5E-A8AD-672D5CC9569C}"/>
          </ac:spMkLst>
        </pc:spChg>
        <pc:spChg chg="add mod">
          <ac:chgData name="Li Bojie" userId="20e98015b95230ff" providerId="LiveId" clId="{D8FA493E-192B-401C-B480-F5CF0893DFBA}" dt="2021-07-30T13:02:14.745" v="1065" actId="1076"/>
          <ac:spMkLst>
            <pc:docMk/>
            <pc:sldMk cId="3431139019" sldId="1869"/>
            <ac:spMk id="730" creationId="{5CAC368F-2146-4AA0-9FCD-261A53C26BDA}"/>
          </ac:spMkLst>
        </pc:spChg>
        <pc:spChg chg="add mod">
          <ac:chgData name="Li Bojie" userId="20e98015b95230ff" providerId="LiveId" clId="{D8FA493E-192B-401C-B480-F5CF0893DFBA}" dt="2021-07-30T13:02:14.745" v="1065" actId="1076"/>
          <ac:spMkLst>
            <pc:docMk/>
            <pc:sldMk cId="3431139019" sldId="1869"/>
            <ac:spMk id="731" creationId="{226D75B8-CB25-41F0-BA5D-1AC1B848E598}"/>
          </ac:spMkLst>
        </pc:spChg>
        <pc:spChg chg="add del mod">
          <ac:chgData name="Li Bojie" userId="20e98015b95230ff" providerId="LiveId" clId="{D8FA493E-192B-401C-B480-F5CF0893DFBA}" dt="2021-07-30T12:54:49.110" v="782" actId="478"/>
          <ac:spMkLst>
            <pc:docMk/>
            <pc:sldMk cId="3431139019" sldId="1869"/>
            <ac:spMk id="732" creationId="{8AB36832-E546-4991-93A4-80CC5BFB3A50}"/>
          </ac:spMkLst>
        </pc:spChg>
        <pc:spChg chg="add mod">
          <ac:chgData name="Li Bojie" userId="20e98015b95230ff" providerId="LiveId" clId="{D8FA493E-192B-401C-B480-F5CF0893DFBA}" dt="2021-07-30T13:04:25.714" v="1125" actId="14100"/>
          <ac:spMkLst>
            <pc:docMk/>
            <pc:sldMk cId="3431139019" sldId="1869"/>
            <ac:spMk id="733" creationId="{D9DD5B53-C2DE-4C5C-830C-D2BA6B92A167}"/>
          </ac:spMkLst>
        </pc:spChg>
        <pc:spChg chg="add del mod">
          <ac:chgData name="Li Bojie" userId="20e98015b95230ff" providerId="LiveId" clId="{D8FA493E-192B-401C-B480-F5CF0893DFBA}" dt="2021-07-30T12:54:58.556" v="785" actId="478"/>
          <ac:spMkLst>
            <pc:docMk/>
            <pc:sldMk cId="3431139019" sldId="1869"/>
            <ac:spMk id="734" creationId="{860105D1-AD12-46CC-B4E5-005247FCE5E6}"/>
          </ac:spMkLst>
        </pc:spChg>
        <pc:spChg chg="add mod">
          <ac:chgData name="Li Bojie" userId="20e98015b95230ff" providerId="LiveId" clId="{D8FA493E-192B-401C-B480-F5CF0893DFBA}" dt="2021-07-30T13:02:14.745" v="1065" actId="1076"/>
          <ac:spMkLst>
            <pc:docMk/>
            <pc:sldMk cId="3431139019" sldId="1869"/>
            <ac:spMk id="736" creationId="{EDE42BB0-21D4-4823-A4F8-6295BA5500EF}"/>
          </ac:spMkLst>
        </pc:spChg>
        <pc:spChg chg="add mod">
          <ac:chgData name="Li Bojie" userId="20e98015b95230ff" providerId="LiveId" clId="{D8FA493E-192B-401C-B480-F5CF0893DFBA}" dt="2021-07-30T13:02:14.745" v="1065" actId="1076"/>
          <ac:spMkLst>
            <pc:docMk/>
            <pc:sldMk cId="3431139019" sldId="1869"/>
            <ac:spMk id="737" creationId="{B976DCDD-FF08-4DEB-A25B-C8D1DC2B7F45}"/>
          </ac:spMkLst>
        </pc:spChg>
        <pc:spChg chg="add del mod">
          <ac:chgData name="Li Bojie" userId="20e98015b95230ff" providerId="LiveId" clId="{D8FA493E-192B-401C-B480-F5CF0893DFBA}" dt="2021-07-30T12:54:17.858" v="767" actId="478"/>
          <ac:spMkLst>
            <pc:docMk/>
            <pc:sldMk cId="3431139019" sldId="1869"/>
            <ac:spMk id="738" creationId="{320D7059-EB53-4950-B35C-15C82ABC3DD6}"/>
          </ac:spMkLst>
        </pc:spChg>
        <pc:spChg chg="add del mod">
          <ac:chgData name="Li Bojie" userId="20e98015b95230ff" providerId="LiveId" clId="{D8FA493E-192B-401C-B480-F5CF0893DFBA}" dt="2021-07-30T12:59:06.399" v="898" actId="478"/>
          <ac:spMkLst>
            <pc:docMk/>
            <pc:sldMk cId="3431139019" sldId="1869"/>
            <ac:spMk id="739" creationId="{BBEC7CE2-C1D3-4BA6-BFD5-137D7F134C20}"/>
          </ac:spMkLst>
        </pc:spChg>
        <pc:spChg chg="add mod topLvl">
          <ac:chgData name="Li Bojie" userId="20e98015b95230ff" providerId="LiveId" clId="{D8FA493E-192B-401C-B480-F5CF0893DFBA}" dt="2021-07-30T13:04:08.961" v="1123" actId="1076"/>
          <ac:spMkLst>
            <pc:docMk/>
            <pc:sldMk cId="3431139019" sldId="1869"/>
            <ac:spMk id="740" creationId="{804ECB2C-2FCA-49DC-BDB4-B70C830252F0}"/>
          </ac:spMkLst>
        </pc:spChg>
        <pc:spChg chg="add del mod">
          <ac:chgData name="Li Bojie" userId="20e98015b95230ff" providerId="LiveId" clId="{D8FA493E-192B-401C-B480-F5CF0893DFBA}" dt="2021-07-30T12:55:10.648" v="787" actId="478"/>
          <ac:spMkLst>
            <pc:docMk/>
            <pc:sldMk cId="3431139019" sldId="1869"/>
            <ac:spMk id="741" creationId="{5088A837-41F2-4F3E-AD61-491D2D41C36A}"/>
          </ac:spMkLst>
        </pc:spChg>
        <pc:spChg chg="add del mod">
          <ac:chgData name="Li Bojie" userId="20e98015b95230ff" providerId="LiveId" clId="{D8FA493E-192B-401C-B480-F5CF0893DFBA}" dt="2021-07-30T12:55:03.737" v="786" actId="478"/>
          <ac:spMkLst>
            <pc:docMk/>
            <pc:sldMk cId="3431139019" sldId="1869"/>
            <ac:spMk id="743" creationId="{1CBEF402-611E-4070-997B-F66F0BFCFA3F}"/>
          </ac:spMkLst>
        </pc:spChg>
        <pc:spChg chg="add del mod topLvl">
          <ac:chgData name="Li Bojie" userId="20e98015b95230ff" providerId="LiveId" clId="{D8FA493E-192B-401C-B480-F5CF0893DFBA}" dt="2021-07-30T12:57:10.203" v="826" actId="478"/>
          <ac:spMkLst>
            <pc:docMk/>
            <pc:sldMk cId="3431139019" sldId="1869"/>
            <ac:spMk id="745" creationId="{A290A0F9-2700-4B91-9E86-B2B256EE6E34}"/>
          </ac:spMkLst>
        </pc:spChg>
        <pc:spChg chg="add mod">
          <ac:chgData name="Li Bojie" userId="20e98015b95230ff" providerId="LiveId" clId="{D8FA493E-192B-401C-B480-F5CF0893DFBA}" dt="2021-07-30T13:04:08.961" v="1123" actId="1076"/>
          <ac:spMkLst>
            <pc:docMk/>
            <pc:sldMk cId="3431139019" sldId="1869"/>
            <ac:spMk id="746" creationId="{2158AB25-5EAA-43B7-8722-7D7C45339980}"/>
          </ac:spMkLst>
        </pc:spChg>
        <pc:spChg chg="add mod">
          <ac:chgData name="Li Bojie" userId="20e98015b95230ff" providerId="LiveId" clId="{D8FA493E-192B-401C-B480-F5CF0893DFBA}" dt="2021-07-30T13:04:08.961" v="1123" actId="1076"/>
          <ac:spMkLst>
            <pc:docMk/>
            <pc:sldMk cId="3431139019" sldId="1869"/>
            <ac:spMk id="748" creationId="{06433A5B-234D-4919-BF5C-3C1980879283}"/>
          </ac:spMkLst>
        </pc:spChg>
        <pc:spChg chg="add mod">
          <ac:chgData name="Li Bojie" userId="20e98015b95230ff" providerId="LiveId" clId="{D8FA493E-192B-401C-B480-F5CF0893DFBA}" dt="2021-07-30T13:04:08.961" v="1123" actId="1076"/>
          <ac:spMkLst>
            <pc:docMk/>
            <pc:sldMk cId="3431139019" sldId="1869"/>
            <ac:spMk id="749" creationId="{24255326-4634-4F96-B7D3-69ED8BBFAAEB}"/>
          </ac:spMkLst>
        </pc:spChg>
        <pc:spChg chg="add mod">
          <ac:chgData name="Li Bojie" userId="20e98015b95230ff" providerId="LiveId" clId="{D8FA493E-192B-401C-B480-F5CF0893DFBA}" dt="2021-07-30T13:04:08.961" v="1123" actId="1076"/>
          <ac:spMkLst>
            <pc:docMk/>
            <pc:sldMk cId="3431139019" sldId="1869"/>
            <ac:spMk id="750" creationId="{24027C39-9ADF-4D26-ADCD-F091725C02C6}"/>
          </ac:spMkLst>
        </pc:spChg>
        <pc:spChg chg="add mod">
          <ac:chgData name="Li Bojie" userId="20e98015b95230ff" providerId="LiveId" clId="{D8FA493E-192B-401C-B480-F5CF0893DFBA}" dt="2021-07-30T13:04:08.961" v="1123" actId="1076"/>
          <ac:spMkLst>
            <pc:docMk/>
            <pc:sldMk cId="3431139019" sldId="1869"/>
            <ac:spMk id="751" creationId="{05DA2B31-7A31-49FE-A717-84AF9A024EA6}"/>
          </ac:spMkLst>
        </pc:spChg>
        <pc:spChg chg="add mod">
          <ac:chgData name="Li Bojie" userId="20e98015b95230ff" providerId="LiveId" clId="{D8FA493E-192B-401C-B480-F5CF0893DFBA}" dt="2021-07-30T13:04:08.961" v="1123" actId="1076"/>
          <ac:spMkLst>
            <pc:docMk/>
            <pc:sldMk cId="3431139019" sldId="1869"/>
            <ac:spMk id="755" creationId="{037916C5-2CC4-46D9-B561-FC84A1FBA522}"/>
          </ac:spMkLst>
        </pc:spChg>
        <pc:spChg chg="add mod">
          <ac:chgData name="Li Bojie" userId="20e98015b95230ff" providerId="LiveId" clId="{D8FA493E-192B-401C-B480-F5CF0893DFBA}" dt="2021-07-30T13:04:08.961" v="1123" actId="1076"/>
          <ac:spMkLst>
            <pc:docMk/>
            <pc:sldMk cId="3431139019" sldId="1869"/>
            <ac:spMk id="756" creationId="{3CEDBD47-20A6-47EB-81DD-572BB8092DB1}"/>
          </ac:spMkLst>
        </pc:spChg>
        <pc:spChg chg="add mod">
          <ac:chgData name="Li Bojie" userId="20e98015b95230ff" providerId="LiveId" clId="{D8FA493E-192B-401C-B480-F5CF0893DFBA}" dt="2021-07-30T13:04:08.961" v="1123" actId="1076"/>
          <ac:spMkLst>
            <pc:docMk/>
            <pc:sldMk cId="3431139019" sldId="1869"/>
            <ac:spMk id="757" creationId="{DEA0FD7F-27A2-4B20-BF07-199B35BA4392}"/>
          </ac:spMkLst>
        </pc:spChg>
        <pc:spChg chg="add mod">
          <ac:chgData name="Li Bojie" userId="20e98015b95230ff" providerId="LiveId" clId="{D8FA493E-192B-401C-B480-F5CF0893DFBA}" dt="2021-07-30T13:04:08.961" v="1123" actId="1076"/>
          <ac:spMkLst>
            <pc:docMk/>
            <pc:sldMk cId="3431139019" sldId="1869"/>
            <ac:spMk id="758" creationId="{313B58F6-3485-46B4-BD3A-8F5CA6ACB8E8}"/>
          </ac:spMkLst>
        </pc:spChg>
        <pc:spChg chg="add mod">
          <ac:chgData name="Li Bojie" userId="20e98015b95230ff" providerId="LiveId" clId="{D8FA493E-192B-401C-B480-F5CF0893DFBA}" dt="2021-07-30T13:04:08.961" v="1123" actId="1076"/>
          <ac:spMkLst>
            <pc:docMk/>
            <pc:sldMk cId="3431139019" sldId="1869"/>
            <ac:spMk id="759" creationId="{D7B57C1E-1A49-49AE-A720-67B6D56FA73B}"/>
          </ac:spMkLst>
        </pc:spChg>
        <pc:spChg chg="add mod">
          <ac:chgData name="Li Bojie" userId="20e98015b95230ff" providerId="LiveId" clId="{D8FA493E-192B-401C-B480-F5CF0893DFBA}" dt="2021-07-30T13:04:08.961" v="1123" actId="1076"/>
          <ac:spMkLst>
            <pc:docMk/>
            <pc:sldMk cId="3431139019" sldId="1869"/>
            <ac:spMk id="760" creationId="{9EDB5F8C-63AC-4913-BFE4-B3132E8785EC}"/>
          </ac:spMkLst>
        </pc:spChg>
        <pc:spChg chg="add mod">
          <ac:chgData name="Li Bojie" userId="20e98015b95230ff" providerId="LiveId" clId="{D8FA493E-192B-401C-B480-F5CF0893DFBA}" dt="2021-07-30T13:04:08.961" v="1123" actId="1076"/>
          <ac:spMkLst>
            <pc:docMk/>
            <pc:sldMk cId="3431139019" sldId="1869"/>
            <ac:spMk id="761" creationId="{FC5AB093-269B-44CB-8114-5C758108691C}"/>
          </ac:spMkLst>
        </pc:spChg>
        <pc:spChg chg="add mod">
          <ac:chgData name="Li Bojie" userId="20e98015b95230ff" providerId="LiveId" clId="{D8FA493E-192B-401C-B480-F5CF0893DFBA}" dt="2021-07-30T13:04:08.961" v="1123" actId="1076"/>
          <ac:spMkLst>
            <pc:docMk/>
            <pc:sldMk cId="3431139019" sldId="1869"/>
            <ac:spMk id="762" creationId="{06E408D2-55F7-466F-A2EF-E89C53DCA69E}"/>
          </ac:spMkLst>
        </pc:spChg>
        <pc:spChg chg="add mod">
          <ac:chgData name="Li Bojie" userId="20e98015b95230ff" providerId="LiveId" clId="{D8FA493E-192B-401C-B480-F5CF0893DFBA}" dt="2021-07-30T13:04:08.961" v="1123" actId="1076"/>
          <ac:spMkLst>
            <pc:docMk/>
            <pc:sldMk cId="3431139019" sldId="1869"/>
            <ac:spMk id="763" creationId="{7B114299-5B7E-4055-A80E-EF401EA33003}"/>
          </ac:spMkLst>
        </pc:spChg>
        <pc:spChg chg="add mod">
          <ac:chgData name="Li Bojie" userId="20e98015b95230ff" providerId="LiveId" clId="{D8FA493E-192B-401C-B480-F5CF0893DFBA}" dt="2021-07-30T13:04:08.961" v="1123" actId="1076"/>
          <ac:spMkLst>
            <pc:docMk/>
            <pc:sldMk cId="3431139019" sldId="1869"/>
            <ac:spMk id="764" creationId="{2294901C-BCF1-4B61-ADA7-62DAF693ED63}"/>
          </ac:spMkLst>
        </pc:spChg>
        <pc:spChg chg="add mod">
          <ac:chgData name="Li Bojie" userId="20e98015b95230ff" providerId="LiveId" clId="{D8FA493E-192B-401C-B480-F5CF0893DFBA}" dt="2021-07-30T13:04:08.961" v="1123" actId="1076"/>
          <ac:spMkLst>
            <pc:docMk/>
            <pc:sldMk cId="3431139019" sldId="1869"/>
            <ac:spMk id="765" creationId="{2AC68D30-B8FE-429D-A4E4-75FE0F110048}"/>
          </ac:spMkLst>
        </pc:spChg>
        <pc:spChg chg="add mod">
          <ac:chgData name="Li Bojie" userId="20e98015b95230ff" providerId="LiveId" clId="{D8FA493E-192B-401C-B480-F5CF0893DFBA}" dt="2021-07-30T13:04:08.961" v="1123" actId="1076"/>
          <ac:spMkLst>
            <pc:docMk/>
            <pc:sldMk cId="3431139019" sldId="1869"/>
            <ac:spMk id="766" creationId="{A6B2DEFF-F435-480E-9D5D-9EF9D218CDAC}"/>
          </ac:spMkLst>
        </pc:spChg>
        <pc:spChg chg="add del mod">
          <ac:chgData name="Li Bojie" userId="20e98015b95230ff" providerId="LiveId" clId="{D8FA493E-192B-401C-B480-F5CF0893DFBA}" dt="2021-07-30T12:53:49.782" v="752" actId="478"/>
          <ac:spMkLst>
            <pc:docMk/>
            <pc:sldMk cId="3431139019" sldId="1869"/>
            <ac:spMk id="767" creationId="{3F3558AB-528D-4CCE-9897-18A5E9F87FA4}"/>
          </ac:spMkLst>
        </pc:spChg>
        <pc:spChg chg="add del mod topLvl">
          <ac:chgData name="Li Bojie" userId="20e98015b95230ff" providerId="LiveId" clId="{D8FA493E-192B-401C-B480-F5CF0893DFBA}" dt="2021-07-30T12:53:54.820" v="753" actId="478"/>
          <ac:spMkLst>
            <pc:docMk/>
            <pc:sldMk cId="3431139019" sldId="1869"/>
            <ac:spMk id="768" creationId="{BA2A7F37-8A4D-40AE-824A-B121D35DB4FE}"/>
          </ac:spMkLst>
        </pc:spChg>
        <pc:spChg chg="add mod topLvl">
          <ac:chgData name="Li Bojie" userId="20e98015b95230ff" providerId="LiveId" clId="{D8FA493E-192B-401C-B480-F5CF0893DFBA}" dt="2021-07-30T13:06:13.725" v="1142" actId="20577"/>
          <ac:spMkLst>
            <pc:docMk/>
            <pc:sldMk cId="3431139019" sldId="1869"/>
            <ac:spMk id="769" creationId="{A769AAF0-4A20-4F16-B7DE-DEDFDD865D4D}"/>
          </ac:spMkLst>
        </pc:spChg>
        <pc:spChg chg="add mod">
          <ac:chgData name="Li Bojie" userId="20e98015b95230ff" providerId="LiveId" clId="{D8FA493E-192B-401C-B480-F5CF0893DFBA}" dt="2021-07-30T13:04:08.961" v="1123" actId="1076"/>
          <ac:spMkLst>
            <pc:docMk/>
            <pc:sldMk cId="3431139019" sldId="1869"/>
            <ac:spMk id="770" creationId="{EF48651C-B18D-4D9F-9FD5-B4FCD2A10A6B}"/>
          </ac:spMkLst>
        </pc:spChg>
        <pc:spChg chg="add mod">
          <ac:chgData name="Li Bojie" userId="20e98015b95230ff" providerId="LiveId" clId="{D8FA493E-192B-401C-B480-F5CF0893DFBA}" dt="2021-07-30T13:01:58.062" v="1064" actId="1076"/>
          <ac:spMkLst>
            <pc:docMk/>
            <pc:sldMk cId="3431139019" sldId="1869"/>
            <ac:spMk id="771" creationId="{DD2345EE-AC1E-4D8C-B1A1-F28DBFBABA5D}"/>
          </ac:spMkLst>
        </pc:spChg>
        <pc:spChg chg="add mod">
          <ac:chgData name="Li Bojie" userId="20e98015b95230ff" providerId="LiveId" clId="{D8FA493E-192B-401C-B480-F5CF0893DFBA}" dt="2021-07-30T13:05:12.228" v="1128" actId="1076"/>
          <ac:spMkLst>
            <pc:docMk/>
            <pc:sldMk cId="3431139019" sldId="1869"/>
            <ac:spMk id="772" creationId="{3EA7429A-59DE-48B0-B20E-9D8B9F7FCAA0}"/>
          </ac:spMkLst>
        </pc:spChg>
        <pc:grpChg chg="add mod">
          <ac:chgData name="Li Bojie" userId="20e98015b95230ff" providerId="LiveId" clId="{D8FA493E-192B-401C-B480-F5CF0893DFBA}" dt="2021-07-30T13:02:14.745" v="1065" actId="1076"/>
          <ac:grpSpMkLst>
            <pc:docMk/>
            <pc:sldMk cId="3431139019" sldId="1869"/>
            <ac:grpSpMk id="4" creationId="{C52B0506-A2F2-4402-899C-C164A21F1FE3}"/>
          </ac:grpSpMkLst>
        </pc:grpChg>
        <pc:grpChg chg="add mod">
          <ac:chgData name="Li Bojie" userId="20e98015b95230ff" providerId="LiveId" clId="{D8FA493E-192B-401C-B480-F5CF0893DFBA}" dt="2021-07-30T13:02:14.745" v="1065" actId="1076"/>
          <ac:grpSpMkLst>
            <pc:docMk/>
            <pc:sldMk cId="3431139019" sldId="1869"/>
            <ac:grpSpMk id="5" creationId="{4578BC2B-3FCD-4375-8AC3-81C1DC6A3927}"/>
          </ac:grpSpMkLst>
        </pc:grpChg>
        <pc:grpChg chg="add mod">
          <ac:chgData name="Li Bojie" userId="20e98015b95230ff" providerId="LiveId" clId="{D8FA493E-192B-401C-B480-F5CF0893DFBA}" dt="2021-07-30T13:02:14.745" v="1065" actId="1076"/>
          <ac:grpSpMkLst>
            <pc:docMk/>
            <pc:sldMk cId="3431139019" sldId="1869"/>
            <ac:grpSpMk id="6" creationId="{F4732569-2D44-4BEF-9E15-3A3BCD193FD0}"/>
          </ac:grpSpMkLst>
        </pc:grpChg>
        <pc:grpChg chg="add mod">
          <ac:chgData name="Li Bojie" userId="20e98015b95230ff" providerId="LiveId" clId="{D8FA493E-192B-401C-B480-F5CF0893DFBA}" dt="2021-07-30T13:02:14.745" v="1065" actId="1076"/>
          <ac:grpSpMkLst>
            <pc:docMk/>
            <pc:sldMk cId="3431139019" sldId="1869"/>
            <ac:grpSpMk id="13" creationId="{44009850-925D-477F-83C6-9DFC67F331DE}"/>
          </ac:grpSpMkLst>
        </pc:grpChg>
        <pc:grpChg chg="add mod">
          <ac:chgData name="Li Bojie" userId="20e98015b95230ff" providerId="LiveId" clId="{D8FA493E-192B-401C-B480-F5CF0893DFBA}" dt="2021-07-30T13:02:14.745" v="1065" actId="1076"/>
          <ac:grpSpMkLst>
            <pc:docMk/>
            <pc:sldMk cId="3431139019" sldId="1869"/>
            <ac:grpSpMk id="14" creationId="{6C51A4B8-0337-48D4-88F5-68F8979EBC7E}"/>
          </ac:grpSpMkLst>
        </pc:grpChg>
        <pc:grpChg chg="add mod">
          <ac:chgData name="Li Bojie" userId="20e98015b95230ff" providerId="LiveId" clId="{D8FA493E-192B-401C-B480-F5CF0893DFBA}" dt="2021-07-30T13:02:14.745" v="1065" actId="1076"/>
          <ac:grpSpMkLst>
            <pc:docMk/>
            <pc:sldMk cId="3431139019" sldId="1869"/>
            <ac:grpSpMk id="17" creationId="{9D8345B5-47FA-46A9-B1A1-5B1562C557C6}"/>
          </ac:grpSpMkLst>
        </pc:grpChg>
        <pc:grpChg chg="add mod">
          <ac:chgData name="Li Bojie" userId="20e98015b95230ff" providerId="LiveId" clId="{D8FA493E-192B-401C-B480-F5CF0893DFBA}" dt="2021-07-30T13:02:14.745" v="1065" actId="1076"/>
          <ac:grpSpMkLst>
            <pc:docMk/>
            <pc:sldMk cId="3431139019" sldId="1869"/>
            <ac:grpSpMk id="18" creationId="{4E7D7E63-F905-4EFF-B3B8-C1A5CC7C85A7}"/>
          </ac:grpSpMkLst>
        </pc:grpChg>
        <pc:grpChg chg="add mod">
          <ac:chgData name="Li Bojie" userId="20e98015b95230ff" providerId="LiveId" clId="{D8FA493E-192B-401C-B480-F5CF0893DFBA}" dt="2021-07-30T13:02:14.745" v="1065" actId="1076"/>
          <ac:grpSpMkLst>
            <pc:docMk/>
            <pc:sldMk cId="3431139019" sldId="1869"/>
            <ac:grpSpMk id="19" creationId="{902CACEC-470C-47C4-AE24-4309EF99C3B0}"/>
          </ac:grpSpMkLst>
        </pc:grpChg>
        <pc:grpChg chg="add mod">
          <ac:chgData name="Li Bojie" userId="20e98015b95230ff" providerId="LiveId" clId="{D8FA493E-192B-401C-B480-F5CF0893DFBA}" dt="2021-07-30T13:02:14.745" v="1065" actId="1076"/>
          <ac:grpSpMkLst>
            <pc:docMk/>
            <pc:sldMk cId="3431139019" sldId="1869"/>
            <ac:grpSpMk id="20" creationId="{9A8166A3-7143-4C78-91CD-1AA01533F08E}"/>
          </ac:grpSpMkLst>
        </pc:grpChg>
        <pc:grpChg chg="add mod">
          <ac:chgData name="Li Bojie" userId="20e98015b95230ff" providerId="LiveId" clId="{D8FA493E-192B-401C-B480-F5CF0893DFBA}" dt="2021-07-30T13:02:14.745" v="1065" actId="1076"/>
          <ac:grpSpMkLst>
            <pc:docMk/>
            <pc:sldMk cId="3431139019" sldId="1869"/>
            <ac:grpSpMk id="22" creationId="{F47B2148-015C-490B-9488-411F62176026}"/>
          </ac:grpSpMkLst>
        </pc:grpChg>
        <pc:grpChg chg="add mod">
          <ac:chgData name="Li Bojie" userId="20e98015b95230ff" providerId="LiveId" clId="{D8FA493E-192B-401C-B480-F5CF0893DFBA}" dt="2021-07-30T13:02:14.745" v="1065" actId="1076"/>
          <ac:grpSpMkLst>
            <pc:docMk/>
            <pc:sldMk cId="3431139019" sldId="1869"/>
            <ac:grpSpMk id="23" creationId="{E4E25578-2C5A-4519-93DE-1D49AD61D915}"/>
          </ac:grpSpMkLst>
        </pc:grpChg>
        <pc:grpChg chg="add mod">
          <ac:chgData name="Li Bojie" userId="20e98015b95230ff" providerId="LiveId" clId="{D8FA493E-192B-401C-B480-F5CF0893DFBA}" dt="2021-07-30T13:02:14.745" v="1065" actId="1076"/>
          <ac:grpSpMkLst>
            <pc:docMk/>
            <pc:sldMk cId="3431139019" sldId="1869"/>
            <ac:grpSpMk id="25" creationId="{227AA569-699A-4D63-B58D-FEB22FED4ED5}"/>
          </ac:grpSpMkLst>
        </pc:grpChg>
        <pc:grpChg chg="add mod">
          <ac:chgData name="Li Bojie" userId="20e98015b95230ff" providerId="LiveId" clId="{D8FA493E-192B-401C-B480-F5CF0893DFBA}" dt="2021-07-30T13:02:14.745" v="1065" actId="1076"/>
          <ac:grpSpMkLst>
            <pc:docMk/>
            <pc:sldMk cId="3431139019" sldId="1869"/>
            <ac:grpSpMk id="263" creationId="{BF56656E-27C2-48AD-94E9-075A5455C7E7}"/>
          </ac:grpSpMkLst>
        </pc:grpChg>
        <pc:grpChg chg="add mod">
          <ac:chgData name="Li Bojie" userId="20e98015b95230ff" providerId="LiveId" clId="{D8FA493E-192B-401C-B480-F5CF0893DFBA}" dt="2021-07-30T13:02:14.745" v="1065" actId="1076"/>
          <ac:grpSpMkLst>
            <pc:docMk/>
            <pc:sldMk cId="3431139019" sldId="1869"/>
            <ac:grpSpMk id="264" creationId="{99B8B555-8841-4C94-A543-23654C8169E3}"/>
          </ac:grpSpMkLst>
        </pc:grpChg>
        <pc:grpChg chg="add del mod">
          <ac:chgData name="Li Bojie" userId="20e98015b95230ff" providerId="LiveId" clId="{D8FA493E-192B-401C-B480-F5CF0893DFBA}" dt="2021-07-30T12:53:54.820" v="753" actId="478"/>
          <ac:grpSpMkLst>
            <pc:docMk/>
            <pc:sldMk cId="3431139019" sldId="1869"/>
            <ac:grpSpMk id="724" creationId="{57C0A490-20B0-4526-927C-5B0E1C091669}"/>
          </ac:grpSpMkLst>
        </pc:grpChg>
        <pc:grpChg chg="add del mod">
          <ac:chgData name="Li Bojie" userId="20e98015b95230ff" providerId="LiveId" clId="{D8FA493E-192B-401C-B480-F5CF0893DFBA}" dt="2021-07-30T12:56:00.183" v="799" actId="165"/>
          <ac:grpSpMkLst>
            <pc:docMk/>
            <pc:sldMk cId="3431139019" sldId="1869"/>
            <ac:grpSpMk id="735" creationId="{6AA3BF34-19FF-4171-A203-05C8FB78CFE5}"/>
          </ac:grpSpMkLst>
        </pc:grpChg>
        <pc:grpChg chg="add del mod topLvl">
          <ac:chgData name="Li Bojie" userId="20e98015b95230ff" providerId="LiveId" clId="{D8FA493E-192B-401C-B480-F5CF0893DFBA}" dt="2021-07-30T12:57:10.203" v="826" actId="478"/>
          <ac:grpSpMkLst>
            <pc:docMk/>
            <pc:sldMk cId="3431139019" sldId="1869"/>
            <ac:grpSpMk id="742" creationId="{777AB1A8-9A10-40CF-8DAE-15F9F6337F16}"/>
          </ac:grpSpMkLst>
        </pc:grpChg>
        <pc:grpChg chg="add mod topLvl">
          <ac:chgData name="Li Bojie" userId="20e98015b95230ff" providerId="LiveId" clId="{D8FA493E-192B-401C-B480-F5CF0893DFBA}" dt="2021-07-30T13:04:08.961" v="1123" actId="1076"/>
          <ac:grpSpMkLst>
            <pc:docMk/>
            <pc:sldMk cId="3431139019" sldId="1869"/>
            <ac:grpSpMk id="744" creationId="{D43A82A2-142E-4CF4-96E2-2786CC1A7C4F}"/>
          </ac:grpSpMkLst>
        </pc:grpChg>
        <pc:grpChg chg="add mod">
          <ac:chgData name="Li Bojie" userId="20e98015b95230ff" providerId="LiveId" clId="{D8FA493E-192B-401C-B480-F5CF0893DFBA}" dt="2021-07-30T13:04:08.961" v="1123" actId="1076"/>
          <ac:grpSpMkLst>
            <pc:docMk/>
            <pc:sldMk cId="3431139019" sldId="1869"/>
            <ac:grpSpMk id="752" creationId="{5A817FBE-8399-4998-9825-4AB626269584}"/>
          </ac:grpSpMkLst>
        </pc:grpChg>
        <pc:grpChg chg="add mod">
          <ac:chgData name="Li Bojie" userId="20e98015b95230ff" providerId="LiveId" clId="{D8FA493E-192B-401C-B480-F5CF0893DFBA}" dt="2021-07-30T13:04:08.961" v="1123" actId="1076"/>
          <ac:grpSpMkLst>
            <pc:docMk/>
            <pc:sldMk cId="3431139019" sldId="1869"/>
            <ac:grpSpMk id="753" creationId="{EEE264A5-2723-46E2-B4A7-3B52CD63E3FE}"/>
          </ac:grpSpMkLst>
        </pc:grpChg>
        <pc:grpChg chg="add mod">
          <ac:chgData name="Li Bojie" userId="20e98015b95230ff" providerId="LiveId" clId="{D8FA493E-192B-401C-B480-F5CF0893DFBA}" dt="2021-07-30T13:04:08.961" v="1123" actId="1076"/>
          <ac:grpSpMkLst>
            <pc:docMk/>
            <pc:sldMk cId="3431139019" sldId="1869"/>
            <ac:grpSpMk id="754" creationId="{500EE792-74D0-4FF2-9179-2407D8F00B00}"/>
          </ac:grpSpMkLst>
        </pc:grpChg>
        <pc:picChg chg="add mod">
          <ac:chgData name="Li Bojie" userId="20e98015b95230ff" providerId="LiveId" clId="{D8FA493E-192B-401C-B480-F5CF0893DFBA}" dt="2021-07-30T13:02:14.745" v="1065" actId="1076"/>
          <ac:picMkLst>
            <pc:docMk/>
            <pc:sldMk cId="3431139019" sldId="1869"/>
            <ac:picMk id="9" creationId="{0B50280B-D1B1-4894-B661-4F4352385794}"/>
          </ac:picMkLst>
        </pc:picChg>
        <pc:picChg chg="add mod">
          <ac:chgData name="Li Bojie" userId="20e98015b95230ff" providerId="LiveId" clId="{D8FA493E-192B-401C-B480-F5CF0893DFBA}" dt="2021-07-30T13:04:08.961" v="1123" actId="1076"/>
          <ac:picMkLst>
            <pc:docMk/>
            <pc:sldMk cId="3431139019" sldId="1869"/>
            <ac:picMk id="747" creationId="{8BDE6DD7-0667-4481-962F-9B50F9902453}"/>
          </ac:picMkLst>
        </pc:picChg>
        <pc:cxnChg chg="add mod">
          <ac:chgData name="Li Bojie" userId="20e98015b95230ff" providerId="LiveId" clId="{D8FA493E-192B-401C-B480-F5CF0893DFBA}" dt="2021-07-30T13:02:14.745" v="1065" actId="1076"/>
          <ac:cxnSpMkLst>
            <pc:docMk/>
            <pc:sldMk cId="3431139019" sldId="1869"/>
            <ac:cxnSpMk id="15" creationId="{66C2A584-BE53-4F34-8969-7420757B6053}"/>
          </ac:cxnSpMkLst>
        </pc:cxnChg>
      </pc:sldChg>
      <pc:sldChg chg="modSp new del mod">
        <pc:chgData name="Li Bojie" userId="20e98015b95230ff" providerId="LiveId" clId="{D8FA493E-192B-401C-B480-F5CF0893DFBA}" dt="2021-07-30T12:16:02.556" v="614" actId="47"/>
        <pc:sldMkLst>
          <pc:docMk/>
          <pc:sldMk cId="44753077" sldId="1870"/>
        </pc:sldMkLst>
        <pc:spChg chg="mod">
          <ac:chgData name="Li Bojie" userId="20e98015b95230ff" providerId="LiveId" clId="{D8FA493E-192B-401C-B480-F5CF0893DFBA}" dt="2021-07-30T12:12:02.778" v="613" actId="20577"/>
          <ac:spMkLst>
            <pc:docMk/>
            <pc:sldMk cId="44753077" sldId="1870"/>
            <ac:spMk id="2" creationId="{9BA8B09C-9B6A-44BB-A0ED-AB42F255D2A0}"/>
          </ac:spMkLst>
        </pc:spChg>
        <pc:spChg chg="mod">
          <ac:chgData name="Li Bojie" userId="20e98015b95230ff" providerId="LiveId" clId="{D8FA493E-192B-401C-B480-F5CF0893DFBA}" dt="2021-07-30T12:11:17.684" v="606" actId="20577"/>
          <ac:spMkLst>
            <pc:docMk/>
            <pc:sldMk cId="44753077" sldId="1870"/>
            <ac:spMk id="3" creationId="{7856A0D7-B5C1-4829-8D56-2A43983A381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219505456554775E-2"/>
          <c:y val="3.1155991229095771E-2"/>
          <c:w val="0.90248224892941009"/>
          <c:h val="0.86016069051384458"/>
        </c:manualLayout>
      </c:layout>
      <c:lineChart>
        <c:grouping val="standard"/>
        <c:varyColors val="0"/>
        <c:ser>
          <c:idx val="0"/>
          <c:order val="0"/>
          <c:tx>
            <c:strRef>
              <c:f>Sheet1!$B$1</c:f>
              <c:strCache>
                <c:ptCount val="1"/>
                <c:pt idx="0">
                  <c:v>Network</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Sheet1!$A$2:$A$7</c:f>
              <c:numCache>
                <c:formatCode>General</c:formatCode>
                <c:ptCount val="6"/>
                <c:pt idx="0">
                  <c:v>2010</c:v>
                </c:pt>
                <c:pt idx="1">
                  <c:v>2012</c:v>
                </c:pt>
                <c:pt idx="2">
                  <c:v>2014</c:v>
                </c:pt>
                <c:pt idx="3">
                  <c:v>2016</c:v>
                </c:pt>
                <c:pt idx="4">
                  <c:v>2018</c:v>
                </c:pt>
                <c:pt idx="5">
                  <c:v>2020</c:v>
                </c:pt>
              </c:numCache>
            </c:numRef>
          </c:cat>
          <c:val>
            <c:numRef>
              <c:f>Sheet1!$B$2:$B$7</c:f>
              <c:numCache>
                <c:formatCode>General</c:formatCode>
                <c:ptCount val="6"/>
                <c:pt idx="0">
                  <c:v>1</c:v>
                </c:pt>
                <c:pt idx="1">
                  <c:v>10</c:v>
                </c:pt>
                <c:pt idx="2">
                  <c:v>10</c:v>
                </c:pt>
                <c:pt idx="3">
                  <c:v>40</c:v>
                </c:pt>
                <c:pt idx="4">
                  <c:v>50</c:v>
                </c:pt>
                <c:pt idx="5">
                  <c:v>100</c:v>
                </c:pt>
              </c:numCache>
            </c:numRef>
          </c:val>
          <c:smooth val="0"/>
          <c:extLst>
            <c:ext xmlns:c16="http://schemas.microsoft.com/office/drawing/2014/chart" uri="{C3380CC4-5D6E-409C-BE32-E72D297353CC}">
              <c16:uniqueId val="{00000000-0787-4E0B-9B6D-64FF15376D19}"/>
            </c:ext>
          </c:extLst>
        </c:ser>
        <c:ser>
          <c:idx val="1"/>
          <c:order val="1"/>
          <c:tx>
            <c:strRef>
              <c:f>Sheet1!$C$1</c:f>
              <c:strCache>
                <c:ptCount val="1"/>
                <c:pt idx="0">
                  <c:v>Storage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Sheet1!$A$2:$A$7</c:f>
              <c:numCache>
                <c:formatCode>General</c:formatCode>
                <c:ptCount val="6"/>
                <c:pt idx="0">
                  <c:v>2010</c:v>
                </c:pt>
                <c:pt idx="1">
                  <c:v>2012</c:v>
                </c:pt>
                <c:pt idx="2">
                  <c:v>2014</c:v>
                </c:pt>
                <c:pt idx="3">
                  <c:v>2016</c:v>
                </c:pt>
                <c:pt idx="4">
                  <c:v>2018</c:v>
                </c:pt>
                <c:pt idx="5">
                  <c:v>2020</c:v>
                </c:pt>
              </c:numCache>
            </c:numRef>
          </c:cat>
          <c:val>
            <c:numRef>
              <c:f>Sheet1!$C$2:$C$7</c:f>
              <c:numCache>
                <c:formatCode>General</c:formatCode>
                <c:ptCount val="6"/>
                <c:pt idx="0">
                  <c:v>0.4</c:v>
                </c:pt>
                <c:pt idx="1">
                  <c:v>8</c:v>
                </c:pt>
                <c:pt idx="2">
                  <c:v>8</c:v>
                </c:pt>
                <c:pt idx="3">
                  <c:v>32</c:v>
                </c:pt>
                <c:pt idx="4">
                  <c:v>32</c:v>
                </c:pt>
                <c:pt idx="5">
                  <c:v>128</c:v>
                </c:pt>
              </c:numCache>
            </c:numRef>
          </c:val>
          <c:smooth val="0"/>
          <c:extLst>
            <c:ext xmlns:c16="http://schemas.microsoft.com/office/drawing/2014/chart" uri="{C3380CC4-5D6E-409C-BE32-E72D297353CC}">
              <c16:uniqueId val="{00000003-0787-4E0B-9B6D-64FF15376D19}"/>
            </c:ext>
          </c:extLst>
        </c:ser>
        <c:dLbls>
          <c:showLegendKey val="0"/>
          <c:showVal val="0"/>
          <c:showCatName val="0"/>
          <c:showSerName val="0"/>
          <c:showPercent val="0"/>
          <c:showBubbleSize val="0"/>
        </c:dLbls>
        <c:marker val="1"/>
        <c:smooth val="0"/>
        <c:axId val="-1829234144"/>
        <c:axId val="-1829233600"/>
      </c:lineChart>
      <c:catAx>
        <c:axId val="-18292341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829233600"/>
        <c:crosses val="autoZero"/>
        <c:auto val="1"/>
        <c:lblAlgn val="ctr"/>
        <c:lblOffset val="100"/>
        <c:noMultiLvlLbl val="0"/>
      </c:catAx>
      <c:valAx>
        <c:axId val="-1829233600"/>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829234144"/>
        <c:crosses val="autoZero"/>
        <c:crossBetween val="between"/>
      </c:valAx>
      <c:spPr>
        <a:noFill/>
        <a:ln>
          <a:noFill/>
        </a:ln>
        <a:effectLst/>
      </c:spPr>
    </c:plotArea>
    <c:legend>
      <c:legendPos val="b"/>
      <c:layout>
        <c:manualLayout>
          <c:xMode val="edge"/>
          <c:yMode val="edge"/>
          <c:x val="0.4466296449785882"/>
          <c:y val="0.81817805433199842"/>
          <c:w val="0.28217930653405165"/>
          <c:h val="5.961990750308818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Kernel time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Lighttpd HTTP Server</c:v>
                </c:pt>
                <c:pt idx="1">
                  <c:v>Nginx HTTP Load Balancer</c:v>
                </c:pt>
                <c:pt idx="2">
                  <c:v>Redis Key-Value Store</c:v>
                </c:pt>
                <c:pt idx="3">
                  <c:v>NSC DNS Server</c:v>
                </c:pt>
              </c:strCache>
            </c:strRef>
          </c:cat>
          <c:val>
            <c:numRef>
              <c:f>Sheet1!$B$2:$B$5</c:f>
              <c:numCache>
                <c:formatCode>0%</c:formatCode>
                <c:ptCount val="4"/>
                <c:pt idx="0">
                  <c:v>0.78</c:v>
                </c:pt>
                <c:pt idx="1">
                  <c:v>0.77</c:v>
                </c:pt>
                <c:pt idx="2">
                  <c:v>0.87</c:v>
                </c:pt>
                <c:pt idx="3">
                  <c:v>0.92</c:v>
                </c:pt>
              </c:numCache>
            </c:numRef>
          </c:val>
          <c:extLst>
            <c:ext xmlns:c16="http://schemas.microsoft.com/office/drawing/2014/chart" uri="{C3380CC4-5D6E-409C-BE32-E72D297353CC}">
              <c16:uniqueId val="{00000000-400C-4D47-BB8F-ABD7026D763E}"/>
            </c:ext>
          </c:extLst>
        </c:ser>
        <c:ser>
          <c:idx val="1"/>
          <c:order val="1"/>
          <c:tx>
            <c:strRef>
              <c:f>Sheet1!$C$1</c:f>
              <c:strCache>
                <c:ptCount val="1"/>
                <c:pt idx="0">
                  <c:v>User application time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Lighttpd HTTP Server</c:v>
                </c:pt>
                <c:pt idx="1">
                  <c:v>Nginx HTTP Load Balancer</c:v>
                </c:pt>
                <c:pt idx="2">
                  <c:v>Redis Key-Value Store</c:v>
                </c:pt>
                <c:pt idx="3">
                  <c:v>NSC DNS Server</c:v>
                </c:pt>
              </c:strCache>
            </c:strRef>
          </c:cat>
          <c:val>
            <c:numRef>
              <c:f>Sheet1!$C$2:$C$5</c:f>
              <c:numCache>
                <c:formatCode>0%</c:formatCode>
                <c:ptCount val="4"/>
                <c:pt idx="0">
                  <c:v>0.22</c:v>
                </c:pt>
                <c:pt idx="1">
                  <c:v>0.23</c:v>
                </c:pt>
                <c:pt idx="2">
                  <c:v>0.13</c:v>
                </c:pt>
                <c:pt idx="3">
                  <c:v>0.08</c:v>
                </c:pt>
              </c:numCache>
            </c:numRef>
          </c:val>
          <c:extLst>
            <c:ext xmlns:c16="http://schemas.microsoft.com/office/drawing/2014/chart" uri="{C3380CC4-5D6E-409C-BE32-E72D297353CC}">
              <c16:uniqueId val="{00000001-400C-4D47-BB8F-ABD7026D763E}"/>
            </c:ext>
          </c:extLst>
        </c:ser>
        <c:dLbls>
          <c:dLblPos val="ctr"/>
          <c:showLegendKey val="0"/>
          <c:showVal val="1"/>
          <c:showCatName val="0"/>
          <c:showSerName val="0"/>
          <c:showPercent val="0"/>
          <c:showBubbleSize val="0"/>
        </c:dLbls>
        <c:gapWidth val="79"/>
        <c:overlap val="100"/>
        <c:axId val="487278256"/>
        <c:axId val="487276624"/>
      </c:barChart>
      <c:catAx>
        <c:axId val="487278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solidFill>
                <a:latin typeface="+mn-lt"/>
                <a:ea typeface="+mn-ea"/>
                <a:cs typeface="+mn-cs"/>
              </a:defRPr>
            </a:pPr>
            <a:endParaRPr lang="zh-CN"/>
          </a:p>
        </c:txPr>
        <c:crossAx val="487276624"/>
        <c:crosses val="autoZero"/>
        <c:auto val="1"/>
        <c:lblAlgn val="ctr"/>
        <c:lblOffset val="100"/>
        <c:noMultiLvlLbl val="0"/>
      </c:catAx>
      <c:valAx>
        <c:axId val="487276624"/>
        <c:scaling>
          <c:orientation val="minMax"/>
        </c:scaling>
        <c:delete val="1"/>
        <c:axPos val="b"/>
        <c:numFmt formatCode="0%" sourceLinked="1"/>
        <c:majorTickMark val="none"/>
        <c:minorTickMark val="none"/>
        <c:tickLblPos val="nextTo"/>
        <c:crossAx val="4872782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shared memory (SHM) / RDMA</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Intra-host (vs. shared memory)</c:v>
                </c:pt>
                <c:pt idx="1">
                  <c:v>Inter-host (vs. RDMA)</c:v>
                </c:pt>
              </c:strCache>
            </c:strRef>
          </c:cat>
          <c:val>
            <c:numRef>
              <c:f>Sheet1!$B$2:$B$3</c:f>
              <c:numCache>
                <c:formatCode>General</c:formatCode>
                <c:ptCount val="2"/>
                <c:pt idx="0">
                  <c:v>0.25</c:v>
                </c:pt>
                <c:pt idx="1">
                  <c:v>1.6</c:v>
                </c:pt>
              </c:numCache>
            </c:numRef>
          </c:val>
          <c:extLst>
            <c:ext xmlns:c16="http://schemas.microsoft.com/office/drawing/2014/chart" uri="{C3380CC4-5D6E-409C-BE32-E72D297353CC}">
              <c16:uniqueId val="{00000000-AB7E-B049-ADF4-C080EE94FCCF}"/>
            </c:ext>
          </c:extLst>
        </c:ser>
        <c:ser>
          <c:idx val="1"/>
          <c:order val="1"/>
          <c:tx>
            <c:strRef>
              <c:f>Sheet1!$C$1</c:f>
              <c:strCache>
                <c:ptCount val="1"/>
                <c:pt idx="0">
                  <c:v>Linux Socket</c:v>
                </c:pt>
              </c:strCache>
            </c:strRef>
          </c:tx>
          <c:spPr>
            <a:solidFill>
              <a:srgbClr val="0078D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Intra-host (vs. shared memory)</c:v>
                </c:pt>
                <c:pt idx="1">
                  <c:v>Inter-host (vs. RDMA)</c:v>
                </c:pt>
              </c:strCache>
            </c:strRef>
          </c:cat>
          <c:val>
            <c:numRef>
              <c:f>Sheet1!$C$2:$C$3</c:f>
              <c:numCache>
                <c:formatCode>General</c:formatCode>
                <c:ptCount val="2"/>
                <c:pt idx="0">
                  <c:v>11</c:v>
                </c:pt>
                <c:pt idx="1">
                  <c:v>30</c:v>
                </c:pt>
              </c:numCache>
            </c:numRef>
          </c:val>
          <c:extLst>
            <c:ext xmlns:c16="http://schemas.microsoft.com/office/drawing/2014/chart" uri="{C3380CC4-5D6E-409C-BE32-E72D297353CC}">
              <c16:uniqueId val="{00000001-AB7E-B049-ADF4-C080EE94FCCF}"/>
            </c:ext>
          </c:extLst>
        </c:ser>
        <c:dLbls>
          <c:dLblPos val="outEnd"/>
          <c:showLegendKey val="0"/>
          <c:showVal val="1"/>
          <c:showCatName val="0"/>
          <c:showSerName val="0"/>
          <c:showPercent val="0"/>
          <c:showBubbleSize val="0"/>
        </c:dLbls>
        <c:gapWidth val="219"/>
        <c:axId val="487277168"/>
        <c:axId val="487282608"/>
      </c:barChart>
      <c:catAx>
        <c:axId val="487277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CN"/>
          </a:p>
        </c:txPr>
        <c:crossAx val="487282608"/>
        <c:crosses val="autoZero"/>
        <c:auto val="1"/>
        <c:lblAlgn val="ctr"/>
        <c:lblOffset val="100"/>
        <c:noMultiLvlLbl val="0"/>
      </c:catAx>
      <c:valAx>
        <c:axId val="487282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487277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1F24AA-A36E-4900-A057-7AAA2D6DB69B}" type="datetimeFigureOut">
              <a:rPr lang="zh-CN" altLang="en-US" smtClean="0"/>
              <a:t>2021/7/30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6D034-13D9-413D-B373-43CF0949EC58}" type="slidenum">
              <a:rPr lang="zh-CN" altLang="en-US" smtClean="0"/>
              <a:t>‹#›</a:t>
            </a:fld>
            <a:endParaRPr lang="zh-CN" altLang="en-US"/>
          </a:p>
        </p:txBody>
      </p:sp>
    </p:spTree>
    <p:extLst>
      <p:ext uri="{BB962C8B-B14F-4D97-AF65-F5344CB8AC3E}">
        <p14:creationId xmlns:p14="http://schemas.microsoft.com/office/powerpoint/2010/main" val="2049296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页眉占位符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页脚占位符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5420126D-49D9-4C1B-B526-120EF9D44EA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7/30/2021 8:19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灯片编号占位符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26192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L4 load balancer can sustain 10 million new connections per second.</a:t>
            </a:r>
          </a:p>
          <a:p>
            <a:r>
              <a:rPr lang="en-US" baseline="0" dirty="0"/>
              <a:t>The bottleneck is DRAM random access, instead of </a:t>
            </a:r>
            <a:r>
              <a:rPr lang="en-US" baseline="0" dirty="0" err="1"/>
              <a:t>PCIe</a:t>
            </a:r>
            <a:r>
              <a:rPr lang="en-US" baseline="0" dirty="0"/>
              <a:t> I/O channel to communicate with the </a:t>
            </a:r>
            <a:r>
              <a:rPr lang="en-US" baseline="0" dirty="0" err="1"/>
              <a:t>nexthop</a:t>
            </a:r>
            <a:r>
              <a:rPr lang="en-US" baseline="0" dirty="0"/>
              <a:t> allocation element on CPU.</a:t>
            </a:r>
          </a:p>
          <a:p>
            <a:endParaRPr lang="en-US" baseline="0" dirty="0"/>
          </a:p>
          <a:p>
            <a:r>
              <a:rPr lang="en-US" baseline="0" dirty="0"/>
              <a:t>When the number of concurrent flows is small, the throughput can achieve 50 million packets per second.</a:t>
            </a:r>
          </a:p>
          <a:p>
            <a:r>
              <a:rPr lang="en-US" baseline="0" dirty="0"/>
              <a:t>When the number of concurrent flows exceed flow cache size, the throughput begins to decrease due to cache miss.</a:t>
            </a:r>
          </a:p>
          <a:p>
            <a:endParaRPr lang="en-US" baseline="0" dirty="0"/>
          </a:p>
          <a:p>
            <a:r>
              <a:rPr lang="en-US" baseline="0" dirty="0"/>
              <a:t>The L4 load balancer also has microsecond-scale stable latency.</a:t>
            </a:r>
          </a:p>
        </p:txBody>
      </p:sp>
      <p:sp>
        <p:nvSpPr>
          <p:cNvPr id="4" name="Date Placeholder 3"/>
          <p:cNvSpPr>
            <a:spLocks noGrp="1"/>
          </p:cNvSpPr>
          <p:nvPr>
            <p:ph type="dt"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BA230E-197D-4E23-8F9A-68EB2C6CE54A}" type="datetime8">
              <a:rPr kumimoji="0" lang="en-US" altLang="zh-CN" sz="1200" b="0" i="0" u="none" strike="noStrike" kern="1200" cap="none" spc="0" normalizeH="0" baseline="0" noProof="0" smtClean="0">
                <a:ln>
                  <a:noFill/>
                </a:ln>
                <a:solidFill>
                  <a:prstClr val="black"/>
                </a:solidFill>
                <a:effectLst/>
                <a:uLnTx/>
                <a:uFillTx/>
                <a:latin typeface="Segoe UI" pitchFamily="34" charset="0"/>
                <a:ea typeface="宋体" panose="02010600030101010101" pitchFamily="2" charset="-122"/>
                <a:cs typeface="+mn-cs"/>
              </a:rPr>
              <a:pPr marL="0" marR="0" lvl="0" indent="0" algn="r" defTabSz="932742" rtl="0" eaLnBrk="1" fontAlgn="auto" latinLnBrk="0" hangingPunct="1">
                <a:lnSpc>
                  <a:spcPct val="100000"/>
                </a:lnSpc>
                <a:spcBef>
                  <a:spcPts val="0"/>
                </a:spcBef>
                <a:spcAft>
                  <a:spcPts val="0"/>
                </a:spcAft>
                <a:buClrTx/>
                <a:buSzTx/>
                <a:buFontTx/>
                <a:buNone/>
                <a:tabLst/>
                <a:defRPr/>
              </a:pPr>
              <a:t>7/30/2021 8:19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3127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Header Placeholder 6"/>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2016</a:t>
            </a:r>
          </a:p>
        </p:txBody>
      </p:sp>
    </p:spTree>
    <p:extLst>
      <p:ext uri="{BB962C8B-B14F-4D97-AF65-F5344CB8AC3E}">
        <p14:creationId xmlns:p14="http://schemas.microsoft.com/office/powerpoint/2010/main" val="1364836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kern="1200" spc="0" baseline="0" dirty="0">
                <a:gradFill>
                  <a:gsLst>
                    <a:gs pos="1250">
                      <a:schemeClr val="tx2"/>
                    </a:gs>
                    <a:gs pos="99000">
                      <a:schemeClr val="tx2"/>
                    </a:gs>
                  </a:gsLst>
                  <a:lin ang="5400000" scaled="0"/>
                </a:gradFill>
                <a:latin typeface="+mj-lt"/>
                <a:ea typeface="+mn-ea"/>
                <a:cs typeface="+mn-cs"/>
              </a:rPr>
              <a:t>Thanks </a:t>
            </a:r>
            <a:r>
              <a:rPr lang="en-US" sz="3600" kern="1200" spc="0" baseline="0" dirty="0" err="1">
                <a:gradFill>
                  <a:gsLst>
                    <a:gs pos="1250">
                      <a:schemeClr val="tx2"/>
                    </a:gs>
                    <a:gs pos="99000">
                      <a:schemeClr val="tx2"/>
                    </a:gs>
                  </a:gsLst>
                  <a:lin ang="5400000" scaled="0"/>
                </a:gradFill>
                <a:latin typeface="+mj-lt"/>
                <a:ea typeface="+mn-ea"/>
                <a:cs typeface="+mn-cs"/>
              </a:rPr>
              <a:t>Adita</a:t>
            </a:r>
            <a:r>
              <a:rPr lang="en-US" sz="3600" kern="1200" spc="0" baseline="0" dirty="0">
                <a:gradFill>
                  <a:gsLst>
                    <a:gs pos="1250">
                      <a:schemeClr val="tx2"/>
                    </a:gs>
                    <a:gs pos="99000">
                      <a:schemeClr val="tx2"/>
                    </a:gs>
                  </a:gsLst>
                  <a:lin ang="5400000" scaled="0"/>
                </a:gradFill>
                <a:latin typeface="+mj-lt"/>
                <a:ea typeface="+mn-ea"/>
                <a:cs typeface="+mn-cs"/>
              </a:rPr>
              <a:t> for the introduction.</a:t>
            </a:r>
          </a:p>
          <a:p>
            <a:r>
              <a:rPr lang="en-US" sz="3600" kern="1200" spc="0" baseline="0" dirty="0">
                <a:gradFill>
                  <a:gsLst>
                    <a:gs pos="1250">
                      <a:schemeClr val="tx2"/>
                    </a:gs>
                    <a:gs pos="99000">
                      <a:schemeClr val="tx2"/>
                    </a:gs>
                  </a:gsLst>
                  <a:lin ang="5400000" scaled="0"/>
                </a:gradFill>
                <a:latin typeface="+mj-lt"/>
                <a:ea typeface="+mn-ea"/>
                <a:cs typeface="+mn-cs"/>
              </a:rPr>
              <a:t>Hello everyone, I’m Bojie Li, a fourth year PhD student in a joint PhD program of USTC and Microsoft Research.</a:t>
            </a:r>
          </a:p>
          <a:p>
            <a:r>
              <a:rPr lang="en-US" sz="3600" kern="1200" spc="0" baseline="0" dirty="0">
                <a:gradFill>
                  <a:gsLst>
                    <a:gs pos="1250">
                      <a:schemeClr val="tx2"/>
                    </a:gs>
                    <a:gs pos="99000">
                      <a:schemeClr val="tx2"/>
                    </a:gs>
                  </a:gsLst>
                  <a:lin ang="5400000" scaled="0"/>
                </a:gradFill>
                <a:latin typeface="+mj-lt"/>
                <a:ea typeface="+mn-ea"/>
                <a:cs typeface="+mn-cs"/>
              </a:rPr>
              <a:t>In this session we have seen two wonderful works, Eris and </a:t>
            </a:r>
            <a:r>
              <a:rPr lang="en-US" sz="3600" kern="1200" spc="0" baseline="0" dirty="0" err="1">
                <a:gradFill>
                  <a:gsLst>
                    <a:gs pos="1250">
                      <a:schemeClr val="tx2"/>
                    </a:gs>
                    <a:gs pos="99000">
                      <a:schemeClr val="tx2"/>
                    </a:gs>
                  </a:gsLst>
                  <a:lin ang="5400000" scaled="0"/>
                </a:gradFill>
                <a:latin typeface="+mj-lt"/>
                <a:ea typeface="+mn-ea"/>
                <a:cs typeface="+mn-cs"/>
              </a:rPr>
              <a:t>NetCache</a:t>
            </a:r>
            <a:r>
              <a:rPr lang="en-US" sz="3600" kern="1200" spc="0" baseline="0" dirty="0">
                <a:gradFill>
                  <a:gsLst>
                    <a:gs pos="1250">
                      <a:schemeClr val="tx2"/>
                    </a:gs>
                    <a:gs pos="99000">
                      <a:schemeClr val="tx2"/>
                    </a:gs>
                  </a:gsLst>
                  <a:lin ang="5400000" scaled="0"/>
                </a:gradFill>
                <a:latin typeface="+mj-lt"/>
                <a:ea typeface="+mn-ea"/>
                <a:cs typeface="+mn-cs"/>
              </a:rPr>
              <a:t> to use in-network processing with </a:t>
            </a:r>
            <a:r>
              <a:rPr lang="en-US" sz="3600" kern="1200" spc="0" baseline="0" dirty="0" err="1">
                <a:gradFill>
                  <a:gsLst>
                    <a:gs pos="1250">
                      <a:schemeClr val="tx2"/>
                    </a:gs>
                    <a:gs pos="99000">
                      <a:schemeClr val="tx2"/>
                    </a:gs>
                  </a:gsLst>
                  <a:lin ang="5400000" scaled="0"/>
                </a:gradFill>
                <a:latin typeface="+mj-lt"/>
                <a:ea typeface="+mn-ea"/>
                <a:cs typeface="+mn-cs"/>
              </a:rPr>
              <a:t>dataplane</a:t>
            </a:r>
            <a:r>
              <a:rPr lang="en-US" sz="3600" kern="1200" spc="0" baseline="0" dirty="0">
                <a:gradFill>
                  <a:gsLst>
                    <a:gs pos="1250">
                      <a:schemeClr val="tx2"/>
                    </a:gs>
                    <a:gs pos="99000">
                      <a:schemeClr val="tx2"/>
                    </a:gs>
                  </a:gsLst>
                  <a:lin ang="5400000" scaled="0"/>
                </a:gradFill>
                <a:latin typeface="+mj-lt"/>
                <a:ea typeface="+mn-ea"/>
                <a:cs typeface="+mn-cs"/>
              </a:rPr>
              <a:t> programmable switches to accelerate systems.</a:t>
            </a:r>
          </a:p>
          <a:p>
            <a:r>
              <a:rPr lang="en-US" sz="3600" kern="1200" spc="0" baseline="0" dirty="0">
                <a:gradFill>
                  <a:gsLst>
                    <a:gs pos="1250">
                      <a:schemeClr val="tx2"/>
                    </a:gs>
                    <a:gs pos="99000">
                      <a:schemeClr val="tx2"/>
                    </a:gs>
                  </a:gsLst>
                  <a:lin ang="5400000" scaled="0"/>
                </a:gradFill>
                <a:latin typeface="+mj-lt"/>
                <a:ea typeface="+mn-ea"/>
                <a:cs typeface="+mn-cs"/>
              </a:rPr>
              <a:t>Now I will show programmable NICs can also be very useful in accelerating datacenter workloads.</a:t>
            </a:r>
          </a:p>
          <a:p>
            <a:r>
              <a:rPr lang="en-US" sz="3600" kern="1200" spc="0" baseline="0" dirty="0">
                <a:gradFill>
                  <a:gsLst>
                    <a:gs pos="1250">
                      <a:schemeClr val="tx2"/>
                    </a:gs>
                    <a:gs pos="99000">
                      <a:schemeClr val="tx2"/>
                    </a:gs>
                  </a:gsLst>
                  <a:lin ang="5400000" scaled="0"/>
                </a:gradFill>
                <a:latin typeface="+mj-lt"/>
                <a:ea typeface="+mn-ea"/>
                <a:cs typeface="+mn-cs"/>
              </a:rPr>
              <a:t>Our KV-Direct work is done during internship in Microsoft Research Asia with my colleagues. </a:t>
            </a:r>
            <a:r>
              <a:rPr lang="en-US" sz="3600" kern="1200" spc="0" baseline="0" dirty="0" err="1">
                <a:gradFill>
                  <a:gsLst>
                    <a:gs pos="1250">
                      <a:schemeClr val="tx2"/>
                    </a:gs>
                    <a:gs pos="99000">
                      <a:schemeClr val="tx2"/>
                    </a:gs>
                  </a:gsLst>
                  <a:lin ang="5400000" scaled="0"/>
                </a:gradFill>
                <a:latin typeface="+mj-lt"/>
                <a:ea typeface="+mn-ea"/>
                <a:cs typeface="+mn-cs"/>
              </a:rPr>
              <a:t>Zhenyuan</a:t>
            </a:r>
            <a:r>
              <a:rPr lang="en-US" sz="3600" kern="1200" spc="0" baseline="0" dirty="0">
                <a:gradFill>
                  <a:gsLst>
                    <a:gs pos="1250">
                      <a:schemeClr val="tx2"/>
                    </a:gs>
                    <a:gs pos="99000">
                      <a:schemeClr val="tx2"/>
                    </a:gs>
                  </a:gsLst>
                  <a:lin ang="5400000" scaled="0"/>
                </a:gradFill>
                <a:latin typeface="+mj-lt"/>
                <a:ea typeface="+mn-ea"/>
                <a:cs typeface="+mn-cs"/>
              </a:rPr>
              <a:t> </a:t>
            </a:r>
            <a:r>
              <a:rPr lang="en-US" sz="3600" kern="1200" spc="0" baseline="0" dirty="0" err="1">
                <a:gradFill>
                  <a:gsLst>
                    <a:gs pos="1250">
                      <a:schemeClr val="tx2"/>
                    </a:gs>
                    <a:gs pos="99000">
                      <a:schemeClr val="tx2"/>
                    </a:gs>
                  </a:gsLst>
                  <a:lin ang="5400000" scaled="0"/>
                </a:gradFill>
                <a:latin typeface="+mj-lt"/>
                <a:ea typeface="+mn-ea"/>
                <a:cs typeface="+mn-cs"/>
              </a:rPr>
              <a:t>Ruan</a:t>
            </a:r>
            <a:r>
              <a:rPr lang="en-US" sz="3600" kern="1200" spc="0" baseline="0" dirty="0">
                <a:gradFill>
                  <a:gsLst>
                    <a:gs pos="1250">
                      <a:schemeClr val="tx2"/>
                    </a:gs>
                    <a:gs pos="99000">
                      <a:schemeClr val="tx2"/>
                    </a:gs>
                  </a:gsLst>
                  <a:lin ang="5400000" scaled="0"/>
                </a:gradFill>
                <a:latin typeface="+mj-lt"/>
                <a:ea typeface="+mn-ea"/>
                <a:cs typeface="+mn-cs"/>
              </a:rPr>
              <a:t> and me are co-first authors who design and implement this system together.</a:t>
            </a:r>
          </a:p>
        </p:txBody>
      </p:sp>
      <p:sp>
        <p:nvSpPr>
          <p:cNvPr id="4" name="Header Placeholder 3"/>
          <p:cNvSpPr>
            <a:spLocks noGrp="1"/>
          </p:cNvSpPr>
          <p:nvPr>
            <p:ph type="hdr" sz="quarter" idx="10"/>
          </p:nvPr>
        </p:nvSpPr>
        <p:spPr/>
        <p:txBody>
          <a:bodyPr/>
          <a:lstStyle/>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
        <p:nvSpPr>
          <p:cNvPr id="8" name="Date Placeholder 7"/>
          <p:cNvSpPr>
            <a:spLocks noGrp="1"/>
          </p:cNvSpPr>
          <p:nvPr>
            <p:ph type="dt" idx="14"/>
          </p:nvPr>
        </p:nvSpPr>
        <p:spPr/>
        <p:txBody>
          <a:bodyPr/>
          <a:lstStyle/>
          <a:p>
            <a:fld id="{C1BEA784-88ED-4F39-A614-ACCE11177DA6}" type="datetime8">
              <a:rPr lang="en-US" smtClean="0"/>
              <a:t>7/30/2021 8:19 PM</a:t>
            </a:fld>
            <a:endParaRPr lang="en-US" dirty="0"/>
          </a:p>
        </p:txBody>
      </p:sp>
      <p:sp>
        <p:nvSpPr>
          <p:cNvPr id="9" name="Footer Placeholder 8"/>
          <p:cNvSpPr>
            <a:spLocks noGrp="1"/>
          </p:cNvSpPr>
          <p:nvPr>
            <p:ph type="ftr" sz="quarter" idx="15"/>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85431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recent years, key-value store goes beyond object caching and becomes an infrastructure service to store shared data structure in a distributed system.</a:t>
            </a:r>
          </a:p>
          <a:p>
            <a:r>
              <a:rPr lang="en-US" baseline="0" dirty="0"/>
              <a:t>Examples include parameter servers in machine learning, graph computing engine and sequencers for distributed transactions, as the Eris paper in this session just said.</a:t>
            </a:r>
          </a:p>
          <a:p>
            <a:r>
              <a:rPr lang="en-US" baseline="0" dirty="0"/>
              <a:t>Shared data structure stores demands more performance compared to web cache.</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7/30/2021 8:19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3663487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We</a:t>
            </a:r>
            <a:r>
              <a:rPr lang="en-US" baseline="0" dirty="0"/>
              <a:t> propose </a:t>
            </a:r>
            <a:r>
              <a:rPr lang="en-US" dirty="0"/>
              <a:t>KV-Direct</a:t>
            </a:r>
            <a:r>
              <a:rPr lang="en-US" baseline="0" dirty="0"/>
              <a:t> to offload KV processing on CPU to programmable NIC.</a:t>
            </a:r>
          </a:p>
          <a:p>
            <a:r>
              <a:rPr lang="en-US" baseline="0" dirty="0"/>
              <a:t>The name of KV-Direct means that the NIC</a:t>
            </a:r>
            <a:r>
              <a:rPr lang="en-US" dirty="0"/>
              <a:t> directly fetches data and applies updates in the host memory to serve KV requests, completely bypassing server CPU.</a:t>
            </a:r>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7/30/2021 8:19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738840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First</a:t>
            </a:r>
            <a:r>
              <a:rPr lang="en-US" baseline="0" dirty="0"/>
              <a:t>, our </a:t>
            </a:r>
            <a:r>
              <a:rPr lang="en-US" baseline="0" dirty="0" err="1"/>
              <a:t>PCIe</a:t>
            </a:r>
            <a:r>
              <a:rPr lang="en-US" baseline="0" dirty="0"/>
              <a:t> interface between FPGA and host memory has limited throughput.</a:t>
            </a:r>
          </a:p>
          <a:p>
            <a:r>
              <a:rPr lang="en-US" baseline="0" dirty="0"/>
              <a:t>There is something worse. </a:t>
            </a:r>
            <a:r>
              <a:rPr lang="en-US" baseline="0" dirty="0" err="1"/>
              <a:t>PCIe</a:t>
            </a:r>
            <a:r>
              <a:rPr lang="en-US" baseline="0" dirty="0"/>
              <a:t> transport layer packets has header overhead, and the </a:t>
            </a:r>
            <a:r>
              <a:rPr lang="en-US" baseline="0" dirty="0" err="1"/>
              <a:t>PCIe</a:t>
            </a:r>
            <a:r>
              <a:rPr lang="en-US" baseline="0" dirty="0"/>
              <a:t> IP core in our FPGA has limited parallelism, which limits our </a:t>
            </a:r>
            <a:r>
              <a:rPr lang="en-US" baseline="0" dirty="0" err="1"/>
              <a:t>PCIe</a:t>
            </a:r>
            <a:r>
              <a:rPr lang="en-US" baseline="0" dirty="0"/>
              <a:t> throughput to 120 million operations per second.</a:t>
            </a:r>
          </a:p>
          <a:p>
            <a:r>
              <a:rPr lang="en-US" baseline="0" dirty="0"/>
              <a:t>So we need to be frugal on memory accesses.</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7/30/2021 8:19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4001402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Second, the</a:t>
            </a:r>
            <a:r>
              <a:rPr lang="en-US" baseline="0" dirty="0"/>
              <a:t> </a:t>
            </a:r>
            <a:r>
              <a:rPr lang="en-US" baseline="0" dirty="0" err="1"/>
              <a:t>PCIe</a:t>
            </a:r>
            <a:r>
              <a:rPr lang="en-US" baseline="0" dirty="0"/>
              <a:t> bus has delay of nearly 1 microsecond, due to additional delay in the </a:t>
            </a:r>
            <a:r>
              <a:rPr lang="en-US" baseline="0" dirty="0" err="1"/>
              <a:t>PCIe</a:t>
            </a:r>
            <a:r>
              <a:rPr lang="en-US" baseline="0" dirty="0"/>
              <a:t> IP core in our FPGA.</a:t>
            </a:r>
          </a:p>
          <a:p>
            <a:r>
              <a:rPr lang="en-US" baseline="0" dirty="0"/>
              <a:t>When atomic operations operate on the same key, they depend on the result of each other and needs to executed one by one.</a:t>
            </a:r>
          </a:p>
          <a:p>
            <a:r>
              <a:rPr lang="en-US" baseline="0" dirty="0"/>
              <a:t>Therefore, we need to hide the </a:t>
            </a:r>
            <a:r>
              <a:rPr lang="en-US" baseline="0" dirty="0" err="1"/>
              <a:t>PCIe</a:t>
            </a:r>
            <a:r>
              <a:rPr lang="en-US" baseline="0" dirty="0"/>
              <a:t> latency, otherwise the throughput will degrade to 1 million operations per second.</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7/30/2021 8:19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224653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photo is our test server with 10 programmable NICs, two Xeon E5 processors and 128 Gigabytes of memory.</a:t>
            </a:r>
          </a:p>
          <a:p>
            <a:r>
              <a:rPr lang="en-US" baseline="0" dirty="0"/>
              <a:t>Each programmable NIC is connected to the motherboard via 8 lanes of </a:t>
            </a:r>
            <a:r>
              <a:rPr lang="en-US" baseline="0" dirty="0" err="1"/>
              <a:t>PCIe</a:t>
            </a:r>
            <a:r>
              <a:rPr lang="en-US" baseline="0" dirty="0"/>
              <a:t> Gen3, so the 10 NICs saturate the 80 </a:t>
            </a:r>
            <a:r>
              <a:rPr lang="en-US" baseline="0" dirty="0" err="1"/>
              <a:t>PCIe</a:t>
            </a:r>
            <a:r>
              <a:rPr lang="en-US" baseline="0" dirty="0"/>
              <a:t> lanes from two Xeon E5 processors.</a:t>
            </a:r>
          </a:p>
          <a:p>
            <a:r>
              <a:rPr lang="en-US" baseline="0" dirty="0"/>
              <a:t>(click) With 10 programmable NICs, KV-Direct achieves 1.2 billion key-value operations per second with less than 400 watts of power consumption, setting a new milestone for general purpose key-value stores.</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7/30/2021 8:19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3632543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3600" kern="1200" spc="0" baseline="0" dirty="0">
              <a:gradFill>
                <a:gsLst>
                  <a:gs pos="1250">
                    <a:schemeClr val="tx2"/>
                  </a:gs>
                  <a:gs pos="99000">
                    <a:schemeClr val="tx2"/>
                  </a:gs>
                </a:gsLst>
                <a:lin ang="5400000" scaled="0"/>
              </a:gradFill>
              <a:latin typeface="+mj-lt"/>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
        <p:nvSpPr>
          <p:cNvPr id="8" name="Date Placeholder 7"/>
          <p:cNvSpPr>
            <a:spLocks noGrp="1"/>
          </p:cNvSpPr>
          <p:nvPr>
            <p:ph type="dt" idx="14"/>
          </p:nvPr>
        </p:nvSpPr>
        <p:spPr/>
        <p:txBody>
          <a:bodyPr/>
          <a:lstStyle/>
          <a:p>
            <a:fld id="{C1BEA784-88ED-4F39-A614-ACCE11177DA6}" type="datetime8">
              <a:rPr lang="en-US" smtClean="0"/>
              <a:t>7/30/2021 8:19 PM</a:t>
            </a:fld>
            <a:endParaRPr lang="en-US" dirty="0"/>
          </a:p>
        </p:txBody>
      </p:sp>
      <p:sp>
        <p:nvSpPr>
          <p:cNvPr id="9" name="Footer Placeholder 8"/>
          <p:cNvSpPr>
            <a:spLocks noGrp="1"/>
          </p:cNvSpPr>
          <p:nvPr>
            <p:ph type="ftr" sz="quarter" idx="15"/>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85431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en" altLang="zh-CN" sz="900" b="0" i="0" u="none" strike="noStrike" kern="1200" dirty="0">
                <a:solidFill>
                  <a:schemeClr val="tx1"/>
                </a:solidFill>
                <a:effectLst/>
                <a:latin typeface="Segoe UI Light" pitchFamily="34" charset="0"/>
                <a:ea typeface="+mn-ea"/>
                <a:cs typeface="+mn-cs"/>
              </a:rPr>
              <a:t>Traditionally, sockets are implemented in the OS kernel. We all know that kernel socket is very slow. To show this point, we profile several popular applications in data centers. We can see that 70% to 90% of CPU time is used in OS kernel, which means it is handling the socket system calls. If we could eliminate the overhead of OS kernel and all CPU time can be utilized by the user space application, the application throughput will improve by several times.</a:t>
            </a:r>
          </a:p>
          <a:p>
            <a:endParaRPr kumimoji="1" lang="en" altLang="zh-CN" sz="900" b="0" i="0" u="none" strike="noStrike" kern="1200" dirty="0">
              <a:solidFill>
                <a:schemeClr val="tx1"/>
              </a:solidFill>
              <a:effectLst/>
              <a:latin typeface="Segoe UI Light" pitchFamily="34" charset="0"/>
              <a:ea typeface="+mn-ea"/>
              <a:cs typeface="+mn-cs"/>
            </a:endParaRPr>
          </a:p>
          <a:p>
            <a:r>
              <a:rPr lang="en" altLang="zh-CN" sz="900" kern="1200" dirty="0">
                <a:solidFill>
                  <a:schemeClr val="tx1"/>
                </a:solidFill>
                <a:effectLst/>
                <a:latin typeface="Segoe UI Light" pitchFamily="34" charset="0"/>
                <a:ea typeface="+mn-ea"/>
                <a:cs typeface="+mn-cs"/>
              </a:rPr>
              <a:t>Next we look at the latency, and the problem is more severe than throughput. For communication between two directly connected servers, socket latency is 17x of RDMA. For intra-host communication, socket latency is 40x of shared memory queue. In this work, we try to answer one question: is this socket overhead an intrinsic property of the socket abstraction, or we can do something to eliminate the socket overhead?</a:t>
            </a:r>
            <a:br>
              <a:rPr lang="en" altLang="zh-CN" dirty="0"/>
            </a:br>
            <a:endParaRPr kumimoji="1" lang="zh-CN" altLang="en-US" dirty="0"/>
          </a:p>
        </p:txBody>
      </p:sp>
      <p:sp>
        <p:nvSpPr>
          <p:cNvPr id="4" name="页眉占位符 3"/>
          <p:cNvSpPr>
            <a:spLocks noGrp="1"/>
          </p:cNvSpPr>
          <p:nvPr>
            <p:ph type="hdr" sz="quarter"/>
          </p:nvPr>
        </p:nvSpPr>
        <p:spPr/>
        <p:txBody>
          <a:bodyPr/>
          <a:lstStyle/>
          <a:p>
            <a:endParaRPr lang="en-US" dirty="0"/>
          </a:p>
        </p:txBody>
      </p:sp>
      <p:sp>
        <p:nvSpPr>
          <p:cNvPr id="5" name="页脚占位符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
          </p:nvPr>
        </p:nvSpPr>
        <p:spPr/>
        <p:txBody>
          <a:bodyPr/>
          <a:lstStyle/>
          <a:p>
            <a:fld id="{5420126D-49D9-4C1B-B526-120EF9D44EA2}" type="datetime8">
              <a:rPr lang="en-US" smtClean="0"/>
              <a:t>7/30/2021 8:19 PM</a:t>
            </a:fld>
            <a:endParaRPr lang="en-US" dirty="0"/>
          </a:p>
        </p:txBody>
      </p:sp>
      <p:sp>
        <p:nvSpPr>
          <p:cNvPr id="7" name="灯片编号占位符 6"/>
          <p:cNvSpPr>
            <a:spLocks noGrp="1"/>
          </p:cNvSpPr>
          <p:nvPr>
            <p:ph type="sldNum" sz="quarter" idx="5"/>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2882679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There</a:t>
            </a:r>
            <a:r>
              <a:rPr lang="en-US" baseline="0" dirty="0"/>
              <a:t> have been extensive research to improve the performance of socket systems.</a:t>
            </a:r>
          </a:p>
          <a:p>
            <a:r>
              <a:rPr lang="en-US" baseline="0" dirty="0"/>
              <a:t>The first category is to optimize the kernel. A socket stack basically divides into three layers. The first layer is the virtual file system, VFS, because each socket connection is regarded as a file in Linux, and a file descriptor is mapped for the socket. The second layer is the kernel TCP/IP stack that provides the transport function. The third layer is the hardware interface layer. Linux kernel uses a packet API.</a:t>
            </a:r>
          </a:p>
          <a:p>
            <a:r>
              <a:rPr lang="en-US" baseline="0" dirty="0"/>
              <a:t>The second category is to implement the VFS abstraction and TCP/IP transport in the user space. It not only move the kernel functions into user space, but also greatly simplify the functions, for example, use polling to avoid the interrupt and process scheduling overheads.</a:t>
            </a:r>
          </a:p>
          <a:p>
            <a:r>
              <a:rPr lang="en-US" baseline="0" dirty="0"/>
              <a:t>The third category is to offload the transport to the NIC. Here we recall some history of hardware-based transports. TCP offload is not a new thing. In 1990s, there has been Ethernet cards that </a:t>
            </a:r>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7/30/2021 8:19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570796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Second, software network functions have inflated and unstable latency.</a:t>
            </a:r>
          </a:p>
          <a:p>
            <a:r>
              <a:rPr lang="en-US" baseline="0" dirty="0"/>
              <a:t>A software-based network function adds tens of microseconds to milliseconds latency to the data plane.</a:t>
            </a:r>
          </a:p>
          <a:p>
            <a:r>
              <a:rPr lang="en-US" baseline="0" dirty="0"/>
              <a:t>When the load is high, this latency may grow to several milliseconds.</a:t>
            </a:r>
          </a:p>
          <a:p>
            <a:pPr marL="0" marR="0" indent="0" algn="l" defTabSz="932742" rtl="0" eaLnBrk="1" fontAlgn="auto" latinLnBrk="0" hangingPunct="1">
              <a:lnSpc>
                <a:spcPct val="90000"/>
              </a:lnSpc>
              <a:spcBef>
                <a:spcPts val="0"/>
              </a:spcBef>
              <a:spcAft>
                <a:spcPts val="340"/>
              </a:spcAft>
              <a:buClrTx/>
              <a:buSzTx/>
              <a:buFontTx/>
              <a:buNone/>
              <a:tabLst/>
              <a:defRPr/>
            </a:pPr>
            <a:r>
              <a:rPr lang="en-US" baseline="0" dirty="0"/>
              <a:t>However, an occasional delay of one millisecond would already violate the service level agreement for delay sensitive applications.</a:t>
            </a:r>
          </a:p>
        </p:txBody>
      </p:sp>
      <p:sp>
        <p:nvSpPr>
          <p:cNvPr id="4" name="Date Placeholder 3"/>
          <p:cNvSpPr>
            <a:spLocks noGrp="1"/>
          </p:cNvSpPr>
          <p:nvPr>
            <p:ph type="dt"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3AF86AC-3E2B-435B-A4A3-D6726F3FDB95}" type="datetime8">
              <a:rPr kumimoji="0" lang="en-US" altLang="zh-CN" sz="1200" b="0" i="0" u="none" strike="noStrike" kern="1200" cap="none" spc="0" normalizeH="0" baseline="0" noProof="0" smtClean="0">
                <a:ln>
                  <a:noFill/>
                </a:ln>
                <a:solidFill>
                  <a:prstClr val="black"/>
                </a:solidFill>
                <a:effectLst/>
                <a:uLnTx/>
                <a:uFillTx/>
                <a:latin typeface="Segoe UI" pitchFamily="34" charset="0"/>
                <a:ea typeface="宋体" panose="02010600030101010101" pitchFamily="2" charset="-122"/>
                <a:cs typeface="+mn-cs"/>
              </a:rPr>
              <a:pPr marL="0" marR="0" lvl="0" indent="0" algn="r" defTabSz="932742" rtl="0" eaLnBrk="1" fontAlgn="auto" latinLnBrk="0" hangingPunct="1">
                <a:lnSpc>
                  <a:spcPct val="100000"/>
                </a:lnSpc>
                <a:spcBef>
                  <a:spcPts val="0"/>
                </a:spcBef>
                <a:spcAft>
                  <a:spcPts val="0"/>
                </a:spcAft>
                <a:buClrTx/>
                <a:buSzTx/>
                <a:buFontTx/>
                <a:buNone/>
                <a:tabLst/>
                <a:defRPr/>
              </a:pPr>
              <a:t>7/30/2021 8:19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3127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Header Placeholder 6"/>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2016</a:t>
            </a:r>
          </a:p>
        </p:txBody>
      </p:sp>
    </p:spTree>
    <p:extLst>
      <p:ext uri="{BB962C8B-B14F-4D97-AF65-F5344CB8AC3E}">
        <p14:creationId xmlns:p14="http://schemas.microsoft.com/office/powerpoint/2010/main" val="3407195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Nginx HTTP server between two</a:t>
            </a:r>
            <a:r>
              <a:rPr lang="en-US" baseline="0" dirty="0"/>
              <a:t> hosts: small HTTP messages, 5x lower than Linux. For large message, 13x lower than Linux due to zero copy.</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7/30/2021 8:19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1516974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we have heterogenous methods to access a piece of remote data in data center networks. Traditionally, the only way to access remote data is by executing RPC on the remote CPU. Then we have RDMA technology to directly copy the data to local buffer and do computation. If the data structure is complicated, we may need multiple network round-trips to RDMA the data. But because it removes the cost to invoke an RPC on the remote CPU, which is mainly the TCP/IP and RPC protocol stack, the overall performance may be still higher. Next we have </a:t>
            </a:r>
            <a:r>
              <a:rPr lang="en-US" altLang="zh-CN" dirty="0" err="1"/>
              <a:t>smartNIC</a:t>
            </a:r>
            <a:r>
              <a:rPr lang="en-US" altLang="zh-CN" dirty="0"/>
              <a:t> offloading and in-network computation. </a:t>
            </a:r>
            <a:r>
              <a:rPr lang="en-US" altLang="zh-CN" dirty="0" err="1"/>
              <a:t>SmartNIC</a:t>
            </a:r>
            <a:r>
              <a:rPr lang="en-US" altLang="zh-CN" dirty="0"/>
              <a:t> is high parallelism but its main drawback is high PCIe latency and low on-chip buffer size. Network switches also have low buffer size but high throughput. In the next a few years we will have memory-mapped load/store over network, which has lower per-operation overhead compared to reads and writes, but each operation only accesses a cache line of data. In summary, we have a wide spectrum of data access methods, and we need some way to choose among them.</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31</a:t>
            </a:fld>
            <a:endParaRPr lang="zh-CN" altLang="en-US"/>
          </a:p>
        </p:txBody>
      </p:sp>
    </p:spTree>
    <p:extLst>
      <p:ext uri="{BB962C8B-B14F-4D97-AF65-F5344CB8AC3E}">
        <p14:creationId xmlns:p14="http://schemas.microsoft.com/office/powerpoint/2010/main" val="1390145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a:t>
            </a:r>
            <a:r>
              <a:rPr lang="en-US" baseline="0" dirty="0"/>
              <a:t> reasons for choosing FPGA as the accelerator.</a:t>
            </a:r>
            <a:endParaRPr lang="en-US" dirty="0"/>
          </a:p>
          <a:p>
            <a:r>
              <a:rPr lang="en-US" baseline="0" dirty="0"/>
              <a:t>First, FPGA has massive parallelism.</a:t>
            </a:r>
          </a:p>
          <a:p>
            <a:r>
              <a:rPr lang="en-US" baseline="0" dirty="0"/>
              <a:t>It has millions of logic elements, which can build thousands of “cores” running in parallel.</a:t>
            </a:r>
          </a:p>
          <a:p>
            <a:r>
              <a:rPr lang="en-US" baseline="0" dirty="0"/>
              <a:t>FPGA also has thousands of memory blocks, which can produce terabytes per second aggregated memory bandwidth.</a:t>
            </a:r>
          </a:p>
          <a:p>
            <a:r>
              <a:rPr lang="en-US" baseline="0" dirty="0"/>
              <a:t>Second, FPGA has low power utilization.</a:t>
            </a:r>
          </a:p>
          <a:p>
            <a:r>
              <a:rPr lang="en-US" baseline="0" dirty="0"/>
              <a:t>Third, FPGA is a general computing platform to accelerate various cloud services, so the hardware investment can be amortized by multiple applications.</a:t>
            </a:r>
          </a:p>
          <a:p>
            <a:r>
              <a:rPr lang="en-US" baseline="0" dirty="0"/>
              <a:t>Finally, FPGA is a mature technology with reasonable price in recent years.</a:t>
            </a:r>
          </a:p>
        </p:txBody>
      </p:sp>
      <p:sp>
        <p:nvSpPr>
          <p:cNvPr id="4" name="Date Placeholder 3"/>
          <p:cNvSpPr>
            <a:spLocks noGrp="1"/>
          </p:cNvSpPr>
          <p:nvPr>
            <p:ph type="dt"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EB9BA1A-5D0A-42E5-9A12-63D991EF5330}" type="datetime8">
              <a:rPr kumimoji="0" lang="en-US" altLang="zh-CN" sz="1200" b="0" i="0" u="none" strike="noStrike" kern="1200" cap="none" spc="0" normalizeH="0" baseline="0" noProof="0" smtClean="0">
                <a:ln>
                  <a:noFill/>
                </a:ln>
                <a:solidFill>
                  <a:prstClr val="black"/>
                </a:solidFill>
                <a:effectLst/>
                <a:uLnTx/>
                <a:uFillTx/>
                <a:latin typeface="Segoe UI" pitchFamily="34" charset="0"/>
                <a:ea typeface="宋体" panose="02010600030101010101" pitchFamily="2" charset="-122"/>
                <a:cs typeface="+mn-cs"/>
              </a:rPr>
              <a:pPr marL="0" marR="0" lvl="0" indent="0" algn="r" defTabSz="932742" rtl="0" eaLnBrk="1" fontAlgn="auto" latinLnBrk="0" hangingPunct="1">
                <a:lnSpc>
                  <a:spcPct val="100000"/>
                </a:lnSpc>
                <a:spcBef>
                  <a:spcPts val="0"/>
                </a:spcBef>
                <a:spcAft>
                  <a:spcPts val="0"/>
                </a:spcAft>
                <a:buClrTx/>
                <a:buSzTx/>
                <a:buFontTx/>
                <a:buNone/>
                <a:tabLst/>
                <a:defRPr/>
              </a:pPr>
              <a:t>7/30/2021 8:19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3127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Header Placeholder 6"/>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2016</a:t>
            </a:r>
          </a:p>
        </p:txBody>
      </p:sp>
    </p:spTree>
    <p:extLst>
      <p:ext uri="{BB962C8B-B14F-4D97-AF65-F5344CB8AC3E}">
        <p14:creationId xmlns:p14="http://schemas.microsoft.com/office/powerpoint/2010/main" val="157384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Date Placeholder 3"/>
          <p:cNvSpPr>
            <a:spLocks noGrp="1"/>
          </p:cNvSpPr>
          <p:nvPr>
            <p:ph type="dt"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4B54D49-6B65-46C3-ADB0-0EEF4018D6E3}" type="datetime8">
              <a:rPr kumimoji="0" lang="en-US" altLang="zh-CN" sz="1200" b="0" i="0" u="none" strike="noStrike" kern="1200" cap="none" spc="0" normalizeH="0" baseline="0" noProof="0" smtClean="0">
                <a:ln>
                  <a:noFill/>
                </a:ln>
                <a:solidFill>
                  <a:prstClr val="black"/>
                </a:solidFill>
                <a:effectLst/>
                <a:uLnTx/>
                <a:uFillTx/>
                <a:latin typeface="Segoe UI" pitchFamily="34" charset="0"/>
                <a:ea typeface="宋体" panose="02010600030101010101" pitchFamily="2" charset="-122"/>
                <a:cs typeface="+mn-cs"/>
              </a:rPr>
              <a:pPr marL="0" marR="0" lvl="0" indent="0" algn="r" defTabSz="932742" rtl="0" eaLnBrk="1" fontAlgn="auto" latinLnBrk="0" hangingPunct="1">
                <a:lnSpc>
                  <a:spcPct val="100000"/>
                </a:lnSpc>
                <a:spcBef>
                  <a:spcPts val="0"/>
                </a:spcBef>
                <a:spcAft>
                  <a:spcPts val="0"/>
                </a:spcAft>
                <a:buClrTx/>
                <a:buSzTx/>
                <a:buFontTx/>
                <a:buNone/>
                <a:tabLst/>
                <a:defRPr/>
              </a:pPr>
              <a:t>7/30/2021 8:19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3127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Header Placeholder 6"/>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2016</a:t>
            </a:r>
          </a:p>
        </p:txBody>
      </p:sp>
    </p:spTree>
    <p:extLst>
      <p:ext uri="{BB962C8B-B14F-4D97-AF65-F5344CB8AC3E}">
        <p14:creationId xmlns:p14="http://schemas.microsoft.com/office/powerpoint/2010/main" val="435789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main challenge to use FPGA is programmability.</a:t>
            </a:r>
          </a:p>
          <a:p>
            <a:r>
              <a:rPr lang="en-US" baseline="0" dirty="0"/>
              <a:t>Conventionally, FPGA is programmed with low-level hardware description languages, such as Verilog and VHDL.</a:t>
            </a:r>
          </a:p>
          <a:p>
            <a:r>
              <a:rPr lang="en-US" baseline="0" dirty="0"/>
              <a:t>This example shows a HelloWorld program in Verilog.</a:t>
            </a:r>
          </a:p>
          <a:p>
            <a:r>
              <a:rPr lang="en-US" baseline="0" dirty="0"/>
              <a:t>To print a HelloWorld string on the screen, we first need to translate the string into ASCII codes.</a:t>
            </a:r>
          </a:p>
          <a:p>
            <a:r>
              <a:rPr lang="en-US" baseline="0" dirty="0"/>
              <a:t>In order to send the codes to the host memory, we need to write a DMA engine.</a:t>
            </a:r>
          </a:p>
          <a:p>
            <a:r>
              <a:rPr lang="en-US" baseline="0" dirty="0"/>
              <a:t>The DMA engine needs to call a PCI express IP core, which requires reading three hundred pages of manual to understand the interface.</a:t>
            </a:r>
          </a:p>
          <a:p>
            <a:r>
              <a:rPr lang="en-US" baseline="0" dirty="0"/>
              <a:t>The difficulty of hardware description languages have pushed many software developers away for years.</a:t>
            </a:r>
          </a:p>
        </p:txBody>
      </p:sp>
      <p:sp>
        <p:nvSpPr>
          <p:cNvPr id="4" name="Date Placeholder 3"/>
          <p:cNvSpPr>
            <a:spLocks noGrp="1"/>
          </p:cNvSpPr>
          <p:nvPr>
            <p:ph type="dt"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E768879-75E5-4C67-90B2-F679EB0E8958}" type="datetime8">
              <a:rPr kumimoji="0" lang="en-US" altLang="zh-CN" sz="1200" b="0" i="0" u="none" strike="noStrike" kern="1200" cap="none" spc="0" normalizeH="0" baseline="0" noProof="0" smtClean="0">
                <a:ln>
                  <a:noFill/>
                </a:ln>
                <a:solidFill>
                  <a:prstClr val="black"/>
                </a:solidFill>
                <a:effectLst/>
                <a:uLnTx/>
                <a:uFillTx/>
                <a:latin typeface="Segoe UI" pitchFamily="34" charset="0"/>
                <a:ea typeface="宋体" panose="02010600030101010101" pitchFamily="2" charset="-122"/>
                <a:cs typeface="+mn-cs"/>
              </a:rPr>
              <a:pPr marL="0" marR="0" lvl="0" indent="0" algn="r" defTabSz="932742" rtl="0" eaLnBrk="1" fontAlgn="auto" latinLnBrk="0" hangingPunct="1">
                <a:lnSpc>
                  <a:spcPct val="100000"/>
                </a:lnSpc>
                <a:spcBef>
                  <a:spcPts val="0"/>
                </a:spcBef>
                <a:spcAft>
                  <a:spcPts val="0"/>
                </a:spcAft>
                <a:buClrTx/>
                <a:buSzTx/>
                <a:buFontTx/>
                <a:buNone/>
                <a:tabLst/>
                <a:defRPr/>
              </a:pPr>
              <a:t>7/30/2021 8:19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3127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Header Placeholder 6"/>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2016</a:t>
            </a:r>
          </a:p>
        </p:txBody>
      </p:sp>
    </p:spTree>
    <p:extLst>
      <p:ext uri="{BB962C8B-B14F-4D97-AF65-F5344CB8AC3E}">
        <p14:creationId xmlns:p14="http://schemas.microsoft.com/office/powerpoint/2010/main" val="3113371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a:t>
            </a:r>
            <a:r>
              <a:rPr lang="en-US" baseline="0" dirty="0"/>
              <a:t> we present </a:t>
            </a:r>
            <a:r>
              <a:rPr lang="en-US" baseline="0" dirty="0" err="1"/>
              <a:t>ClickNP</a:t>
            </a:r>
            <a:r>
              <a:rPr lang="en-US" baseline="0" dirty="0"/>
              <a:t>, a platform to make FPGA accessible to software developers.</a:t>
            </a:r>
          </a:p>
          <a:p>
            <a:r>
              <a:rPr lang="en-US" baseline="0" dirty="0"/>
              <a:t>We have several design goals.</a:t>
            </a:r>
          </a:p>
          <a:p>
            <a:r>
              <a:rPr lang="en-US" baseline="0" dirty="0"/>
              <a:t>First, the platform should be fully programmable using high-level languages.</a:t>
            </a:r>
          </a:p>
          <a:p>
            <a:r>
              <a:rPr lang="en-US" baseline="0" dirty="0"/>
              <a:t>Second, the platform should have a modular architecture familiar to software developers. In particular, we choose abstractions similar to the Click modular router for easy code reuse.</a:t>
            </a:r>
          </a:p>
          <a:p>
            <a:r>
              <a:rPr lang="en-US" baseline="0" dirty="0"/>
              <a:t>Third, the platform should provide high performance, both in terms of throughput and latency.</a:t>
            </a:r>
          </a:p>
          <a:p>
            <a:r>
              <a:rPr lang="en-US" baseline="0" dirty="0"/>
              <a:t>Finally, the platform should support joint CPU and FPGA packet processing. That’s because FPGA is not suitable for every kind of workload. We should support fine-grained processing separation between CPU and FPGA. This requires high performance and low latency communication between CPU and FPGA.</a:t>
            </a:r>
            <a:endParaRPr lang="en-US" dirty="0"/>
          </a:p>
        </p:txBody>
      </p:sp>
      <p:sp>
        <p:nvSpPr>
          <p:cNvPr id="4" name="Date Placeholder 3"/>
          <p:cNvSpPr>
            <a:spLocks noGrp="1"/>
          </p:cNvSpPr>
          <p:nvPr>
            <p:ph type="dt"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0DC98B7-9419-4802-8FDD-327312E2E272}" type="datetime8">
              <a:rPr kumimoji="0" lang="en-US" altLang="zh-CN" sz="1200" b="0" i="0" u="none" strike="noStrike" kern="1200" cap="none" spc="0" normalizeH="0" baseline="0" noProof="0" smtClean="0">
                <a:ln>
                  <a:noFill/>
                </a:ln>
                <a:solidFill>
                  <a:prstClr val="black"/>
                </a:solidFill>
                <a:effectLst/>
                <a:uLnTx/>
                <a:uFillTx/>
                <a:latin typeface="Segoe UI" pitchFamily="34" charset="0"/>
                <a:ea typeface="宋体" panose="02010600030101010101" pitchFamily="2" charset="-122"/>
                <a:cs typeface="+mn-cs"/>
              </a:rPr>
              <a:pPr marL="0" marR="0" lvl="0" indent="0" algn="r" defTabSz="932742" rtl="0" eaLnBrk="1" fontAlgn="auto" latinLnBrk="0" hangingPunct="1">
                <a:lnSpc>
                  <a:spcPct val="100000"/>
                </a:lnSpc>
                <a:spcBef>
                  <a:spcPts val="0"/>
                </a:spcBef>
                <a:spcAft>
                  <a:spcPts val="0"/>
                </a:spcAft>
                <a:buClrTx/>
                <a:buSzTx/>
                <a:buFontTx/>
                <a:buNone/>
                <a:tabLst/>
                <a:defRPr/>
              </a:pPr>
              <a:t>7/30/2021 8:19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3127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Header Placeholder 6"/>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2016</a:t>
            </a:r>
          </a:p>
        </p:txBody>
      </p:sp>
    </p:spTree>
    <p:extLst>
      <p:ext uri="{BB962C8B-B14F-4D97-AF65-F5344CB8AC3E}">
        <p14:creationId xmlns:p14="http://schemas.microsoft.com/office/powerpoint/2010/main" val="1591750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ClickNP</a:t>
            </a:r>
            <a:r>
              <a:rPr lang="en-US" baseline="0" dirty="0"/>
              <a:t> provides a modular programming model similar to the Click modular router.</a:t>
            </a:r>
          </a:p>
          <a:p>
            <a:r>
              <a:rPr lang="en-US" baseline="0" dirty="0"/>
              <a:t>Therefore, programming in </a:t>
            </a:r>
            <a:r>
              <a:rPr lang="en-US" baseline="0" dirty="0" err="1"/>
              <a:t>ClickNP</a:t>
            </a:r>
            <a:r>
              <a:rPr lang="en-US" baseline="0" dirty="0"/>
              <a:t> is much like programming on a multi-core processor.</a:t>
            </a:r>
          </a:p>
          <a:p>
            <a:endParaRPr lang="en-US" baseline="0" dirty="0"/>
          </a:p>
          <a:p>
            <a:r>
              <a:rPr lang="en-US" baseline="0" dirty="0"/>
              <a:t>There is one important difference, though.</a:t>
            </a:r>
          </a:p>
          <a:p>
            <a:r>
              <a:rPr lang="en-US" baseline="0" dirty="0"/>
              <a:t>In conventional multi-core processing, threads communicate via shared memory.</a:t>
            </a:r>
          </a:p>
          <a:p>
            <a:r>
              <a:rPr lang="en-US" baseline="0" dirty="0"/>
              <a:t>However, In </a:t>
            </a:r>
            <a:r>
              <a:rPr lang="en-US" baseline="0" dirty="0" err="1"/>
              <a:t>ClickNP</a:t>
            </a:r>
            <a:r>
              <a:rPr lang="en-US" baseline="0" dirty="0"/>
              <a:t>, the cores communicate via channels instead of shared memory.</a:t>
            </a:r>
          </a:p>
          <a:p>
            <a:r>
              <a:rPr lang="en-US" baseline="0" dirty="0"/>
              <a:t>Channel-based communication is more efficient in FPGA compared to shared global memory, because the shared global memory would be the bottleneck.</a:t>
            </a:r>
          </a:p>
        </p:txBody>
      </p:sp>
      <p:sp>
        <p:nvSpPr>
          <p:cNvPr id="4" name="Date Placeholder 3"/>
          <p:cNvSpPr>
            <a:spLocks noGrp="1"/>
          </p:cNvSpPr>
          <p:nvPr>
            <p:ph type="dt"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1F32AA75-E64E-446F-A644-571D97B5588A}" type="datetime8">
              <a:rPr kumimoji="0" lang="en-US" altLang="zh-CN" sz="1200" b="0" i="0" u="none" strike="noStrike" kern="1200" cap="none" spc="0" normalizeH="0" baseline="0" noProof="0" smtClean="0">
                <a:ln>
                  <a:noFill/>
                </a:ln>
                <a:solidFill>
                  <a:prstClr val="black"/>
                </a:solidFill>
                <a:effectLst/>
                <a:uLnTx/>
                <a:uFillTx/>
                <a:latin typeface="Segoe UI" pitchFamily="34" charset="0"/>
                <a:ea typeface="宋体" panose="02010600030101010101" pitchFamily="2" charset="-122"/>
                <a:cs typeface="+mn-cs"/>
              </a:rPr>
              <a:pPr marL="0" marR="0" lvl="0" indent="0" algn="r" defTabSz="932742" rtl="0" eaLnBrk="1" fontAlgn="auto" latinLnBrk="0" hangingPunct="1">
                <a:lnSpc>
                  <a:spcPct val="100000"/>
                </a:lnSpc>
                <a:spcBef>
                  <a:spcPts val="0"/>
                </a:spcBef>
                <a:spcAft>
                  <a:spcPts val="0"/>
                </a:spcAft>
                <a:buClrTx/>
                <a:buSzTx/>
                <a:buFontTx/>
                <a:buNone/>
                <a:tabLst/>
                <a:defRPr/>
              </a:pPr>
              <a:t>7/30/2021 8:19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3127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Header Placeholder 6"/>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2016</a:t>
            </a:r>
          </a:p>
        </p:txBody>
      </p:sp>
    </p:spTree>
    <p:extLst>
      <p:ext uri="{BB962C8B-B14F-4D97-AF65-F5344CB8AC3E}">
        <p14:creationId xmlns:p14="http://schemas.microsoft.com/office/powerpoint/2010/main" val="3798583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070">
              <a:spcAft>
                <a:spcPts val="328"/>
              </a:spcAft>
            </a:pPr>
            <a:r>
              <a:rPr lang="en-US" dirty="0"/>
              <a:t>In </a:t>
            </a:r>
            <a:r>
              <a:rPr lang="en-US" dirty="0" err="1"/>
              <a:t>ClickNP</a:t>
            </a:r>
            <a:r>
              <a:rPr lang="en-US" dirty="0"/>
              <a:t>,</a:t>
            </a:r>
            <a:r>
              <a:rPr lang="en-US" baseline="0" dirty="0"/>
              <a:t> the basic processing module</a:t>
            </a:r>
            <a:r>
              <a:rPr lang="en-US" dirty="0"/>
              <a:t> is called an</a:t>
            </a:r>
            <a:r>
              <a:rPr lang="en-US" baseline="0" dirty="0"/>
              <a:t> element, which resembles a single-threaded core.</a:t>
            </a:r>
            <a:endParaRPr lang="en-US" dirty="0"/>
          </a:p>
          <a:p>
            <a:r>
              <a:rPr lang="en-US" dirty="0"/>
              <a:t>Each </a:t>
            </a:r>
            <a:r>
              <a:rPr lang="en-US" baseline="0" dirty="0"/>
              <a:t>element has the following components.</a:t>
            </a:r>
          </a:p>
          <a:p>
            <a:r>
              <a:rPr lang="en-US" baseline="0" dirty="0"/>
              <a:t>First, a set of local states that are only accessible inside the element.</a:t>
            </a:r>
          </a:p>
          <a:p>
            <a:r>
              <a:rPr lang="en-US" baseline="0" dirty="0"/>
              <a:t>Second, input and output channels to communicate with other elements.</a:t>
            </a:r>
          </a:p>
          <a:p>
            <a:r>
              <a:rPr lang="en-US" baseline="0" dirty="0"/>
              <a:t>Third, process handler, which is the main thread to read input channels, do processing and write to output channels in an infinite loop.</a:t>
            </a:r>
          </a:p>
          <a:p>
            <a:r>
              <a:rPr lang="en-US" baseline="0" dirty="0"/>
              <a:t>Finally, signal handler, which receives and processes commands from the manager thread in host program running on CPU. Signals resemble interrupts in CPU.</a:t>
            </a:r>
            <a:endParaRPr lang="en-US" dirty="0"/>
          </a:p>
        </p:txBody>
      </p:sp>
      <p:sp>
        <p:nvSpPr>
          <p:cNvPr id="4" name="Date Placeholder 3"/>
          <p:cNvSpPr>
            <a:spLocks noGrp="1"/>
          </p:cNvSpPr>
          <p:nvPr>
            <p:ph type="dt"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2AD945A0-7593-4B6B-B3D2-BEA94180EF1B}" type="datetime8">
              <a:rPr kumimoji="0" lang="en-US" altLang="zh-CN" sz="1200" b="0" i="0" u="none" strike="noStrike" kern="1200" cap="none" spc="0" normalizeH="0" baseline="0" noProof="0" smtClean="0">
                <a:ln>
                  <a:noFill/>
                </a:ln>
                <a:solidFill>
                  <a:prstClr val="black"/>
                </a:solidFill>
                <a:effectLst/>
                <a:uLnTx/>
                <a:uFillTx/>
                <a:latin typeface="Segoe UI" pitchFamily="34" charset="0"/>
                <a:ea typeface="宋体" panose="02010600030101010101" pitchFamily="2" charset="-122"/>
                <a:cs typeface="+mn-cs"/>
              </a:rPr>
              <a:pPr marL="0" marR="0" lvl="0" indent="0" algn="r" defTabSz="932742" rtl="0" eaLnBrk="1" fontAlgn="auto" latinLnBrk="0" hangingPunct="1">
                <a:lnSpc>
                  <a:spcPct val="100000"/>
                </a:lnSpc>
                <a:spcBef>
                  <a:spcPts val="0"/>
                </a:spcBef>
                <a:spcAft>
                  <a:spcPts val="0"/>
                </a:spcAft>
                <a:buClrTx/>
                <a:buSzTx/>
                <a:buFontTx/>
                <a:buNone/>
                <a:tabLst/>
                <a:defRPr/>
              </a:pPr>
              <a:t>7/30/2021 8:19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3127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Header Placeholder 6"/>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2016</a:t>
            </a:r>
          </a:p>
        </p:txBody>
      </p:sp>
    </p:spTree>
    <p:extLst>
      <p:ext uri="{BB962C8B-B14F-4D97-AF65-F5344CB8AC3E}">
        <p14:creationId xmlns:p14="http://schemas.microsoft.com/office/powerpoint/2010/main" val="4083430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runtime environment, the Catapult shell is the operating system on the FPGA, which was developed by the Microsoft Catapult team.</a:t>
            </a:r>
          </a:p>
          <a:p>
            <a:r>
              <a:rPr lang="en-US" baseline="0" dirty="0"/>
              <a:t>The Catapult shell provides resource abstractions to the </a:t>
            </a:r>
            <a:r>
              <a:rPr lang="en-US" baseline="0" dirty="0" err="1"/>
              <a:t>ClickNP</a:t>
            </a:r>
            <a:r>
              <a:rPr lang="en-US" baseline="0" dirty="0"/>
              <a:t> application logic.</a:t>
            </a:r>
          </a:p>
          <a:p>
            <a:endParaRPr lang="en-US" baseline="0" dirty="0"/>
          </a:p>
          <a:p>
            <a:r>
              <a:rPr lang="en-US" baseline="0" dirty="0"/>
              <a:t>On host side, the </a:t>
            </a:r>
            <a:r>
              <a:rPr lang="en-US" baseline="0" dirty="0" err="1"/>
              <a:t>ClickNP</a:t>
            </a:r>
            <a:r>
              <a:rPr lang="en-US" baseline="0" dirty="0"/>
              <a:t> library provides </a:t>
            </a:r>
            <a:r>
              <a:rPr lang="en-US" baseline="0" dirty="0" err="1"/>
              <a:t>PCIe</a:t>
            </a:r>
            <a:r>
              <a:rPr lang="en-US" baseline="0" dirty="0"/>
              <a:t> I/O channel abstraction to the CPU elements, and enables the host program to communicate with FPGA elements via signals.</a:t>
            </a:r>
          </a:p>
        </p:txBody>
      </p:sp>
      <p:sp>
        <p:nvSpPr>
          <p:cNvPr id="4" name="Date Placeholder 3"/>
          <p:cNvSpPr>
            <a:spLocks noGrp="1"/>
          </p:cNvSpPr>
          <p:nvPr>
            <p:ph type="dt"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42C444F5-940F-4BE7-9CA3-0CDD08C7D72D}" type="datetime8">
              <a:rPr kumimoji="0" lang="en-US" altLang="zh-CN" sz="1200" b="0" i="0" u="none" strike="noStrike" kern="1200" cap="none" spc="0" normalizeH="0" baseline="0" noProof="0" smtClean="0">
                <a:ln>
                  <a:noFill/>
                </a:ln>
                <a:solidFill>
                  <a:prstClr val="black"/>
                </a:solidFill>
                <a:effectLst/>
                <a:uLnTx/>
                <a:uFillTx/>
                <a:latin typeface="Segoe UI" pitchFamily="34" charset="0"/>
                <a:ea typeface="宋体" panose="02010600030101010101" pitchFamily="2" charset="-122"/>
                <a:cs typeface="+mn-cs"/>
              </a:rPr>
              <a:pPr marL="0" marR="0" lvl="0" indent="0" algn="r" defTabSz="932742" rtl="0" eaLnBrk="1" fontAlgn="auto" latinLnBrk="0" hangingPunct="1">
                <a:lnSpc>
                  <a:spcPct val="100000"/>
                </a:lnSpc>
                <a:spcBef>
                  <a:spcPts val="0"/>
                </a:spcBef>
                <a:spcAft>
                  <a:spcPts val="0"/>
                </a:spcAft>
                <a:buClrTx/>
                <a:buSzTx/>
                <a:buFontTx/>
                <a:buNone/>
                <a:tabLst/>
                <a:defRPr/>
              </a:pPr>
              <a:t>7/30/2021 8:19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3127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Header Placeholder 6"/>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2016</a:t>
            </a:r>
          </a:p>
        </p:txBody>
      </p:sp>
    </p:spTree>
    <p:extLst>
      <p:ext uri="{BB962C8B-B14F-4D97-AF65-F5344CB8AC3E}">
        <p14:creationId xmlns:p14="http://schemas.microsoft.com/office/powerpoint/2010/main" val="3863192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0.jpe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E3B8065-8BE9-477B-AD1E-5606935B86B8}" type="datetimeFigureOut">
              <a:rPr lang="zh-CN" altLang="en-US" smtClean="0"/>
              <a:t>2021/7/30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BD94F5F-CAF0-4438-B7D2-8073533DE3C4}" type="slidenum">
              <a:rPr lang="zh-CN" altLang="en-US" smtClean="0"/>
              <a:t>‹#›</a:t>
            </a:fld>
            <a:endParaRPr lang="zh-CN" altLang="en-US"/>
          </a:p>
        </p:txBody>
      </p:sp>
    </p:spTree>
    <p:extLst>
      <p:ext uri="{BB962C8B-B14F-4D97-AF65-F5344CB8AC3E}">
        <p14:creationId xmlns:p14="http://schemas.microsoft.com/office/powerpoint/2010/main" val="2795447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E3B8065-8BE9-477B-AD1E-5606935B86B8}" type="datetimeFigureOut">
              <a:rPr lang="zh-CN" altLang="en-US" smtClean="0"/>
              <a:t>2021/7/30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BD94F5F-CAF0-4438-B7D2-8073533DE3C4}" type="slidenum">
              <a:rPr lang="zh-CN" altLang="en-US" smtClean="0"/>
              <a:t>‹#›</a:t>
            </a:fld>
            <a:endParaRPr lang="zh-CN" altLang="en-US"/>
          </a:p>
        </p:txBody>
      </p:sp>
    </p:spTree>
    <p:extLst>
      <p:ext uri="{BB962C8B-B14F-4D97-AF65-F5344CB8AC3E}">
        <p14:creationId xmlns:p14="http://schemas.microsoft.com/office/powerpoint/2010/main" val="2140974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E3B8065-8BE9-477B-AD1E-5606935B86B8}" type="datetimeFigureOut">
              <a:rPr lang="zh-CN" altLang="en-US" smtClean="0"/>
              <a:t>2021/7/30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BD94F5F-CAF0-4438-B7D2-8073533DE3C4}" type="slidenum">
              <a:rPr lang="zh-CN" altLang="en-US" smtClean="0"/>
              <a:t>‹#›</a:t>
            </a:fld>
            <a:endParaRPr lang="zh-CN" altLang="en-US"/>
          </a:p>
        </p:txBody>
      </p:sp>
    </p:spTree>
    <p:extLst>
      <p:ext uri="{BB962C8B-B14F-4D97-AF65-F5344CB8AC3E}">
        <p14:creationId xmlns:p14="http://schemas.microsoft.com/office/powerpoint/2010/main" val="673698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10151" r="14849"/>
          <a:stretch/>
        </p:blipFill>
        <p:spPr>
          <a:xfrm>
            <a:off x="0" y="636"/>
            <a:ext cx="9144777" cy="6858973"/>
          </a:xfrm>
          <a:prstGeom prst="rect">
            <a:avLst/>
          </a:prstGeom>
        </p:spPr>
      </p:pic>
      <p:sp>
        <p:nvSpPr>
          <p:cNvPr id="2" name="Rectangle 1"/>
          <p:cNvSpPr/>
          <p:nvPr userDrawn="1"/>
        </p:nvSpPr>
        <p:spPr bwMode="auto">
          <a:xfrm>
            <a:off x="268841" y="2353149"/>
            <a:ext cx="5378948" cy="3317244"/>
          </a:xfrm>
          <a:prstGeom prst="rect">
            <a:avLst/>
          </a:prstGeom>
          <a:solidFill>
            <a:srgbClr val="0078D7">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262" y="2353149"/>
            <a:ext cx="5379006" cy="1793104"/>
          </a:xfrm>
          <a:noFill/>
        </p:spPr>
        <p:txBody>
          <a:bodyPr lIns="146304" tIns="91440" rIns="146304" bIns="91440" anchor="t" anchorCtr="0"/>
          <a:lstStyle>
            <a:lvl1pPr>
              <a:defRPr sz="4706" spc="-74" baseline="0">
                <a:gradFill>
                  <a:gsLst>
                    <a:gs pos="25926">
                      <a:srgbClr val="FFFFFF"/>
                    </a:gs>
                    <a:gs pos="53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69262" y="4146233"/>
            <a:ext cx="5379006" cy="1524141"/>
          </a:xfrm>
        </p:spPr>
        <p:txBody>
          <a:bodyPr tIns="109728" bIns="109728">
            <a:noAutofit/>
          </a:bodyPr>
          <a:lstStyle>
            <a:lvl1pPr marL="0" indent="0">
              <a:spcBef>
                <a:spcPts val="0"/>
              </a:spcBef>
              <a:buNone/>
              <a:defRPr sz="2745">
                <a:gradFill>
                  <a:gsLst>
                    <a:gs pos="25926">
                      <a:srgbClr val="FFFFFF"/>
                    </a:gs>
                    <a:gs pos="53000">
                      <a:srgbClr val="FFFFFF"/>
                    </a:gs>
                  </a:gsLst>
                  <a:lin ang="5400000" scaled="0"/>
                </a:gradFill>
              </a:defRPr>
            </a:lvl1pPr>
          </a:lstStyle>
          <a:p>
            <a:pPr lvl="0"/>
            <a:r>
              <a:rPr lang="en-US" dirty="0"/>
              <a:t>Speaker Name</a:t>
            </a:r>
          </a:p>
        </p:txBody>
      </p:sp>
      <p:grpSp>
        <p:nvGrpSpPr>
          <p:cNvPr id="10" name="Group 9"/>
          <p:cNvGrpSpPr>
            <a:grpSpLocks noChangeAspect="1"/>
          </p:cNvGrpSpPr>
          <p:nvPr userDrawn="1"/>
        </p:nvGrpSpPr>
        <p:grpSpPr bwMode="gray">
          <a:xfrm>
            <a:off x="448251" y="6118626"/>
            <a:ext cx="1255101" cy="269471"/>
            <a:chOff x="457200" y="1643393"/>
            <a:chExt cx="4492753" cy="964540"/>
          </a:xfrm>
        </p:grpSpPr>
        <p:pic>
          <p:nvPicPr>
            <p:cNvPr id="12" name="Picture 11"/>
            <p:cNvPicPr>
              <a:picLocks noChangeAspect="1"/>
            </p:cNvPicPr>
            <p:nvPr/>
          </p:nvPicPr>
          <p:blipFill>
            <a:blip r:embed="rId3"/>
            <a:stretch>
              <a:fillRect/>
            </a:stretch>
          </p:blipFill>
          <p:spPr bwMode="gray">
            <a:xfrm>
              <a:off x="457200" y="1643393"/>
              <a:ext cx="964540" cy="964540"/>
            </a:xfrm>
            <a:prstGeom prst="rect">
              <a:avLst/>
            </a:prstGeom>
          </p:spPr>
        </p:pic>
        <p:sp>
          <p:nvSpPr>
            <p:cNvPr id="13" name="Freeform 12"/>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301854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69262" y="3877271"/>
            <a:ext cx="6275507" cy="1794661"/>
          </a:xfrm>
          <a:noFill/>
        </p:spPr>
        <p:txBody>
          <a:bodyPr lIns="146304" tIns="109728" rIns="146304" bIns="109728">
            <a:noAutofit/>
          </a:bodyPr>
          <a:lstStyle>
            <a:lvl1pPr marL="0" indent="0">
              <a:spcBef>
                <a:spcPts val="0"/>
              </a:spcBef>
              <a:buNone/>
              <a:defRPr sz="2745"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69262" y="2075840"/>
            <a:ext cx="7172008" cy="1801436"/>
          </a:xfrm>
          <a:noFill/>
        </p:spPr>
        <p:txBody>
          <a:bodyPr lIns="146304" tIns="91440" rIns="146304" bIns="91440" anchor="t" anchorCtr="0"/>
          <a:lstStyle>
            <a:lvl1pPr>
              <a:defRPr sz="4706" spc="-74" baseline="0">
                <a:gradFill>
                  <a:gsLst>
                    <a:gs pos="3333">
                      <a:schemeClr val="tx2"/>
                    </a:gs>
                    <a:gs pos="39000">
                      <a:schemeClr val="tx2"/>
                    </a:gs>
                  </a:gsLst>
                  <a:lin ang="5400000" scaled="0"/>
                </a:gradFill>
              </a:defRPr>
            </a:lvl1pPr>
          </a:lstStyle>
          <a:p>
            <a:r>
              <a:rPr lang="en-US" dirty="0"/>
              <a:t>Presentation title</a:t>
            </a:r>
          </a:p>
        </p:txBody>
      </p:sp>
      <p:grpSp>
        <p:nvGrpSpPr>
          <p:cNvPr id="6" name="Group 5"/>
          <p:cNvGrpSpPr>
            <a:grpSpLocks noChangeAspect="1"/>
          </p:cNvGrpSpPr>
          <p:nvPr userDrawn="1"/>
        </p:nvGrpSpPr>
        <p:grpSpPr bwMode="gray">
          <a:xfrm>
            <a:off x="448251" y="6118118"/>
            <a:ext cx="1255101" cy="269471"/>
            <a:chOff x="457200" y="1643393"/>
            <a:chExt cx="4492753" cy="964540"/>
          </a:xfrm>
        </p:grpSpPr>
        <p:pic>
          <p:nvPicPr>
            <p:cNvPr id="8" name="Picture 7"/>
            <p:cNvPicPr>
              <a:picLocks noChangeAspect="1"/>
            </p:cNvPicPr>
            <p:nvPr/>
          </p:nvPicPr>
          <p:blipFill>
            <a:blip r:embed="rId2"/>
            <a:stretch>
              <a:fillRect/>
            </a:stretch>
          </p:blipFill>
          <p:spPr bwMode="gray">
            <a:xfrm>
              <a:off x="457200" y="1643393"/>
              <a:ext cx="964540" cy="964540"/>
            </a:xfrm>
            <a:prstGeom prst="rect">
              <a:avLst/>
            </a:prstGeom>
          </p:spPr>
        </p:pic>
        <p:sp>
          <p:nvSpPr>
            <p:cNvPr id="10" name="Freeform 9"/>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737373"/>
            </a:solidFill>
            <a:ln>
              <a:noFill/>
            </a:ln>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42891344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69262" y="1189177"/>
            <a:ext cx="8605477" cy="1931322"/>
          </a:xfrm>
        </p:spPr>
        <p:txBody>
          <a:bodyPr lIns="164592" rIns="164592"/>
          <a:lstStyle>
            <a:lvl1pPr marL="0" indent="0">
              <a:buNone/>
              <a:defRPr sz="3529">
                <a:gradFill>
                  <a:gsLst>
                    <a:gs pos="1250">
                      <a:schemeClr val="tx2"/>
                    </a:gs>
                    <a:gs pos="99000">
                      <a:schemeClr val="tx2"/>
                    </a:gs>
                  </a:gsLst>
                  <a:lin ang="5400000" scaled="0"/>
                </a:gradFill>
              </a:defRPr>
            </a:lvl1pPr>
            <a:lvl2pPr marL="0" indent="0">
              <a:buFontTx/>
              <a:buNone/>
              <a:defRPr sz="1961"/>
            </a:lvl2pPr>
            <a:lvl3pPr marL="168067" indent="0">
              <a:buNone/>
              <a:defRPr/>
            </a:lvl3pPr>
            <a:lvl4pPr marL="336134" indent="0">
              <a:buNone/>
              <a:defRPr/>
            </a:lvl4pPr>
            <a:lvl5pPr marL="50420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566810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62" y="1189177"/>
            <a:ext cx="8605477" cy="1931322"/>
          </a:xfrm>
        </p:spPr>
        <p:txBody>
          <a:bodyPr lIns="164592" rIns="164592"/>
          <a:lstStyle>
            <a:lvl1pPr marL="0" indent="0">
              <a:buNone/>
              <a:defRPr>
                <a:gradFill>
                  <a:gsLst>
                    <a:gs pos="1250">
                      <a:schemeClr val="tx1"/>
                    </a:gs>
                    <a:gs pos="99000">
                      <a:schemeClr val="tx1"/>
                    </a:gs>
                  </a:gsLst>
                  <a:lin ang="5400000" scaled="0"/>
                </a:gradFill>
              </a:defRPr>
            </a:lvl1pPr>
            <a:lvl2pPr marL="0" indent="0">
              <a:buFontTx/>
              <a:buNone/>
              <a:defRPr sz="1961"/>
            </a:lvl2pPr>
            <a:lvl3pPr marL="168067" indent="0">
              <a:buNone/>
              <a:defRPr/>
            </a:lvl3pPr>
            <a:lvl4pPr marL="336134" indent="0">
              <a:buNone/>
              <a:defRPr/>
            </a:lvl4pPr>
            <a:lvl5pPr marL="50420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334892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62" y="1189177"/>
            <a:ext cx="8605477" cy="1997712"/>
          </a:xfrm>
        </p:spPr>
        <p:txBody>
          <a:bodyPr wrap="square">
            <a:spAutoFit/>
          </a:bodyPr>
          <a:lstStyle>
            <a:lvl1pPr>
              <a:defRPr sz="3529">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9567039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62" y="1189177"/>
            <a:ext cx="8605477" cy="1997712"/>
          </a:xfrm>
        </p:spPr>
        <p:txBody>
          <a:bodyPr wrap="square">
            <a:spAutoFit/>
          </a:bodyPr>
          <a:lstStyle>
            <a:lvl1pPr>
              <a:defRPr sz="3529"/>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3334412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62" y="1189176"/>
            <a:ext cx="4123905" cy="2311551"/>
          </a:xfrm>
        </p:spPr>
        <p:txBody>
          <a:bodyPr wrap="square">
            <a:spAutoFit/>
          </a:bodyPr>
          <a:lstStyle>
            <a:lvl1pPr marL="0" indent="0">
              <a:spcBef>
                <a:spcPts val="9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170401" indent="0">
              <a:buNone/>
              <a:tabLst/>
              <a:defRPr sz="1961"/>
            </a:lvl3pPr>
            <a:lvl4pPr marL="338468" indent="0">
              <a:buNone/>
              <a:defRPr/>
            </a:lvl4pPr>
            <a:lvl5pPr marL="50420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751253" y="1187644"/>
            <a:ext cx="4123905" cy="2311551"/>
          </a:xfrm>
        </p:spPr>
        <p:txBody>
          <a:bodyPr wrap="square">
            <a:spAutoFit/>
          </a:bodyPr>
          <a:lstStyle>
            <a:lvl1pPr marL="0" indent="0">
              <a:spcBef>
                <a:spcPts val="9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170401" indent="0">
              <a:buNone/>
              <a:tabLst/>
              <a:defRPr sz="1961"/>
            </a:lvl3pPr>
            <a:lvl4pPr marL="338468" indent="0">
              <a:buNone/>
              <a:defRPr/>
            </a:lvl4pPr>
            <a:lvl5pPr marL="50420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883609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62" y="1187644"/>
            <a:ext cx="4123905" cy="2311551"/>
          </a:xfrm>
        </p:spPr>
        <p:txBody>
          <a:bodyPr wrap="square">
            <a:spAutoFit/>
          </a:bodyPr>
          <a:lstStyle>
            <a:lvl1pPr marL="0" indent="0">
              <a:spcBef>
                <a:spcPts val="900"/>
              </a:spcBef>
              <a:buClr>
                <a:schemeClr val="tx1"/>
              </a:buClr>
              <a:buFont typeface="Wingdings" pitchFamily="2" charset="2"/>
              <a:buNone/>
              <a:defRPr sz="3137"/>
            </a:lvl1pPr>
            <a:lvl2pPr marL="0" indent="0">
              <a:buNone/>
              <a:defRPr sz="1961"/>
            </a:lvl2pPr>
            <a:lvl3pPr marL="170401" indent="0">
              <a:buNone/>
              <a:tabLst/>
              <a:defRPr sz="1961"/>
            </a:lvl3pPr>
            <a:lvl4pPr marL="338468" indent="0">
              <a:buNone/>
              <a:defRPr/>
            </a:lvl4pPr>
            <a:lvl5pPr marL="50420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751253" y="1187644"/>
            <a:ext cx="4123905" cy="2311551"/>
          </a:xfrm>
        </p:spPr>
        <p:txBody>
          <a:bodyPr wrap="square">
            <a:spAutoFit/>
          </a:bodyPr>
          <a:lstStyle>
            <a:lvl1pPr marL="0" indent="0">
              <a:spcBef>
                <a:spcPts val="900"/>
              </a:spcBef>
              <a:buClr>
                <a:schemeClr val="tx1"/>
              </a:buClr>
              <a:buFont typeface="Wingdings" pitchFamily="2" charset="2"/>
              <a:buNone/>
              <a:defRPr sz="3137"/>
            </a:lvl1pPr>
            <a:lvl2pPr marL="0" indent="0">
              <a:buNone/>
              <a:defRPr sz="1961"/>
            </a:lvl2pPr>
            <a:lvl3pPr marL="170401" indent="0">
              <a:buNone/>
              <a:tabLst/>
              <a:defRPr sz="1961"/>
            </a:lvl3pPr>
            <a:lvl4pPr marL="338468" indent="0">
              <a:buNone/>
              <a:defRPr/>
            </a:lvl4pPr>
            <a:lvl5pPr marL="50420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346742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E3B8065-8BE9-477B-AD1E-5606935B86B8}" type="datetimeFigureOut">
              <a:rPr lang="zh-CN" altLang="en-US" smtClean="0"/>
              <a:t>2021/7/30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BD94F5F-CAF0-4438-B7D2-8073533DE3C4}" type="slidenum">
              <a:rPr lang="zh-CN" altLang="en-US" smtClean="0"/>
              <a:t>‹#›</a:t>
            </a:fld>
            <a:endParaRPr lang="zh-CN" altLang="en-US"/>
          </a:p>
        </p:txBody>
      </p:sp>
    </p:spTree>
    <p:extLst>
      <p:ext uri="{BB962C8B-B14F-4D97-AF65-F5344CB8AC3E}">
        <p14:creationId xmlns:p14="http://schemas.microsoft.com/office/powerpoint/2010/main" val="3810270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8841" y="1187644"/>
            <a:ext cx="4123905" cy="2311551"/>
          </a:xfrm>
        </p:spPr>
        <p:txBody>
          <a:bodyPr wrap="square">
            <a:spAutoFit/>
          </a:bodyPr>
          <a:lstStyle>
            <a:lvl1pPr marL="211252" indent="-211252">
              <a:spcBef>
                <a:spcPts val="900"/>
              </a:spcBef>
              <a:buClr>
                <a:schemeClr val="tx2"/>
              </a:buClr>
              <a:buFont typeface="Arial" pitchFamily="34" charset="0"/>
              <a:buChar char="•"/>
              <a:defRPr sz="3137">
                <a:gradFill>
                  <a:gsLst>
                    <a:gs pos="1250">
                      <a:schemeClr val="tx2"/>
                    </a:gs>
                    <a:gs pos="99000">
                      <a:schemeClr val="tx2"/>
                    </a:gs>
                  </a:gsLst>
                  <a:lin ang="5400000" scaled="0"/>
                </a:gradFill>
              </a:defRPr>
            </a:lvl1pPr>
            <a:lvl2pPr marL="390514" indent="-171445">
              <a:defRPr sz="1961"/>
            </a:lvl2pPr>
            <a:lvl3pPr marL="514336" indent="-123822">
              <a:tabLst/>
              <a:defRPr sz="1961"/>
            </a:lvl3pPr>
            <a:lvl4pPr marL="647682" indent="-133346">
              <a:defRPr/>
            </a:lvl4pPr>
            <a:lvl5pPr marL="771504" indent="-12382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751253" y="1187644"/>
            <a:ext cx="4123905" cy="2311551"/>
          </a:xfrm>
        </p:spPr>
        <p:txBody>
          <a:bodyPr wrap="square">
            <a:spAutoFit/>
          </a:bodyPr>
          <a:lstStyle>
            <a:lvl1pPr marL="211252" indent="-211252">
              <a:spcBef>
                <a:spcPts val="900"/>
              </a:spcBef>
              <a:buClr>
                <a:schemeClr val="tx2"/>
              </a:buClr>
              <a:buFont typeface="Arial" pitchFamily="34" charset="0"/>
              <a:buChar char="•"/>
              <a:defRPr sz="3137">
                <a:gradFill>
                  <a:gsLst>
                    <a:gs pos="1250">
                      <a:schemeClr val="tx2"/>
                    </a:gs>
                    <a:gs pos="99000">
                      <a:schemeClr val="tx2"/>
                    </a:gs>
                  </a:gsLst>
                  <a:lin ang="5400000" scaled="0"/>
                </a:gradFill>
              </a:defRPr>
            </a:lvl1pPr>
            <a:lvl2pPr marL="390514" indent="-171445">
              <a:defRPr sz="1961"/>
            </a:lvl2pPr>
            <a:lvl3pPr marL="514336" indent="-123822">
              <a:tabLst/>
              <a:defRPr sz="1961"/>
            </a:lvl3pPr>
            <a:lvl4pPr marL="647682" indent="-133346">
              <a:defRPr/>
            </a:lvl4pPr>
            <a:lvl5pPr marL="771504" indent="-12382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057188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140" y="1187644"/>
            <a:ext cx="4123905" cy="2311551"/>
          </a:xfrm>
        </p:spPr>
        <p:txBody>
          <a:bodyPr wrap="square">
            <a:spAutoFit/>
          </a:bodyPr>
          <a:lstStyle>
            <a:lvl1pPr marL="211252" indent="-211252">
              <a:spcBef>
                <a:spcPts val="900"/>
              </a:spcBef>
              <a:buClr>
                <a:schemeClr val="tx1"/>
              </a:buClr>
              <a:buFont typeface="Arial" pitchFamily="34" charset="0"/>
              <a:buChar char="•"/>
              <a:defRPr sz="3137"/>
            </a:lvl1pPr>
            <a:lvl2pPr marL="390514" indent="-171445">
              <a:defRPr sz="1961"/>
            </a:lvl2pPr>
            <a:lvl3pPr marL="514336" indent="-123822">
              <a:tabLst/>
              <a:defRPr sz="1961"/>
            </a:lvl3pPr>
            <a:lvl4pPr marL="647682" indent="-133346">
              <a:defRPr/>
            </a:lvl4pPr>
            <a:lvl5pPr marL="771504" indent="-12382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751253" y="1187644"/>
            <a:ext cx="4123905" cy="2311551"/>
          </a:xfrm>
        </p:spPr>
        <p:txBody>
          <a:bodyPr wrap="square">
            <a:spAutoFit/>
          </a:bodyPr>
          <a:lstStyle>
            <a:lvl1pPr marL="211252" indent="-211252">
              <a:spcBef>
                <a:spcPts val="900"/>
              </a:spcBef>
              <a:buClr>
                <a:schemeClr val="tx1"/>
              </a:buClr>
              <a:buFont typeface="Arial" pitchFamily="34" charset="0"/>
              <a:buChar char="•"/>
              <a:defRPr sz="3137"/>
            </a:lvl1pPr>
            <a:lvl2pPr marL="390514" indent="-171445">
              <a:defRPr sz="1961"/>
            </a:lvl2pPr>
            <a:lvl3pPr marL="514336" indent="-123822">
              <a:tabLst/>
              <a:defRPr sz="1961"/>
            </a:lvl3pPr>
            <a:lvl4pPr marL="647682" indent="-133346">
              <a:defRPr/>
            </a:lvl4pPr>
            <a:lvl5pPr marL="771504" indent="-12382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407483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4458295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62" y="1186356"/>
            <a:ext cx="7172010" cy="2697988"/>
          </a:xfrm>
          <a:noFill/>
        </p:spPr>
        <p:txBody>
          <a:bodyPr tIns="91440" bIns="91440" anchor="t" anchorCtr="0"/>
          <a:lstStyle>
            <a:lvl1pPr>
              <a:defRPr sz="5882" spc="-74"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63" y="3877280"/>
            <a:ext cx="7172008" cy="1793881"/>
          </a:xfrm>
          <a:noFill/>
        </p:spPr>
        <p:txBody>
          <a:bodyPr lIns="182880" tIns="146304" rIns="182880" bIns="146304">
            <a:noAutofit/>
          </a:bodyPr>
          <a:lstStyle>
            <a:lvl1pPr marL="0" indent="0">
              <a:spcBef>
                <a:spcPts val="0"/>
              </a:spcBef>
              <a:buNone/>
              <a:defRPr sz="2745"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540577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62" y="1186356"/>
            <a:ext cx="7172009" cy="2697988"/>
          </a:xfrm>
          <a:noFill/>
        </p:spPr>
        <p:txBody>
          <a:bodyPr tIns="91440" bIns="91440" anchor="t" anchorCtr="0"/>
          <a:lstStyle>
            <a:lvl1pPr>
              <a:defRPr lang="en-US" sz="5882" b="0" kern="1200" cap="none" spc="-74"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12670597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62" y="2931081"/>
            <a:ext cx="8605477" cy="995838"/>
          </a:xfrm>
          <a:noFill/>
        </p:spPr>
        <p:txBody>
          <a:bodyPr wrap="square" tIns="91440" bIns="91440" anchor="t" anchorCtr="0">
            <a:spAutoFit/>
          </a:bodyPr>
          <a:lstStyle>
            <a:lvl1pPr>
              <a:defRPr sz="5882" spc="-74"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3052170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62" y="2931081"/>
            <a:ext cx="8596568" cy="995838"/>
          </a:xfrm>
          <a:noFill/>
        </p:spPr>
        <p:txBody>
          <a:bodyPr wrap="square" tIns="91440" bIns="91440" anchor="t" anchorCtr="0">
            <a:spAutoFit/>
          </a:bodyPr>
          <a:lstStyle>
            <a:lvl1pPr>
              <a:defRPr sz="5882" spc="-74"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4290925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62" y="2931081"/>
            <a:ext cx="8605477" cy="995838"/>
          </a:xfrm>
          <a:noFill/>
        </p:spPr>
        <p:txBody>
          <a:bodyPr wrap="square" tIns="91440" bIns="91440" anchor="t" anchorCtr="0">
            <a:spAutoFit/>
          </a:bodyPr>
          <a:lstStyle>
            <a:lvl1pPr>
              <a:defRPr sz="5882" spc="-74"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240163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46878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2646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FE3B8065-8BE9-477B-AD1E-5606935B86B8}" type="datetimeFigureOut">
              <a:rPr lang="zh-CN" altLang="en-US" smtClean="0"/>
              <a:t>2021/7/30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BD94F5F-CAF0-4438-B7D2-8073533DE3C4}" type="slidenum">
              <a:rPr lang="zh-CN" altLang="en-US" smtClean="0"/>
              <a:t>‹#›</a:t>
            </a:fld>
            <a:endParaRPr lang="zh-CN" altLang="en-US"/>
          </a:p>
        </p:txBody>
      </p:sp>
    </p:spTree>
    <p:extLst>
      <p:ext uri="{BB962C8B-B14F-4D97-AF65-F5344CB8AC3E}">
        <p14:creationId xmlns:p14="http://schemas.microsoft.com/office/powerpoint/2010/main" val="2367079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7135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5803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2" y="1189176"/>
            <a:ext cx="9144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1" tIns="34291" rIns="34291" bIns="34291" numCol="1" spcCol="0" rtlCol="0" fromWordArt="0" anchor="ctr" anchorCtr="0" forceAA="0" compatLnSpc="1">
            <a:prstTxWarp prst="textNoShape">
              <a:avLst/>
            </a:prstTxWarp>
            <a:noAutofit/>
          </a:bodyPr>
          <a:lstStyle/>
          <a:p>
            <a:pPr algn="ctr" defTabSz="685555" fontAlgn="base">
              <a:spcBef>
                <a:spcPct val="0"/>
              </a:spcBef>
              <a:spcAft>
                <a:spcPct val="0"/>
              </a:spcAft>
            </a:pPr>
            <a:endParaRPr lang="en-US" sz="1324"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62" y="1197325"/>
            <a:ext cx="8605476" cy="1997712"/>
          </a:xfrm>
        </p:spPr>
        <p:txBody>
          <a:bodyPr/>
          <a:lstStyle>
            <a:lvl1pPr marL="0" indent="0">
              <a:buNone/>
              <a:defRPr sz="3137">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478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2980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59886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726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922483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83051" y="6198020"/>
            <a:ext cx="8605477" cy="368913"/>
          </a:xfrm>
          <a:prstGeom prst="rect">
            <a:avLst/>
          </a:prstGeom>
          <a:noFill/>
          <a:ln w="12700">
            <a:noFill/>
            <a:miter lim="800000"/>
            <a:headEnd type="none" w="sm" len="sm"/>
            <a:tailEnd type="none" w="sm" len="sm"/>
          </a:ln>
          <a:effectLst/>
        </p:spPr>
        <p:txBody>
          <a:bodyPr vert="horz" wrap="square" lIns="179300" tIns="143440" rIns="179300" bIns="143440" numCol="1" anchor="t" anchorCtr="0" compatLnSpc="1">
            <a:prstTxWarp prst="textNoShape">
              <a:avLst/>
            </a:prstTxWarp>
            <a:spAutoFit/>
          </a:bodyPr>
          <a:lstStyle/>
          <a:p>
            <a:pPr defTabSz="685421" eaLnBrk="0" hangingPunct="0"/>
            <a:r>
              <a:rPr lang="en-US" sz="515"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0241" y="3083653"/>
            <a:ext cx="3224135" cy="690694"/>
          </a:xfrm>
          <a:prstGeom prst="rect">
            <a:avLst/>
          </a:prstGeom>
        </p:spPr>
      </p:pic>
    </p:spTree>
    <p:extLst>
      <p:ext uri="{BB962C8B-B14F-4D97-AF65-F5344CB8AC3E}">
        <p14:creationId xmlns:p14="http://schemas.microsoft.com/office/powerpoint/2010/main" val="415477347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62" y="1189177"/>
            <a:ext cx="8605477" cy="2396047"/>
          </a:xfrm>
          <a:prstGeom prst="rect">
            <a:avLst/>
          </a:prstGeom>
        </p:spPr>
        <p:txBody>
          <a:bodyPr/>
          <a:lstStyle>
            <a:lvl1pPr marL="213586" indent="-213586">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0168" indent="-20658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33754" indent="-213586">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01821" indent="-16806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69888" indent="-16806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9144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137" spc="-37"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7580590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lide 3">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5005"/>
          <a:stretch/>
        </p:blipFill>
        <p:spPr bwMode="gray">
          <a:xfrm rot="5400000" flipH="1">
            <a:off x="1140365" y="-1143000"/>
            <a:ext cx="6858000" cy="9144000"/>
          </a:xfrm>
          <a:prstGeom prst="rect">
            <a:avLst/>
          </a:prstGeom>
        </p:spPr>
      </p:pic>
      <p:sp>
        <p:nvSpPr>
          <p:cNvPr id="4" name="Rectangle 3"/>
          <p:cNvSpPr/>
          <p:nvPr userDrawn="1"/>
        </p:nvSpPr>
        <p:spPr bwMode="auto">
          <a:xfrm>
            <a:off x="269262" y="2084172"/>
            <a:ext cx="6275507" cy="448276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a:gradFill>
                <a:gsLst>
                  <a:gs pos="5833">
                    <a:schemeClr val="bg1"/>
                  </a:gs>
                  <a:gs pos="100000">
                    <a:schemeClr val="bg1"/>
                  </a:gs>
                </a:gsLst>
                <a:lin ang="5400000" scaled="0"/>
              </a:gradFill>
            </a:endParaRPr>
          </a:p>
        </p:txBody>
      </p:sp>
      <p:sp>
        <p:nvSpPr>
          <p:cNvPr id="5" name="Text Placeholder 4"/>
          <p:cNvSpPr>
            <a:spLocks noGrp="1"/>
          </p:cNvSpPr>
          <p:nvPr>
            <p:ph type="body" sz="quarter" idx="12" hasCustomPrompt="1"/>
          </p:nvPr>
        </p:nvSpPr>
        <p:spPr>
          <a:xfrm>
            <a:off x="269262" y="4772271"/>
            <a:ext cx="6275507" cy="1794661"/>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69262" y="2084186"/>
            <a:ext cx="6275507" cy="2688085"/>
          </a:xfrm>
          <a:noFill/>
        </p:spPr>
        <p:txBody>
          <a:bodyPr lIns="146304" tIns="91440" rIns="146304" bIns="91440" anchor="t" anchorCtr="0"/>
          <a:lstStyle>
            <a:lvl1pPr>
              <a:defRPr sz="5294" spc="-74" baseline="0">
                <a:gradFill>
                  <a:gsLst>
                    <a:gs pos="100000">
                      <a:schemeClr val="tx1"/>
                    </a:gs>
                    <a:gs pos="0">
                      <a:schemeClr val="tx1"/>
                    </a:gs>
                  </a:gsLst>
                  <a:lin ang="5400000" scaled="0"/>
                </a:gradFill>
              </a:defRPr>
            </a:lvl1pPr>
          </a:lstStyle>
          <a:p>
            <a:r>
              <a:rPr lang="en-US" dirty="0"/>
              <a:t>Presentation 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white">
          <a:xfrm>
            <a:off x="7261473" y="470136"/>
            <a:ext cx="1434276" cy="307259"/>
          </a:xfrm>
          <a:prstGeom prst="rect">
            <a:avLst/>
          </a:prstGeom>
        </p:spPr>
      </p:pic>
      <p:pic>
        <p:nvPicPr>
          <p:cNvPr id="10" name="Picture 9"/>
          <p:cNvPicPr>
            <a:picLocks noChangeAspect="1"/>
          </p:cNvPicPr>
          <p:nvPr userDrawn="1"/>
        </p:nvPicPr>
        <p:blipFill>
          <a:blip r:embed="rId4"/>
          <a:stretch>
            <a:fillRect/>
          </a:stretch>
        </p:blipFill>
        <p:spPr>
          <a:xfrm>
            <a:off x="269262" y="288354"/>
            <a:ext cx="1798431" cy="1798533"/>
          </a:xfrm>
          <a:prstGeom prst="rect">
            <a:avLst/>
          </a:prstGeom>
        </p:spPr>
      </p:pic>
    </p:spTree>
    <p:extLst>
      <p:ext uri="{BB962C8B-B14F-4D97-AF65-F5344CB8AC3E}">
        <p14:creationId xmlns:p14="http://schemas.microsoft.com/office/powerpoint/2010/main" val="65750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E3B8065-8BE9-477B-AD1E-5606935B86B8}" type="datetimeFigureOut">
              <a:rPr lang="zh-CN" altLang="en-US" smtClean="0"/>
              <a:t>2021/7/30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BD94F5F-CAF0-4438-B7D2-8073533DE3C4}" type="slidenum">
              <a:rPr lang="zh-CN" altLang="en-US" smtClean="0"/>
              <a:t>‹#›</a:t>
            </a:fld>
            <a:endParaRPr lang="zh-CN" altLang="en-US"/>
          </a:p>
        </p:txBody>
      </p:sp>
    </p:spTree>
    <p:extLst>
      <p:ext uri="{BB962C8B-B14F-4D97-AF65-F5344CB8AC3E}">
        <p14:creationId xmlns:p14="http://schemas.microsoft.com/office/powerpoint/2010/main" val="29789242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1772"/>
            <a:ext cx="9145103" cy="6856228"/>
          </a:xfrm>
          <a:prstGeom prst="rect">
            <a:avLst/>
          </a:prstGeom>
        </p:spPr>
      </p:pic>
      <p:sp>
        <p:nvSpPr>
          <p:cNvPr id="15" name="Title 1"/>
          <p:cNvSpPr>
            <a:spLocks noGrp="1"/>
          </p:cNvSpPr>
          <p:nvPr>
            <p:ph type="title" hasCustomPrompt="1"/>
          </p:nvPr>
        </p:nvSpPr>
        <p:spPr bwMode="auto">
          <a:xfrm>
            <a:off x="269262" y="2353149"/>
            <a:ext cx="5379006" cy="1793104"/>
          </a:xfrm>
          <a:noFill/>
        </p:spPr>
        <p:txBody>
          <a:bodyPr lIns="146304" tIns="91440" rIns="146304" bIns="91440" anchor="t" anchorCtr="0"/>
          <a:lstStyle>
            <a:lvl1pPr>
              <a:defRPr sz="4706" spc="-74" baseline="0">
                <a:gradFill>
                  <a:gsLst>
                    <a:gs pos="25926">
                      <a:srgbClr val="FFFFFF"/>
                    </a:gs>
                    <a:gs pos="53000">
                      <a:srgbClr val="FFFFFF"/>
                    </a:gs>
                  </a:gsLst>
                  <a:lin ang="5400000" scaled="0"/>
                </a:gradFill>
              </a:defRPr>
            </a:lvl1pPr>
          </a:lstStyle>
          <a:p>
            <a:r>
              <a:rPr lang="en-US" dirty="0"/>
              <a:t>Presentation title</a:t>
            </a:r>
          </a:p>
        </p:txBody>
      </p:sp>
      <p:sp>
        <p:nvSpPr>
          <p:cNvPr id="16" name="Text Placeholder 2"/>
          <p:cNvSpPr>
            <a:spLocks noGrp="1"/>
          </p:cNvSpPr>
          <p:nvPr>
            <p:ph type="body" sz="quarter" idx="14" hasCustomPrompt="1"/>
          </p:nvPr>
        </p:nvSpPr>
        <p:spPr bwMode="auto">
          <a:xfrm>
            <a:off x="269262" y="4146233"/>
            <a:ext cx="5379006" cy="1524141"/>
          </a:xfrm>
        </p:spPr>
        <p:txBody>
          <a:bodyPr tIns="109728" bIns="109728">
            <a:noAutofit/>
          </a:bodyPr>
          <a:lstStyle>
            <a:lvl1pPr marL="0" indent="0">
              <a:spcBef>
                <a:spcPts val="0"/>
              </a:spcBef>
              <a:buNone/>
              <a:defRPr sz="2745">
                <a:gradFill>
                  <a:gsLst>
                    <a:gs pos="25926">
                      <a:srgbClr val="FFFFFF"/>
                    </a:gs>
                    <a:gs pos="53000">
                      <a:srgbClr val="FFFFFF"/>
                    </a:gs>
                  </a:gsLst>
                  <a:lin ang="5400000" scaled="0"/>
                </a:gradFill>
              </a:defRPr>
            </a:lvl1pPr>
          </a:lstStyle>
          <a:p>
            <a:pPr lvl="0"/>
            <a:r>
              <a:rPr lang="en-US" dirty="0"/>
              <a:t>Speaker Name</a:t>
            </a:r>
          </a:p>
        </p:txBody>
      </p:sp>
      <p:grpSp>
        <p:nvGrpSpPr>
          <p:cNvPr id="17" name="Group 16"/>
          <p:cNvGrpSpPr>
            <a:grpSpLocks noChangeAspect="1"/>
          </p:cNvGrpSpPr>
          <p:nvPr userDrawn="1"/>
        </p:nvGrpSpPr>
        <p:grpSpPr bwMode="gray">
          <a:xfrm>
            <a:off x="164203" y="6321639"/>
            <a:ext cx="1255101" cy="269471"/>
            <a:chOff x="457200" y="1643393"/>
            <a:chExt cx="4492753" cy="964540"/>
          </a:xfrm>
        </p:grpSpPr>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57200" y="1643393"/>
              <a:ext cx="964540" cy="964540"/>
            </a:xfrm>
            <a:prstGeom prst="rect">
              <a:avLst/>
            </a:prstGeom>
          </p:spPr>
        </p:pic>
        <p:sp>
          <p:nvSpPr>
            <p:cNvPr id="19" name="Freeform 18"/>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pic>
        <p:nvPicPr>
          <p:cNvPr id="20" name="Picture 1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09754" y="5817051"/>
            <a:ext cx="896500" cy="944966"/>
          </a:xfrm>
          <a:prstGeom prst="rect">
            <a:avLst/>
          </a:prstGeom>
        </p:spPr>
      </p:pic>
    </p:spTree>
    <p:extLst>
      <p:ext uri="{BB962C8B-B14F-4D97-AF65-F5344CB8AC3E}">
        <p14:creationId xmlns:p14="http://schemas.microsoft.com/office/powerpoint/2010/main" val="380292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69262" y="3877271"/>
            <a:ext cx="6275507" cy="1794661"/>
          </a:xfrm>
          <a:noFill/>
        </p:spPr>
        <p:txBody>
          <a:bodyPr lIns="146304" tIns="109728" rIns="146304" bIns="109728">
            <a:noAutofit/>
          </a:bodyPr>
          <a:lstStyle>
            <a:lvl1pPr marL="0" indent="0">
              <a:spcBef>
                <a:spcPts val="0"/>
              </a:spcBef>
              <a:buNone/>
              <a:defRPr sz="2745"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69262" y="2075840"/>
            <a:ext cx="7172008" cy="1801436"/>
          </a:xfrm>
          <a:noFill/>
        </p:spPr>
        <p:txBody>
          <a:bodyPr lIns="146304" tIns="91440" rIns="146304" bIns="91440" anchor="t" anchorCtr="0"/>
          <a:lstStyle>
            <a:lvl1pPr>
              <a:defRPr sz="4706" spc="-74" baseline="0">
                <a:gradFill>
                  <a:gsLst>
                    <a:gs pos="3333">
                      <a:schemeClr val="tx2"/>
                    </a:gs>
                    <a:gs pos="39000">
                      <a:schemeClr val="tx2"/>
                    </a:gs>
                  </a:gsLst>
                  <a:lin ang="5400000" scaled="0"/>
                </a:gradFill>
              </a:defRPr>
            </a:lvl1pPr>
          </a:lstStyle>
          <a:p>
            <a:r>
              <a:rPr lang="en-US" dirty="0"/>
              <a:t>Presentation title</a:t>
            </a:r>
          </a:p>
        </p:txBody>
      </p:sp>
      <p:grpSp>
        <p:nvGrpSpPr>
          <p:cNvPr id="6" name="Group 5"/>
          <p:cNvGrpSpPr>
            <a:grpSpLocks noChangeAspect="1"/>
          </p:cNvGrpSpPr>
          <p:nvPr userDrawn="1"/>
        </p:nvGrpSpPr>
        <p:grpSpPr bwMode="gray">
          <a:xfrm>
            <a:off x="448251" y="6118118"/>
            <a:ext cx="1255101" cy="269471"/>
            <a:chOff x="457200" y="1643393"/>
            <a:chExt cx="4492753" cy="96454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457200" y="1643393"/>
              <a:ext cx="964540" cy="964540"/>
            </a:xfrm>
            <a:prstGeom prst="rect">
              <a:avLst/>
            </a:prstGeom>
          </p:spPr>
        </p:pic>
        <p:sp>
          <p:nvSpPr>
            <p:cNvPr id="10" name="Freeform 9"/>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737373"/>
            </a:solidFill>
            <a:ln>
              <a:noFill/>
            </a:ln>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35173644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69262" y="1189177"/>
            <a:ext cx="8605477" cy="1931322"/>
          </a:xfrm>
        </p:spPr>
        <p:txBody>
          <a:bodyPr lIns="164592" rIns="164592"/>
          <a:lstStyle>
            <a:lvl1pPr marL="0" indent="0">
              <a:buNone/>
              <a:defRPr sz="3529">
                <a:gradFill>
                  <a:gsLst>
                    <a:gs pos="1250">
                      <a:schemeClr val="tx2"/>
                    </a:gs>
                    <a:gs pos="99000">
                      <a:schemeClr val="tx2"/>
                    </a:gs>
                  </a:gsLst>
                  <a:lin ang="5400000" scaled="0"/>
                </a:gradFill>
              </a:defRPr>
            </a:lvl1pPr>
            <a:lvl2pPr marL="0" indent="0">
              <a:buFontTx/>
              <a:buNone/>
              <a:defRPr sz="1961"/>
            </a:lvl2pPr>
            <a:lvl3pPr marL="168067" indent="0">
              <a:buNone/>
              <a:defRPr/>
            </a:lvl3pPr>
            <a:lvl4pPr marL="336134" indent="0">
              <a:buNone/>
              <a:defRPr/>
            </a:lvl4pPr>
            <a:lvl5pPr marL="50420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74273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FE3B8065-8BE9-477B-AD1E-5606935B86B8}" type="datetimeFigureOut">
              <a:rPr lang="zh-CN" altLang="en-US" smtClean="0"/>
              <a:t>2021/7/30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BD94F5F-CAF0-4438-B7D2-8073533DE3C4}" type="slidenum">
              <a:rPr lang="zh-CN" altLang="en-US" smtClean="0"/>
              <a:t>‹#›</a:t>
            </a:fld>
            <a:endParaRPr lang="zh-CN" altLang="en-US"/>
          </a:p>
        </p:txBody>
      </p:sp>
    </p:spTree>
    <p:extLst>
      <p:ext uri="{BB962C8B-B14F-4D97-AF65-F5344CB8AC3E}">
        <p14:creationId xmlns:p14="http://schemas.microsoft.com/office/powerpoint/2010/main" val="2259714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62" y="1189177"/>
            <a:ext cx="8605477" cy="1931322"/>
          </a:xfrm>
        </p:spPr>
        <p:txBody>
          <a:bodyPr lIns="164592" rIns="164592"/>
          <a:lstStyle>
            <a:lvl1pPr marL="0" indent="0">
              <a:buNone/>
              <a:defRPr>
                <a:gradFill>
                  <a:gsLst>
                    <a:gs pos="1250">
                      <a:schemeClr val="tx1"/>
                    </a:gs>
                    <a:gs pos="99000">
                      <a:schemeClr val="tx1"/>
                    </a:gs>
                  </a:gsLst>
                  <a:lin ang="5400000" scaled="0"/>
                </a:gradFill>
              </a:defRPr>
            </a:lvl1pPr>
            <a:lvl2pPr marL="0" indent="0">
              <a:buFontTx/>
              <a:buNone/>
              <a:defRPr sz="1961"/>
            </a:lvl2pPr>
            <a:lvl3pPr marL="168067" indent="0">
              <a:buNone/>
              <a:defRPr/>
            </a:lvl3pPr>
            <a:lvl4pPr marL="336134" indent="0">
              <a:buNone/>
              <a:defRPr/>
            </a:lvl4pPr>
            <a:lvl5pPr marL="50420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1037011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62" y="1189177"/>
            <a:ext cx="8605477" cy="1997712"/>
          </a:xfrm>
        </p:spPr>
        <p:txBody>
          <a:bodyPr wrap="square">
            <a:spAutoFit/>
          </a:bodyPr>
          <a:lstStyle>
            <a:lvl1pPr>
              <a:defRPr sz="3529">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919416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62" y="1189177"/>
            <a:ext cx="8605477" cy="1997712"/>
          </a:xfrm>
        </p:spPr>
        <p:txBody>
          <a:bodyPr wrap="square">
            <a:spAutoFit/>
          </a:bodyPr>
          <a:lstStyle>
            <a:lvl1pPr>
              <a:defRPr sz="3529"/>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882495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62" y="1189176"/>
            <a:ext cx="4123905" cy="2311551"/>
          </a:xfrm>
        </p:spPr>
        <p:txBody>
          <a:bodyPr wrap="square">
            <a:spAutoFit/>
          </a:bodyPr>
          <a:lstStyle>
            <a:lvl1pPr marL="0" indent="0">
              <a:spcBef>
                <a:spcPts val="9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170401" indent="0">
              <a:buNone/>
              <a:tabLst/>
              <a:defRPr sz="1961"/>
            </a:lvl3pPr>
            <a:lvl4pPr marL="338468" indent="0">
              <a:buNone/>
              <a:defRPr/>
            </a:lvl4pPr>
            <a:lvl5pPr marL="50420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751253" y="1187644"/>
            <a:ext cx="4123905" cy="2311551"/>
          </a:xfrm>
        </p:spPr>
        <p:txBody>
          <a:bodyPr wrap="square">
            <a:spAutoFit/>
          </a:bodyPr>
          <a:lstStyle>
            <a:lvl1pPr marL="0" indent="0">
              <a:spcBef>
                <a:spcPts val="9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170401" indent="0">
              <a:buNone/>
              <a:tabLst/>
              <a:defRPr sz="1961"/>
            </a:lvl3pPr>
            <a:lvl4pPr marL="338468" indent="0">
              <a:buNone/>
              <a:defRPr/>
            </a:lvl4pPr>
            <a:lvl5pPr marL="50420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0546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62" y="1187644"/>
            <a:ext cx="4123905" cy="2311551"/>
          </a:xfrm>
        </p:spPr>
        <p:txBody>
          <a:bodyPr wrap="square">
            <a:spAutoFit/>
          </a:bodyPr>
          <a:lstStyle>
            <a:lvl1pPr marL="0" indent="0">
              <a:spcBef>
                <a:spcPts val="900"/>
              </a:spcBef>
              <a:buClr>
                <a:schemeClr val="tx1"/>
              </a:buClr>
              <a:buFont typeface="Wingdings" pitchFamily="2" charset="2"/>
              <a:buNone/>
              <a:defRPr sz="3137"/>
            </a:lvl1pPr>
            <a:lvl2pPr marL="0" indent="0">
              <a:buNone/>
              <a:defRPr sz="1961"/>
            </a:lvl2pPr>
            <a:lvl3pPr marL="170401" indent="0">
              <a:buNone/>
              <a:tabLst/>
              <a:defRPr sz="1961"/>
            </a:lvl3pPr>
            <a:lvl4pPr marL="338468" indent="0">
              <a:buNone/>
              <a:defRPr/>
            </a:lvl4pPr>
            <a:lvl5pPr marL="50420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751253" y="1187644"/>
            <a:ext cx="4123905" cy="2311551"/>
          </a:xfrm>
        </p:spPr>
        <p:txBody>
          <a:bodyPr wrap="square">
            <a:spAutoFit/>
          </a:bodyPr>
          <a:lstStyle>
            <a:lvl1pPr marL="0" indent="0">
              <a:spcBef>
                <a:spcPts val="900"/>
              </a:spcBef>
              <a:buClr>
                <a:schemeClr val="tx1"/>
              </a:buClr>
              <a:buFont typeface="Wingdings" pitchFamily="2" charset="2"/>
              <a:buNone/>
              <a:defRPr sz="3137"/>
            </a:lvl1pPr>
            <a:lvl2pPr marL="0" indent="0">
              <a:buNone/>
              <a:defRPr sz="1961"/>
            </a:lvl2pPr>
            <a:lvl3pPr marL="170401" indent="0">
              <a:buNone/>
              <a:tabLst/>
              <a:defRPr sz="1961"/>
            </a:lvl3pPr>
            <a:lvl4pPr marL="338468" indent="0">
              <a:buNone/>
              <a:defRPr/>
            </a:lvl4pPr>
            <a:lvl5pPr marL="50420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747240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8841" y="1187644"/>
            <a:ext cx="4123905" cy="2311551"/>
          </a:xfrm>
        </p:spPr>
        <p:txBody>
          <a:bodyPr wrap="square">
            <a:spAutoFit/>
          </a:bodyPr>
          <a:lstStyle>
            <a:lvl1pPr marL="211252" indent="-211252">
              <a:spcBef>
                <a:spcPts val="900"/>
              </a:spcBef>
              <a:buClr>
                <a:schemeClr val="tx2"/>
              </a:buClr>
              <a:buFont typeface="Arial" pitchFamily="34" charset="0"/>
              <a:buChar char="•"/>
              <a:defRPr sz="3137">
                <a:gradFill>
                  <a:gsLst>
                    <a:gs pos="1250">
                      <a:schemeClr val="tx2"/>
                    </a:gs>
                    <a:gs pos="99000">
                      <a:schemeClr val="tx2"/>
                    </a:gs>
                  </a:gsLst>
                  <a:lin ang="5400000" scaled="0"/>
                </a:gradFill>
              </a:defRPr>
            </a:lvl1pPr>
            <a:lvl2pPr marL="390514" indent="-171445">
              <a:defRPr sz="1961"/>
            </a:lvl2pPr>
            <a:lvl3pPr marL="514336" indent="-123822">
              <a:tabLst/>
              <a:defRPr sz="1961"/>
            </a:lvl3pPr>
            <a:lvl4pPr marL="647682" indent="-133346">
              <a:defRPr/>
            </a:lvl4pPr>
            <a:lvl5pPr marL="771504" indent="-12382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751253" y="1187644"/>
            <a:ext cx="4123905" cy="2311551"/>
          </a:xfrm>
        </p:spPr>
        <p:txBody>
          <a:bodyPr wrap="square">
            <a:spAutoFit/>
          </a:bodyPr>
          <a:lstStyle>
            <a:lvl1pPr marL="211252" indent="-211252">
              <a:spcBef>
                <a:spcPts val="900"/>
              </a:spcBef>
              <a:buClr>
                <a:schemeClr val="tx2"/>
              </a:buClr>
              <a:buFont typeface="Arial" pitchFamily="34" charset="0"/>
              <a:buChar char="•"/>
              <a:defRPr sz="3137">
                <a:gradFill>
                  <a:gsLst>
                    <a:gs pos="1250">
                      <a:schemeClr val="tx2"/>
                    </a:gs>
                    <a:gs pos="99000">
                      <a:schemeClr val="tx2"/>
                    </a:gs>
                  </a:gsLst>
                  <a:lin ang="5400000" scaled="0"/>
                </a:gradFill>
              </a:defRPr>
            </a:lvl1pPr>
            <a:lvl2pPr marL="390514" indent="-171445">
              <a:defRPr sz="1961"/>
            </a:lvl2pPr>
            <a:lvl3pPr marL="514336" indent="-123822">
              <a:tabLst/>
              <a:defRPr sz="1961"/>
            </a:lvl3pPr>
            <a:lvl4pPr marL="647682" indent="-133346">
              <a:defRPr/>
            </a:lvl4pPr>
            <a:lvl5pPr marL="771504" indent="-12382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215839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140" y="1187644"/>
            <a:ext cx="4123905" cy="2311551"/>
          </a:xfrm>
        </p:spPr>
        <p:txBody>
          <a:bodyPr wrap="square">
            <a:spAutoFit/>
          </a:bodyPr>
          <a:lstStyle>
            <a:lvl1pPr marL="211252" indent="-211252">
              <a:spcBef>
                <a:spcPts val="900"/>
              </a:spcBef>
              <a:buClr>
                <a:schemeClr val="tx1"/>
              </a:buClr>
              <a:buFont typeface="Arial" pitchFamily="34" charset="0"/>
              <a:buChar char="•"/>
              <a:defRPr sz="3137"/>
            </a:lvl1pPr>
            <a:lvl2pPr marL="390514" indent="-171445">
              <a:defRPr sz="1961"/>
            </a:lvl2pPr>
            <a:lvl3pPr marL="514336" indent="-123822">
              <a:tabLst/>
              <a:defRPr sz="1961"/>
            </a:lvl3pPr>
            <a:lvl4pPr marL="647682" indent="-133346">
              <a:defRPr/>
            </a:lvl4pPr>
            <a:lvl5pPr marL="771504" indent="-12382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751253" y="1187644"/>
            <a:ext cx="4123905" cy="2311551"/>
          </a:xfrm>
        </p:spPr>
        <p:txBody>
          <a:bodyPr wrap="square">
            <a:spAutoFit/>
          </a:bodyPr>
          <a:lstStyle>
            <a:lvl1pPr marL="211252" indent="-211252">
              <a:spcBef>
                <a:spcPts val="900"/>
              </a:spcBef>
              <a:buClr>
                <a:schemeClr val="tx1"/>
              </a:buClr>
              <a:buFont typeface="Arial" pitchFamily="34" charset="0"/>
              <a:buChar char="•"/>
              <a:defRPr sz="3137"/>
            </a:lvl1pPr>
            <a:lvl2pPr marL="390514" indent="-171445">
              <a:defRPr sz="1961"/>
            </a:lvl2pPr>
            <a:lvl3pPr marL="514336" indent="-123822">
              <a:tabLst/>
              <a:defRPr sz="1961"/>
            </a:lvl3pPr>
            <a:lvl4pPr marL="647682" indent="-133346">
              <a:defRPr/>
            </a:lvl4pPr>
            <a:lvl5pPr marL="771504" indent="-12382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132335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2115230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62" y="1186356"/>
            <a:ext cx="7172010" cy="2697988"/>
          </a:xfrm>
          <a:noFill/>
        </p:spPr>
        <p:txBody>
          <a:bodyPr tIns="91440" bIns="91440" anchor="t" anchorCtr="0"/>
          <a:lstStyle>
            <a:lvl1pPr>
              <a:defRPr sz="5882" spc="-74"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63" y="3877280"/>
            <a:ext cx="7172008" cy="1793881"/>
          </a:xfrm>
          <a:noFill/>
        </p:spPr>
        <p:txBody>
          <a:bodyPr lIns="182880" tIns="146304" rIns="182880" bIns="146304">
            <a:noAutofit/>
          </a:bodyPr>
          <a:lstStyle>
            <a:lvl1pPr marL="0" indent="0">
              <a:spcBef>
                <a:spcPts val="0"/>
              </a:spcBef>
              <a:buNone/>
              <a:defRPr sz="2745"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1985314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62" y="1186356"/>
            <a:ext cx="7172009" cy="2697988"/>
          </a:xfrm>
          <a:noFill/>
        </p:spPr>
        <p:txBody>
          <a:bodyPr tIns="91440" bIns="91440" anchor="t" anchorCtr="0"/>
          <a:lstStyle>
            <a:lvl1pPr>
              <a:defRPr lang="en-US" sz="5882" b="0" kern="1200" cap="none" spc="-74"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24982520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FE3B8065-8BE9-477B-AD1E-5606935B86B8}" type="datetimeFigureOut">
              <a:rPr lang="zh-CN" altLang="en-US" smtClean="0"/>
              <a:t>2021/7/30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BD94F5F-CAF0-4438-B7D2-8073533DE3C4}" type="slidenum">
              <a:rPr lang="zh-CN" altLang="en-US" smtClean="0"/>
              <a:t>‹#›</a:t>
            </a:fld>
            <a:endParaRPr lang="zh-CN" altLang="en-US"/>
          </a:p>
        </p:txBody>
      </p:sp>
    </p:spTree>
    <p:extLst>
      <p:ext uri="{BB962C8B-B14F-4D97-AF65-F5344CB8AC3E}">
        <p14:creationId xmlns:p14="http://schemas.microsoft.com/office/powerpoint/2010/main" val="21304615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62" y="2931081"/>
            <a:ext cx="8605477" cy="995838"/>
          </a:xfrm>
          <a:noFill/>
        </p:spPr>
        <p:txBody>
          <a:bodyPr wrap="square" tIns="91440" bIns="91440" anchor="t" anchorCtr="0">
            <a:spAutoFit/>
          </a:bodyPr>
          <a:lstStyle>
            <a:lvl1pPr>
              <a:defRPr sz="5882" spc="-74"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1255114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62" y="2931081"/>
            <a:ext cx="8596568" cy="995838"/>
          </a:xfrm>
          <a:noFill/>
        </p:spPr>
        <p:txBody>
          <a:bodyPr wrap="square" tIns="91440" bIns="91440" anchor="t" anchorCtr="0">
            <a:spAutoFit/>
          </a:bodyPr>
          <a:lstStyle>
            <a:lvl1pPr>
              <a:defRPr sz="5882" spc="-74"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41104559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62" y="2931081"/>
            <a:ext cx="8605477" cy="995838"/>
          </a:xfrm>
          <a:noFill/>
        </p:spPr>
        <p:txBody>
          <a:bodyPr wrap="square" tIns="91440" bIns="91440" anchor="t" anchorCtr="0">
            <a:spAutoFit/>
          </a:bodyPr>
          <a:lstStyle>
            <a:lvl1pPr>
              <a:defRPr sz="5882" spc="-74"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7205391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943025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5696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8990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1495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2" y="1189176"/>
            <a:ext cx="9144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1" tIns="34291" rIns="34291" bIns="34291" numCol="1" spcCol="0" rtlCol="0" fromWordArt="0" anchor="ctr" anchorCtr="0" forceAA="0" compatLnSpc="1">
            <a:prstTxWarp prst="textNoShape">
              <a:avLst/>
            </a:prstTxWarp>
            <a:noAutofit/>
          </a:bodyPr>
          <a:lstStyle/>
          <a:p>
            <a:pPr algn="ctr" defTabSz="685555" fontAlgn="base">
              <a:spcBef>
                <a:spcPct val="0"/>
              </a:spcBef>
              <a:spcAft>
                <a:spcPct val="0"/>
              </a:spcAft>
            </a:pPr>
            <a:endParaRPr lang="en-US" sz="1324"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62" y="1197325"/>
            <a:ext cx="8605476" cy="1997712"/>
          </a:xfrm>
        </p:spPr>
        <p:txBody>
          <a:bodyPr/>
          <a:lstStyle>
            <a:lvl1pPr marL="0" indent="0">
              <a:buNone/>
              <a:defRPr sz="3137">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478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2980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59886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726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027858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83051" y="6198020"/>
            <a:ext cx="8605477" cy="368913"/>
          </a:xfrm>
          <a:prstGeom prst="rect">
            <a:avLst/>
          </a:prstGeom>
          <a:noFill/>
          <a:ln w="12700">
            <a:noFill/>
            <a:miter lim="800000"/>
            <a:headEnd type="none" w="sm" len="sm"/>
            <a:tailEnd type="none" w="sm" len="sm"/>
          </a:ln>
          <a:effectLst/>
        </p:spPr>
        <p:txBody>
          <a:bodyPr vert="horz" wrap="square" lIns="179300" tIns="143440" rIns="179300" bIns="143440" numCol="1" anchor="t" anchorCtr="0" compatLnSpc="1">
            <a:prstTxWarp prst="textNoShape">
              <a:avLst/>
            </a:prstTxWarp>
            <a:spAutoFit/>
          </a:bodyPr>
          <a:lstStyle/>
          <a:p>
            <a:pPr defTabSz="685421" eaLnBrk="0" hangingPunct="0"/>
            <a:r>
              <a:rPr lang="en-US" sz="515"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0241" y="3083653"/>
            <a:ext cx="3224135" cy="690694"/>
          </a:xfrm>
          <a:prstGeom prst="rect">
            <a:avLst/>
          </a:prstGeom>
        </p:spPr>
      </p:pic>
    </p:spTree>
    <p:extLst>
      <p:ext uri="{BB962C8B-B14F-4D97-AF65-F5344CB8AC3E}">
        <p14:creationId xmlns:p14="http://schemas.microsoft.com/office/powerpoint/2010/main" val="726788558"/>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62" y="1189177"/>
            <a:ext cx="8605477" cy="2396047"/>
          </a:xfrm>
          <a:prstGeom prst="rect">
            <a:avLst/>
          </a:prstGeom>
        </p:spPr>
        <p:txBody>
          <a:bodyPr/>
          <a:lstStyle>
            <a:lvl1pPr marL="213586" indent="-213586">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0168" indent="-20658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33754" indent="-213586">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01821" indent="-16806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69888" indent="-16806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9144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137" spc="-37"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0754033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E3B8065-8BE9-477B-AD1E-5606935B86B8}" type="datetimeFigureOut">
              <a:rPr lang="zh-CN" altLang="en-US" smtClean="0"/>
              <a:t>2021/7/30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BD94F5F-CAF0-4438-B7D2-8073533DE3C4}" type="slidenum">
              <a:rPr lang="zh-CN" altLang="en-US" smtClean="0"/>
              <a:t>‹#›</a:t>
            </a:fld>
            <a:endParaRPr lang="zh-CN" altLang="en-US"/>
          </a:p>
        </p:txBody>
      </p:sp>
    </p:spTree>
    <p:extLst>
      <p:ext uri="{BB962C8B-B14F-4D97-AF65-F5344CB8AC3E}">
        <p14:creationId xmlns:p14="http://schemas.microsoft.com/office/powerpoint/2010/main" val="1180569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B8065-8BE9-477B-AD1E-5606935B86B8}" type="datetimeFigureOut">
              <a:rPr lang="zh-CN" altLang="en-US" smtClean="0"/>
              <a:t>2021/7/30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BD94F5F-CAF0-4438-B7D2-8073533DE3C4}" type="slidenum">
              <a:rPr lang="zh-CN" altLang="en-US" smtClean="0"/>
              <a:t>‹#›</a:t>
            </a:fld>
            <a:endParaRPr lang="zh-CN" altLang="en-US"/>
          </a:p>
        </p:txBody>
      </p:sp>
    </p:spTree>
    <p:extLst>
      <p:ext uri="{BB962C8B-B14F-4D97-AF65-F5344CB8AC3E}">
        <p14:creationId xmlns:p14="http://schemas.microsoft.com/office/powerpoint/2010/main" val="1307511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E3B8065-8BE9-477B-AD1E-5606935B86B8}" type="datetimeFigureOut">
              <a:rPr lang="zh-CN" altLang="en-US" smtClean="0"/>
              <a:t>2021/7/30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BD94F5F-CAF0-4438-B7D2-8073533DE3C4}" type="slidenum">
              <a:rPr lang="zh-CN" altLang="en-US" smtClean="0"/>
              <a:t>‹#›</a:t>
            </a:fld>
            <a:endParaRPr lang="zh-CN" altLang="en-US"/>
          </a:p>
        </p:txBody>
      </p:sp>
    </p:spTree>
    <p:extLst>
      <p:ext uri="{BB962C8B-B14F-4D97-AF65-F5344CB8AC3E}">
        <p14:creationId xmlns:p14="http://schemas.microsoft.com/office/powerpoint/2010/main" val="988407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E3B8065-8BE9-477B-AD1E-5606935B86B8}" type="datetimeFigureOut">
              <a:rPr lang="zh-CN" altLang="en-US" smtClean="0"/>
              <a:t>2021/7/30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BD94F5F-CAF0-4438-B7D2-8073533DE3C4}" type="slidenum">
              <a:rPr lang="zh-CN" altLang="en-US" smtClean="0"/>
              <a:t>‹#›</a:t>
            </a:fld>
            <a:endParaRPr lang="zh-CN" altLang="en-US"/>
          </a:p>
        </p:txBody>
      </p:sp>
    </p:spTree>
    <p:extLst>
      <p:ext uri="{BB962C8B-B14F-4D97-AF65-F5344CB8AC3E}">
        <p14:creationId xmlns:p14="http://schemas.microsoft.com/office/powerpoint/2010/main" val="2919634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image" Target="../media/image8.png"/><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theme" Target="../theme/theme3.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B8065-8BE9-477B-AD1E-5606935B86B8}" type="datetimeFigureOut">
              <a:rPr lang="zh-CN" altLang="en-US" smtClean="0"/>
              <a:t>2021/7/30</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94F5F-CAF0-4438-B7D2-8073533DE3C4}" type="slidenum">
              <a:rPr lang="zh-CN" altLang="en-US" smtClean="0"/>
              <a:t>‹#›</a:t>
            </a:fld>
            <a:endParaRPr lang="zh-CN" altLang="en-US"/>
          </a:p>
        </p:txBody>
      </p:sp>
    </p:spTree>
    <p:extLst>
      <p:ext uri="{BB962C8B-B14F-4D97-AF65-F5344CB8AC3E}">
        <p14:creationId xmlns:p14="http://schemas.microsoft.com/office/powerpoint/2010/main" val="2060162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62" y="289514"/>
            <a:ext cx="8605476"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62" y="1189181"/>
            <a:ext cx="8605477" cy="1997712"/>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7"/>
          <a:stretch>
            <a:fillRect/>
          </a:stretch>
        </p:blipFill>
        <p:spPr>
          <a:xfrm rot="5400000">
            <a:off x="6049233" y="3100603"/>
            <a:ext cx="6858623" cy="657417"/>
          </a:xfrm>
          <a:prstGeom prst="rect">
            <a:avLst/>
          </a:prstGeom>
        </p:spPr>
      </p:pic>
    </p:spTree>
    <p:extLst>
      <p:ext uri="{BB962C8B-B14F-4D97-AF65-F5344CB8AC3E}">
        <p14:creationId xmlns:p14="http://schemas.microsoft.com/office/powerpoint/2010/main" val="36590685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723" r:id="rId25"/>
  </p:sldLayoutIdLst>
  <p:transition>
    <p:fade/>
  </p:transition>
  <p:txStyles>
    <p:titleStyle>
      <a:lvl1pPr algn="l" defTabSz="685754" rtl="0" eaLnBrk="1" latinLnBrk="0" hangingPunct="1">
        <a:lnSpc>
          <a:spcPct val="90000"/>
        </a:lnSpc>
        <a:spcBef>
          <a:spcPct val="0"/>
        </a:spcBef>
        <a:buNone/>
        <a:defRPr lang="en-US" sz="4314"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2101" marR="0" indent="-252101" algn="l" defTabSz="685754" rtl="0" eaLnBrk="1" fontAlgn="auto" latinLnBrk="0" hangingPunct="1">
        <a:lnSpc>
          <a:spcPct val="90000"/>
        </a:lnSpc>
        <a:spcBef>
          <a:spcPct val="20000"/>
        </a:spcBef>
        <a:spcAft>
          <a:spcPts val="0"/>
        </a:spcAft>
        <a:buClrTx/>
        <a:buSzPct val="90000"/>
        <a:buFont typeface="Arial" pitchFamily="34" charset="0"/>
        <a:buChar char="•"/>
        <a:tabLst/>
        <a:defRPr sz="3529" kern="1200" spc="0" baseline="0">
          <a:gradFill>
            <a:gsLst>
              <a:gs pos="1250">
                <a:schemeClr val="tx1"/>
              </a:gs>
              <a:gs pos="100000">
                <a:schemeClr val="tx1"/>
              </a:gs>
            </a:gsLst>
            <a:lin ang="5400000" scaled="0"/>
          </a:gradFill>
          <a:latin typeface="+mj-lt"/>
          <a:ea typeface="+mn-ea"/>
          <a:cs typeface="+mn-cs"/>
        </a:defRPr>
      </a:lvl1pPr>
      <a:lvl2pPr marL="452909" marR="0" indent="-200774" algn="l" defTabSz="685754"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617885" marR="0" indent="-166534" algn="l" defTabSz="685754"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782862" marR="0" indent="-166534" algn="l" defTabSz="685754"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896478" marR="0" indent="-166534" algn="l" defTabSz="685754"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1885822" indent="-171439" algn="l" defTabSz="685754"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700" indent="-171439" algn="l" defTabSz="685754"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576" indent="-171439" algn="l" defTabSz="685754"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455" indent="-171439" algn="l" defTabSz="685754"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754" rtl="0" eaLnBrk="1" latinLnBrk="0" hangingPunct="1">
        <a:defRPr sz="1324" kern="1200">
          <a:solidFill>
            <a:schemeClr val="tx1"/>
          </a:solidFill>
          <a:latin typeface="+mn-lt"/>
          <a:ea typeface="+mn-ea"/>
          <a:cs typeface="+mn-cs"/>
        </a:defRPr>
      </a:lvl1pPr>
      <a:lvl2pPr marL="342877" algn="l" defTabSz="685754" rtl="0" eaLnBrk="1" latinLnBrk="0" hangingPunct="1">
        <a:defRPr sz="1324" kern="1200">
          <a:solidFill>
            <a:schemeClr val="tx1"/>
          </a:solidFill>
          <a:latin typeface="+mn-lt"/>
          <a:ea typeface="+mn-ea"/>
          <a:cs typeface="+mn-cs"/>
        </a:defRPr>
      </a:lvl2pPr>
      <a:lvl3pPr marL="685754" algn="l" defTabSz="685754" rtl="0" eaLnBrk="1" latinLnBrk="0" hangingPunct="1">
        <a:defRPr sz="1324" kern="1200">
          <a:solidFill>
            <a:schemeClr val="tx1"/>
          </a:solidFill>
          <a:latin typeface="+mn-lt"/>
          <a:ea typeface="+mn-ea"/>
          <a:cs typeface="+mn-cs"/>
        </a:defRPr>
      </a:lvl3pPr>
      <a:lvl4pPr marL="1028631" algn="l" defTabSz="685754" rtl="0" eaLnBrk="1" latinLnBrk="0" hangingPunct="1">
        <a:defRPr sz="1324" kern="1200">
          <a:solidFill>
            <a:schemeClr val="tx1"/>
          </a:solidFill>
          <a:latin typeface="+mn-lt"/>
          <a:ea typeface="+mn-ea"/>
          <a:cs typeface="+mn-cs"/>
        </a:defRPr>
      </a:lvl4pPr>
      <a:lvl5pPr marL="1371507" algn="l" defTabSz="685754" rtl="0" eaLnBrk="1" latinLnBrk="0" hangingPunct="1">
        <a:defRPr sz="1324" kern="1200">
          <a:solidFill>
            <a:schemeClr val="tx1"/>
          </a:solidFill>
          <a:latin typeface="+mn-lt"/>
          <a:ea typeface="+mn-ea"/>
          <a:cs typeface="+mn-cs"/>
        </a:defRPr>
      </a:lvl5pPr>
      <a:lvl6pPr marL="1714385" algn="l" defTabSz="685754" rtl="0" eaLnBrk="1" latinLnBrk="0" hangingPunct="1">
        <a:defRPr sz="1324" kern="1200">
          <a:solidFill>
            <a:schemeClr val="tx1"/>
          </a:solidFill>
          <a:latin typeface="+mn-lt"/>
          <a:ea typeface="+mn-ea"/>
          <a:cs typeface="+mn-cs"/>
        </a:defRPr>
      </a:lvl6pPr>
      <a:lvl7pPr marL="2057262" algn="l" defTabSz="685754" rtl="0" eaLnBrk="1" latinLnBrk="0" hangingPunct="1">
        <a:defRPr sz="1324" kern="1200">
          <a:solidFill>
            <a:schemeClr val="tx1"/>
          </a:solidFill>
          <a:latin typeface="+mn-lt"/>
          <a:ea typeface="+mn-ea"/>
          <a:cs typeface="+mn-cs"/>
        </a:defRPr>
      </a:lvl7pPr>
      <a:lvl8pPr marL="2400138" algn="l" defTabSz="685754" rtl="0" eaLnBrk="1" latinLnBrk="0" hangingPunct="1">
        <a:defRPr sz="1324" kern="1200">
          <a:solidFill>
            <a:schemeClr val="tx1"/>
          </a:solidFill>
          <a:latin typeface="+mn-lt"/>
          <a:ea typeface="+mn-ea"/>
          <a:cs typeface="+mn-cs"/>
        </a:defRPr>
      </a:lvl8pPr>
      <a:lvl9pPr marL="2743016" algn="l" defTabSz="685754" rtl="0" eaLnBrk="1" latinLnBrk="0" hangingPunct="1">
        <a:defRPr sz="132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8" pos="3053">
          <p15:clr>
            <a:srgbClr val="5ACBF0"/>
          </p15:clr>
        </p15:guide>
        <p15:guide id="9" pos="3629">
          <p15:clr>
            <a:srgbClr val="5ACBF0"/>
          </p15:clr>
        </p15:guide>
        <p15:guide id="11" pos="4205">
          <p15:clr>
            <a:srgbClr val="5ACBF0"/>
          </p15:clr>
        </p15:guide>
        <p15:guide id="12" pos="4781">
          <p15:clr>
            <a:srgbClr val="5ACBF0"/>
          </p15:clr>
        </p15:guide>
        <p15:guide id="14" pos="5357">
          <p15:clr>
            <a:srgbClr val="5ACBF0"/>
          </p15:clr>
        </p15:guide>
        <p15:guide id="15" pos="5702">
          <p15:clr>
            <a:srgbClr val="5ACBF0"/>
          </p15:clr>
        </p15:guide>
        <p15:guide id="16" pos="288">
          <p15:clr>
            <a:srgbClr val="C35EA4"/>
          </p15:clr>
        </p15:guide>
        <p15:guide id="17" pos="5587">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62" y="289514"/>
            <a:ext cx="8605476"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62" y="1189181"/>
            <a:ext cx="8605477" cy="1997712"/>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rot="5400000">
            <a:off x="6049233" y="3100603"/>
            <a:ext cx="6858623" cy="657417"/>
          </a:xfrm>
          <a:prstGeom prst="rect">
            <a:avLst/>
          </a:prstGeom>
        </p:spPr>
      </p:pic>
    </p:spTree>
    <p:extLst>
      <p:ext uri="{BB962C8B-B14F-4D97-AF65-F5344CB8AC3E}">
        <p14:creationId xmlns:p14="http://schemas.microsoft.com/office/powerpoint/2010/main" val="176991528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Lst>
  <p:transition>
    <p:fade/>
  </p:transition>
  <p:hf hdr="0" ftr="0" dt="0"/>
  <p:txStyles>
    <p:titleStyle>
      <a:lvl1pPr algn="l" defTabSz="685754" rtl="0" eaLnBrk="1" latinLnBrk="0" hangingPunct="1">
        <a:lnSpc>
          <a:spcPct val="90000"/>
        </a:lnSpc>
        <a:spcBef>
          <a:spcPct val="0"/>
        </a:spcBef>
        <a:buNone/>
        <a:defRPr lang="en-US" sz="4314"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2101" marR="0" indent="-252101" algn="l" defTabSz="685754" rtl="0" eaLnBrk="1" fontAlgn="auto" latinLnBrk="0" hangingPunct="1">
        <a:lnSpc>
          <a:spcPct val="90000"/>
        </a:lnSpc>
        <a:spcBef>
          <a:spcPct val="20000"/>
        </a:spcBef>
        <a:spcAft>
          <a:spcPts val="0"/>
        </a:spcAft>
        <a:buClrTx/>
        <a:buSzPct val="90000"/>
        <a:buFont typeface="Arial" pitchFamily="34" charset="0"/>
        <a:buChar char="•"/>
        <a:tabLst/>
        <a:defRPr sz="3529" kern="1200" spc="0" baseline="0">
          <a:gradFill>
            <a:gsLst>
              <a:gs pos="1250">
                <a:schemeClr val="tx1"/>
              </a:gs>
              <a:gs pos="100000">
                <a:schemeClr val="tx1"/>
              </a:gs>
            </a:gsLst>
            <a:lin ang="5400000" scaled="0"/>
          </a:gradFill>
          <a:latin typeface="+mj-lt"/>
          <a:ea typeface="+mn-ea"/>
          <a:cs typeface="+mn-cs"/>
        </a:defRPr>
      </a:lvl1pPr>
      <a:lvl2pPr marL="452909" marR="0" indent="-200774" algn="l" defTabSz="685754"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617885" marR="0" indent="-166534" algn="l" defTabSz="685754"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782862" marR="0" indent="-166534" algn="l" defTabSz="685754"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896478" marR="0" indent="-166534" algn="l" defTabSz="685754"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1885822" indent="-171439" algn="l" defTabSz="685754"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700" indent="-171439" algn="l" defTabSz="685754"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576" indent="-171439" algn="l" defTabSz="685754"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455" indent="-171439" algn="l" defTabSz="685754"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754" rtl="0" eaLnBrk="1" latinLnBrk="0" hangingPunct="1">
        <a:defRPr sz="1324" kern="1200">
          <a:solidFill>
            <a:schemeClr val="tx1"/>
          </a:solidFill>
          <a:latin typeface="+mn-lt"/>
          <a:ea typeface="+mn-ea"/>
          <a:cs typeface="+mn-cs"/>
        </a:defRPr>
      </a:lvl1pPr>
      <a:lvl2pPr marL="342877" algn="l" defTabSz="685754" rtl="0" eaLnBrk="1" latinLnBrk="0" hangingPunct="1">
        <a:defRPr sz="1324" kern="1200">
          <a:solidFill>
            <a:schemeClr val="tx1"/>
          </a:solidFill>
          <a:latin typeface="+mn-lt"/>
          <a:ea typeface="+mn-ea"/>
          <a:cs typeface="+mn-cs"/>
        </a:defRPr>
      </a:lvl2pPr>
      <a:lvl3pPr marL="685754" algn="l" defTabSz="685754" rtl="0" eaLnBrk="1" latinLnBrk="0" hangingPunct="1">
        <a:defRPr sz="1324" kern="1200">
          <a:solidFill>
            <a:schemeClr val="tx1"/>
          </a:solidFill>
          <a:latin typeface="+mn-lt"/>
          <a:ea typeface="+mn-ea"/>
          <a:cs typeface="+mn-cs"/>
        </a:defRPr>
      </a:lvl3pPr>
      <a:lvl4pPr marL="1028631" algn="l" defTabSz="685754" rtl="0" eaLnBrk="1" latinLnBrk="0" hangingPunct="1">
        <a:defRPr sz="1324" kern="1200">
          <a:solidFill>
            <a:schemeClr val="tx1"/>
          </a:solidFill>
          <a:latin typeface="+mn-lt"/>
          <a:ea typeface="+mn-ea"/>
          <a:cs typeface="+mn-cs"/>
        </a:defRPr>
      </a:lvl4pPr>
      <a:lvl5pPr marL="1371507" algn="l" defTabSz="685754" rtl="0" eaLnBrk="1" latinLnBrk="0" hangingPunct="1">
        <a:defRPr sz="1324" kern="1200">
          <a:solidFill>
            <a:schemeClr val="tx1"/>
          </a:solidFill>
          <a:latin typeface="+mn-lt"/>
          <a:ea typeface="+mn-ea"/>
          <a:cs typeface="+mn-cs"/>
        </a:defRPr>
      </a:lvl5pPr>
      <a:lvl6pPr marL="1714385" algn="l" defTabSz="685754" rtl="0" eaLnBrk="1" latinLnBrk="0" hangingPunct="1">
        <a:defRPr sz="1324" kern="1200">
          <a:solidFill>
            <a:schemeClr val="tx1"/>
          </a:solidFill>
          <a:latin typeface="+mn-lt"/>
          <a:ea typeface="+mn-ea"/>
          <a:cs typeface="+mn-cs"/>
        </a:defRPr>
      </a:lvl6pPr>
      <a:lvl7pPr marL="2057262" algn="l" defTabSz="685754" rtl="0" eaLnBrk="1" latinLnBrk="0" hangingPunct="1">
        <a:defRPr sz="1324" kern="1200">
          <a:solidFill>
            <a:schemeClr val="tx1"/>
          </a:solidFill>
          <a:latin typeface="+mn-lt"/>
          <a:ea typeface="+mn-ea"/>
          <a:cs typeface="+mn-cs"/>
        </a:defRPr>
      </a:lvl7pPr>
      <a:lvl8pPr marL="2400138" algn="l" defTabSz="685754" rtl="0" eaLnBrk="1" latinLnBrk="0" hangingPunct="1">
        <a:defRPr sz="1324" kern="1200">
          <a:solidFill>
            <a:schemeClr val="tx1"/>
          </a:solidFill>
          <a:latin typeface="+mn-lt"/>
          <a:ea typeface="+mn-ea"/>
          <a:cs typeface="+mn-cs"/>
        </a:defRPr>
      </a:lvl8pPr>
      <a:lvl9pPr marL="2743016" algn="l" defTabSz="685754" rtl="0" eaLnBrk="1" latinLnBrk="0" hangingPunct="1">
        <a:defRPr sz="132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8" pos="3053">
          <p15:clr>
            <a:srgbClr val="5ACBF0"/>
          </p15:clr>
        </p15:guide>
        <p15:guide id="9" pos="3629">
          <p15:clr>
            <a:srgbClr val="5ACBF0"/>
          </p15:clr>
        </p15:guide>
        <p15:guide id="11" pos="4205">
          <p15:clr>
            <a:srgbClr val="5ACBF0"/>
          </p15:clr>
        </p15:guide>
        <p15:guide id="12" pos="4781">
          <p15:clr>
            <a:srgbClr val="5ACBF0"/>
          </p15:clr>
        </p15:guide>
        <p15:guide id="14" pos="5357">
          <p15:clr>
            <a:srgbClr val="5ACBF0"/>
          </p15:clr>
        </p15:guide>
        <p15:guide id="15" pos="5702">
          <p15:clr>
            <a:srgbClr val="5ACBF0"/>
          </p15:clr>
        </p15:guide>
        <p15:guide id="16" pos="288">
          <p15:clr>
            <a:srgbClr val="C35EA4"/>
          </p15:clr>
        </p15:guide>
        <p15:guide id="17" pos="5587">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ring0.me/" TargetMode="External"/><Relationship Id="rId2" Type="http://schemas.openxmlformats.org/officeDocument/2006/relationships/hyperlink" Target="mailto:bojieli@gmail.co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E8A858-8712-4E90-850F-AE9BEC61A60B}"/>
              </a:ext>
            </a:extLst>
          </p:cNvPr>
          <p:cNvSpPr>
            <a:spLocks noGrp="1"/>
          </p:cNvSpPr>
          <p:nvPr>
            <p:ph type="ctrTitle"/>
          </p:nvPr>
        </p:nvSpPr>
        <p:spPr>
          <a:xfrm>
            <a:off x="324319" y="1699024"/>
            <a:ext cx="8535902" cy="1485325"/>
          </a:xfrm>
        </p:spPr>
        <p:txBody>
          <a:bodyPr>
            <a:normAutofit/>
          </a:bodyPr>
          <a:lstStyle/>
          <a:p>
            <a:r>
              <a:rPr lang="en-US" altLang="zh-CN" sz="3600" dirty="0"/>
              <a:t>Towards </a:t>
            </a:r>
            <a:r>
              <a:rPr lang="en-US" altLang="zh-CN" sz="3600" dirty="0" err="1"/>
              <a:t>SmartNICs</a:t>
            </a:r>
            <a:r>
              <a:rPr lang="en-US" altLang="zh-CN" sz="3600" dirty="0"/>
              <a:t> in Data Center Systems</a:t>
            </a:r>
            <a:endParaRPr lang="zh-CN" altLang="en-US" sz="3600" dirty="0"/>
          </a:p>
        </p:txBody>
      </p:sp>
      <p:sp>
        <p:nvSpPr>
          <p:cNvPr id="3" name="副标题 2">
            <a:extLst>
              <a:ext uri="{FF2B5EF4-FFF2-40B4-BE49-F238E27FC236}">
                <a16:creationId xmlns:a16="http://schemas.microsoft.com/office/drawing/2014/main" id="{30C0BD44-9620-491F-AE5A-6192570F263D}"/>
              </a:ext>
            </a:extLst>
          </p:cNvPr>
          <p:cNvSpPr>
            <a:spLocks noGrp="1"/>
          </p:cNvSpPr>
          <p:nvPr>
            <p:ph type="subTitle" idx="1"/>
          </p:nvPr>
        </p:nvSpPr>
        <p:spPr>
          <a:xfrm>
            <a:off x="1143000" y="4192118"/>
            <a:ext cx="6858000" cy="1655762"/>
          </a:xfrm>
        </p:spPr>
        <p:txBody>
          <a:bodyPr/>
          <a:lstStyle/>
          <a:p>
            <a:r>
              <a:rPr lang="en-US" altLang="zh-CN" b="1" dirty="0"/>
              <a:t>Bojie Li</a:t>
            </a:r>
            <a:endParaRPr lang="en-US" altLang="zh-CN" dirty="0"/>
          </a:p>
          <a:p>
            <a:r>
              <a:rPr lang="en-US" altLang="zh-CN" dirty="0"/>
              <a:t>Computer Network and Protocol Lab, Huawei</a:t>
            </a:r>
            <a:endParaRPr lang="zh-CN" altLang="en-US" dirty="0"/>
          </a:p>
        </p:txBody>
      </p:sp>
    </p:spTree>
    <p:extLst>
      <p:ext uri="{BB962C8B-B14F-4D97-AF65-F5344CB8AC3E}">
        <p14:creationId xmlns:p14="http://schemas.microsoft.com/office/powerpoint/2010/main" val="1772410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t>
            </a:r>
            <a:r>
              <a:rPr lang="en-US" dirty="0" err="1"/>
              <a:t>ClickNP</a:t>
            </a:r>
            <a:endParaRPr lang="en-US" dirty="0"/>
          </a:p>
        </p:txBody>
      </p:sp>
      <p:sp>
        <p:nvSpPr>
          <p:cNvPr id="3" name="Text Placeholder 2"/>
          <p:cNvSpPr>
            <a:spLocks noGrp="1"/>
          </p:cNvSpPr>
          <p:nvPr>
            <p:ph type="body" sz="quarter" idx="10"/>
          </p:nvPr>
        </p:nvSpPr>
        <p:spPr>
          <a:xfrm>
            <a:off x="269262" y="1189305"/>
            <a:ext cx="8802238" cy="5568833"/>
          </a:xfrm>
        </p:spPr>
        <p:txBody>
          <a:bodyPr/>
          <a:lstStyle/>
          <a:p>
            <a:r>
              <a:rPr lang="en-US" dirty="0"/>
              <a:t>Making FPGA accessible to software developers</a:t>
            </a:r>
          </a:p>
          <a:p>
            <a:pPr marL="560299" indent="-560299">
              <a:buFont typeface="Arial" panose="020B0604020202020204" pitchFamily="34" charset="0"/>
              <a:buChar char="•"/>
            </a:pPr>
            <a:r>
              <a:rPr lang="en-US" sz="3137" dirty="0"/>
              <a:t>Flexibility: </a:t>
            </a:r>
            <a:r>
              <a:rPr lang="en-US" sz="3137" i="1" dirty="0">
                <a:solidFill>
                  <a:schemeClr val="tx1"/>
                </a:solidFill>
              </a:rPr>
              <a:t>fully programmable using high-level language</a:t>
            </a:r>
          </a:p>
          <a:p>
            <a:pPr marL="560299" indent="-560299">
              <a:buFont typeface="Arial" panose="020B0604020202020204" pitchFamily="34" charset="0"/>
              <a:buChar char="•"/>
            </a:pPr>
            <a:endParaRPr lang="en-US" sz="1078" i="1" dirty="0">
              <a:solidFill>
                <a:schemeClr val="tx1"/>
              </a:solidFill>
            </a:endParaRPr>
          </a:p>
          <a:p>
            <a:pPr marL="560299" indent="-560299">
              <a:buFont typeface="Arial" panose="020B0604020202020204" pitchFamily="34" charset="0"/>
              <a:buChar char="•"/>
            </a:pPr>
            <a:r>
              <a:rPr lang="en-US" sz="3137" dirty="0"/>
              <a:t>Modularized: </a:t>
            </a:r>
            <a:r>
              <a:rPr lang="en-US" sz="3137" i="1" dirty="0">
                <a:solidFill>
                  <a:schemeClr val="tx1"/>
                </a:solidFill>
              </a:rPr>
              <a:t>Click abstractions familiar to software developers; easy code reuse</a:t>
            </a:r>
          </a:p>
          <a:p>
            <a:pPr marL="560299" indent="-560299">
              <a:buFont typeface="Arial" panose="020B0604020202020204" pitchFamily="34" charset="0"/>
              <a:buChar char="•"/>
            </a:pPr>
            <a:endParaRPr lang="en-US" sz="1078" i="1" dirty="0">
              <a:solidFill>
                <a:schemeClr val="tx1"/>
              </a:solidFill>
            </a:endParaRPr>
          </a:p>
          <a:p>
            <a:pPr marL="560299" indent="-560299">
              <a:buFont typeface="Arial" panose="020B0604020202020204" pitchFamily="34" charset="0"/>
              <a:buChar char="•"/>
            </a:pPr>
            <a:r>
              <a:rPr lang="en-US" sz="3137" dirty="0"/>
              <a:t>High performance: </a:t>
            </a:r>
            <a:r>
              <a:rPr lang="en-US" sz="3137" i="1" dirty="0">
                <a:solidFill>
                  <a:schemeClr val="tx1"/>
                </a:solidFill>
              </a:rPr>
              <a:t>high throughput; microsecond-scale latency</a:t>
            </a:r>
          </a:p>
          <a:p>
            <a:pPr marL="560299" indent="-560299">
              <a:buFont typeface="Arial" panose="020B0604020202020204" pitchFamily="34" charset="0"/>
              <a:buChar char="•"/>
            </a:pPr>
            <a:endParaRPr lang="en-US" sz="1078" dirty="0"/>
          </a:p>
          <a:p>
            <a:pPr marL="560299" indent="-560299">
              <a:buFont typeface="Arial" panose="020B0604020202020204" pitchFamily="34" charset="0"/>
              <a:buChar char="•"/>
            </a:pPr>
            <a:r>
              <a:rPr lang="en-US" sz="3137" dirty="0"/>
              <a:t>Joint CPU/FPGA packet processing: </a:t>
            </a:r>
            <a:r>
              <a:rPr lang="en-US" sz="3137" i="1" dirty="0">
                <a:solidFill>
                  <a:schemeClr val="tx1"/>
                </a:solidFill>
              </a:rPr>
              <a:t>FPGA is no panacea; fine-grained processing separation</a:t>
            </a:r>
            <a:endParaRPr lang="en-US" i="1" dirty="0">
              <a:solidFill>
                <a:schemeClr val="tx1"/>
              </a:solidFill>
            </a:endParaRPr>
          </a:p>
        </p:txBody>
      </p:sp>
      <p:pic>
        <p:nvPicPr>
          <p:cNvPr id="4" name="Picture 3"/>
          <p:cNvPicPr>
            <a:picLocks noChangeAspect="1"/>
          </p:cNvPicPr>
          <p:nvPr/>
        </p:nvPicPr>
        <p:blipFill>
          <a:blip r:embed="rId3"/>
          <a:stretch>
            <a:fillRect/>
          </a:stretch>
        </p:blipFill>
        <p:spPr>
          <a:xfrm>
            <a:off x="7460598" y="168290"/>
            <a:ext cx="1610903" cy="1624908"/>
          </a:xfrm>
          <a:prstGeom prst="rect">
            <a:avLst/>
          </a:prstGeom>
        </p:spPr>
      </p:pic>
      <p:sp>
        <p:nvSpPr>
          <p:cNvPr id="5" name="Slide Number Placeholder 4"/>
          <p:cNvSpPr>
            <a:spLocks noGrp="1"/>
          </p:cNvSpPr>
          <p:nvPr>
            <p:ph type="sldNum" sz="quarter" idx="4294967295"/>
          </p:nvPr>
        </p:nvSpPr>
        <p:spPr>
          <a:xfrm>
            <a:off x="6457611" y="6356637"/>
            <a:ext cx="2057595" cy="364204"/>
          </a:xfrm>
          <a:prstGeom prst="rect">
            <a:avLst/>
          </a:prstGeom>
        </p:spPr>
        <p:txBody>
          <a:bodyPr/>
          <a:lstStyle/>
          <a:p>
            <a:pPr defTabSz="914460"/>
            <a:fld id="{368F0CB9-5443-48E8-ADD3-3F8A68C2523D}" type="slidenum">
              <a:rPr lang="en-US" sz="1765">
                <a:solidFill>
                  <a:srgbClr val="505050"/>
                </a:solidFill>
                <a:latin typeface="Segoe UI"/>
              </a:rPr>
              <a:pPr defTabSz="914460"/>
              <a:t>10</a:t>
            </a:fld>
            <a:endParaRPr lang="en-US" sz="1765">
              <a:solidFill>
                <a:srgbClr val="505050"/>
              </a:solidFill>
              <a:latin typeface="Segoe UI"/>
            </a:endParaRPr>
          </a:p>
        </p:txBody>
      </p:sp>
    </p:spTree>
    <p:extLst>
      <p:ext uri="{BB962C8B-B14F-4D97-AF65-F5344CB8AC3E}">
        <p14:creationId xmlns:p14="http://schemas.microsoft.com/office/powerpoint/2010/main" val="3217790426"/>
      </p:ext>
    </p:extLst>
  </p:cSld>
  <p:clrMapOvr>
    <a:masterClrMapping/>
  </p:clrMapOvr>
  <p:transition advTm="56627">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Programming model</a:t>
            </a:r>
          </a:p>
        </p:txBody>
      </p:sp>
      <p:sp>
        <p:nvSpPr>
          <p:cNvPr id="3" name="Text Placeholder 2"/>
          <p:cNvSpPr>
            <a:spLocks noGrp="1"/>
          </p:cNvSpPr>
          <p:nvPr>
            <p:ph type="body" sz="quarter" idx="10"/>
          </p:nvPr>
        </p:nvSpPr>
        <p:spPr>
          <a:xfrm>
            <a:off x="269262" y="1189305"/>
            <a:ext cx="8762156" cy="673454"/>
          </a:xfrm>
        </p:spPr>
        <p:txBody>
          <a:bodyPr/>
          <a:lstStyle/>
          <a:p>
            <a:r>
              <a:rPr lang="en-US" altLang="zh-CN" i="1" dirty="0"/>
              <a:t>as if</a:t>
            </a:r>
            <a:r>
              <a:rPr lang="en-US" altLang="zh-CN" dirty="0"/>
              <a:t> programming on a </a:t>
            </a:r>
            <a:r>
              <a:rPr lang="en-US" altLang="zh-CN" i="1" dirty="0"/>
              <a:t>multi-core</a:t>
            </a:r>
            <a:r>
              <a:rPr lang="en-US" altLang="zh-CN" dirty="0"/>
              <a:t> processor</a:t>
            </a:r>
            <a:endParaRPr lang="zh-CN" altLang="en-US" dirty="0"/>
          </a:p>
        </p:txBody>
      </p:sp>
      <p:sp>
        <p:nvSpPr>
          <p:cNvPr id="4" name="AutoShape 5"/>
          <p:cNvSpPr>
            <a:spLocks noChangeArrowheads="1"/>
          </p:cNvSpPr>
          <p:nvPr/>
        </p:nvSpPr>
        <p:spPr bwMode="auto">
          <a:xfrm>
            <a:off x="601592" y="3120228"/>
            <a:ext cx="2012588" cy="1049030"/>
          </a:xfrm>
          <a:prstGeom prst="roundRect">
            <a:avLst>
              <a:gd name="adj" fmla="val 16667"/>
            </a:avLst>
          </a:prstGeom>
          <a:solidFill>
            <a:schemeClr val="bg1"/>
          </a:solidFill>
          <a:ln w="28575">
            <a:headEnd/>
            <a:tailEnd/>
          </a:ln>
        </p:spPr>
        <p:style>
          <a:lnRef idx="1">
            <a:schemeClr val="dk1"/>
          </a:lnRef>
          <a:fillRef idx="2">
            <a:schemeClr val="dk1"/>
          </a:fillRef>
          <a:effectRef idx="1">
            <a:schemeClr val="dk1"/>
          </a:effectRef>
          <a:fontRef idx="minor">
            <a:schemeClr val="dk1"/>
          </a:fontRef>
        </p:style>
        <p:txBody>
          <a:bodyPr wrap="none" anchor="ctr"/>
          <a:lstStyle/>
          <a:p>
            <a:pPr defTabSz="914460"/>
            <a:endParaRPr lang="en-US" sz="1765">
              <a:solidFill>
                <a:srgbClr val="061922"/>
              </a:solidFill>
              <a:latin typeface="Segoe UI"/>
            </a:endParaRPr>
          </a:p>
        </p:txBody>
      </p:sp>
      <p:sp>
        <p:nvSpPr>
          <p:cNvPr id="5" name="TextBox 4"/>
          <p:cNvSpPr txBox="1"/>
          <p:nvPr/>
        </p:nvSpPr>
        <p:spPr>
          <a:xfrm>
            <a:off x="634449" y="3120229"/>
            <a:ext cx="1494167" cy="271577"/>
          </a:xfrm>
          <a:prstGeom prst="rect">
            <a:avLst/>
          </a:prstGeom>
          <a:noFill/>
        </p:spPr>
        <p:txBody>
          <a:bodyPr wrap="square" rtlCol="0">
            <a:spAutoFit/>
          </a:bodyPr>
          <a:lstStyle/>
          <a:p>
            <a:pPr defTabSz="914460"/>
            <a:r>
              <a:rPr lang="en-US" sz="1176" dirty="0">
                <a:solidFill>
                  <a:srgbClr val="061922"/>
                </a:solidFill>
                <a:latin typeface="Segoe UI"/>
              </a:rPr>
              <a:t> A</a:t>
            </a:r>
          </a:p>
        </p:txBody>
      </p:sp>
      <p:grpSp>
        <p:nvGrpSpPr>
          <p:cNvPr id="6" name="Group 5"/>
          <p:cNvGrpSpPr/>
          <p:nvPr/>
        </p:nvGrpSpPr>
        <p:grpSpPr>
          <a:xfrm>
            <a:off x="913757" y="3516668"/>
            <a:ext cx="561216" cy="564795"/>
            <a:chOff x="7143492" y="3343896"/>
            <a:chExt cx="572421" cy="576071"/>
          </a:xfrm>
        </p:grpSpPr>
        <p:sp>
          <p:nvSpPr>
            <p:cNvPr id="7" name="Oval 6"/>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914460"/>
              <a:endParaRPr lang="en-US" sz="1765">
                <a:solidFill>
                  <a:srgbClr val="061922"/>
                </a:solidFill>
                <a:latin typeface="Segoe UI"/>
              </a:endParaRPr>
            </a:p>
          </p:txBody>
        </p:sp>
        <p:sp>
          <p:nvSpPr>
            <p:cNvPr id="8" name="Oval 7"/>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914460"/>
              <a:endParaRPr lang="en-US" sz="1765">
                <a:solidFill>
                  <a:srgbClr val="061922"/>
                </a:solidFill>
                <a:latin typeface="Segoe UI"/>
              </a:endParaRPr>
            </a:p>
          </p:txBody>
        </p:sp>
        <p:sp>
          <p:nvSpPr>
            <p:cNvPr id="9" name="Oval 8"/>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914460"/>
              <a:endParaRPr lang="en-US" sz="1765">
                <a:solidFill>
                  <a:srgbClr val="061922"/>
                </a:solidFill>
                <a:latin typeface="Segoe UI"/>
              </a:endParaRPr>
            </a:p>
          </p:txBody>
        </p:sp>
        <p:sp>
          <p:nvSpPr>
            <p:cNvPr id="10" name="Oval 9"/>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914460"/>
              <a:endParaRPr lang="en-US" sz="1765">
                <a:solidFill>
                  <a:srgbClr val="061922"/>
                </a:solidFill>
                <a:latin typeface="Segoe UI"/>
              </a:endParaRPr>
            </a:p>
          </p:txBody>
        </p:sp>
        <p:cxnSp>
          <p:nvCxnSpPr>
            <p:cNvPr id="11" name="Curved Connector 10"/>
            <p:cNvCxnSpPr>
              <a:stCxn id="8" idx="2"/>
              <a:endCxn id="10"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8" idx="6"/>
              <a:endCxn id="9"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10" idx="4"/>
              <a:endCxn id="9"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1010991" y="3242385"/>
            <a:ext cx="862461" cy="0"/>
          </a:xfrm>
          <a:prstGeom prst="line">
            <a:avLst/>
          </a:prstGeom>
          <a:ln w="38100">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10991" y="3391806"/>
            <a:ext cx="862461" cy="0"/>
          </a:xfrm>
          <a:prstGeom prst="line">
            <a:avLst/>
          </a:prstGeom>
          <a:ln w="38100">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6" idx="3"/>
            <a:endCxn id="80" idx="1"/>
          </p:cNvCxnSpPr>
          <p:nvPr/>
        </p:nvCxnSpPr>
        <p:spPr>
          <a:xfrm>
            <a:off x="5321531" y="3644743"/>
            <a:ext cx="694763"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bwMode="auto">
          <a:xfrm>
            <a:off x="1686286" y="3641278"/>
            <a:ext cx="673647" cy="392426"/>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dirty="0">
              <a:gradFill>
                <a:gsLst>
                  <a:gs pos="5833">
                    <a:srgbClr val="505050">
                      <a:lumMod val="50000"/>
                    </a:srgbClr>
                  </a:gs>
                  <a:gs pos="100000">
                    <a:srgbClr val="505050">
                      <a:lumMod val="50000"/>
                    </a:srgbClr>
                  </a:gs>
                </a:gsLst>
                <a:lin ang="5400000" scaled="0"/>
              </a:gradFill>
              <a:latin typeface="Segoe UI"/>
            </a:endParaRPr>
          </a:p>
        </p:txBody>
      </p:sp>
      <p:sp>
        <p:nvSpPr>
          <p:cNvPr id="63" name="TextBox 62"/>
          <p:cNvSpPr txBox="1"/>
          <p:nvPr/>
        </p:nvSpPr>
        <p:spPr>
          <a:xfrm>
            <a:off x="1529846" y="3541226"/>
            <a:ext cx="927887" cy="561258"/>
          </a:xfrm>
          <a:prstGeom prst="rect">
            <a:avLst/>
          </a:prstGeom>
          <a:noFill/>
        </p:spPr>
        <p:txBody>
          <a:bodyPr wrap="none" lIns="179300" tIns="143440" rIns="179300" bIns="143440" rtlCol="0">
            <a:spAutoFit/>
          </a:bodyPr>
          <a:lstStyle/>
          <a:p>
            <a:pPr defTabSz="914460">
              <a:lnSpc>
                <a:spcPct val="90000"/>
              </a:lnSpc>
              <a:spcAft>
                <a:spcPts val="588"/>
              </a:spcAft>
            </a:pPr>
            <a:r>
              <a:rPr lang="en-US" sz="1961" dirty="0">
                <a:gradFill>
                  <a:gsLst>
                    <a:gs pos="2917">
                      <a:srgbClr val="505050"/>
                    </a:gs>
                    <a:gs pos="30000">
                      <a:srgbClr val="505050"/>
                    </a:gs>
                  </a:gsLst>
                  <a:lin ang="5400000" scaled="0"/>
                </a:gradFill>
                <a:latin typeface="Segoe UI"/>
              </a:rPr>
              <a:t>mem</a:t>
            </a:r>
          </a:p>
        </p:txBody>
      </p:sp>
      <p:sp>
        <p:nvSpPr>
          <p:cNvPr id="66" name="AutoShape 5"/>
          <p:cNvSpPr>
            <a:spLocks noChangeArrowheads="1"/>
          </p:cNvSpPr>
          <p:nvPr/>
        </p:nvSpPr>
        <p:spPr bwMode="auto">
          <a:xfrm>
            <a:off x="3308943" y="3120228"/>
            <a:ext cx="2012588" cy="1049030"/>
          </a:xfrm>
          <a:prstGeom prst="roundRect">
            <a:avLst>
              <a:gd name="adj" fmla="val 16667"/>
            </a:avLst>
          </a:prstGeom>
          <a:solidFill>
            <a:schemeClr val="bg1"/>
          </a:solidFill>
          <a:ln w="28575">
            <a:headEnd/>
            <a:tailEnd/>
          </a:ln>
        </p:spPr>
        <p:style>
          <a:lnRef idx="1">
            <a:schemeClr val="dk1"/>
          </a:lnRef>
          <a:fillRef idx="2">
            <a:schemeClr val="dk1"/>
          </a:fillRef>
          <a:effectRef idx="1">
            <a:schemeClr val="dk1"/>
          </a:effectRef>
          <a:fontRef idx="minor">
            <a:schemeClr val="dk1"/>
          </a:fontRef>
        </p:style>
        <p:txBody>
          <a:bodyPr wrap="none" anchor="ctr"/>
          <a:lstStyle/>
          <a:p>
            <a:pPr defTabSz="914460"/>
            <a:endParaRPr lang="en-US" sz="1765">
              <a:solidFill>
                <a:srgbClr val="061922"/>
              </a:solidFill>
              <a:latin typeface="Segoe UI"/>
            </a:endParaRPr>
          </a:p>
        </p:txBody>
      </p:sp>
      <p:sp>
        <p:nvSpPr>
          <p:cNvPr id="67" name="TextBox 66"/>
          <p:cNvSpPr txBox="1"/>
          <p:nvPr/>
        </p:nvSpPr>
        <p:spPr>
          <a:xfrm>
            <a:off x="3341800" y="3120229"/>
            <a:ext cx="1494167" cy="271577"/>
          </a:xfrm>
          <a:prstGeom prst="rect">
            <a:avLst/>
          </a:prstGeom>
          <a:noFill/>
        </p:spPr>
        <p:txBody>
          <a:bodyPr wrap="square" rtlCol="0">
            <a:spAutoFit/>
          </a:bodyPr>
          <a:lstStyle/>
          <a:p>
            <a:pPr defTabSz="914460"/>
            <a:r>
              <a:rPr lang="en-US" sz="1176" dirty="0">
                <a:solidFill>
                  <a:srgbClr val="061922"/>
                </a:solidFill>
                <a:latin typeface="Segoe UI"/>
              </a:rPr>
              <a:t> B</a:t>
            </a:r>
          </a:p>
        </p:txBody>
      </p:sp>
      <p:grpSp>
        <p:nvGrpSpPr>
          <p:cNvPr id="68" name="Group 67"/>
          <p:cNvGrpSpPr/>
          <p:nvPr/>
        </p:nvGrpSpPr>
        <p:grpSpPr>
          <a:xfrm>
            <a:off x="3621108" y="3516668"/>
            <a:ext cx="561216" cy="564795"/>
            <a:chOff x="7143492" y="3343896"/>
            <a:chExt cx="572421" cy="576071"/>
          </a:xfrm>
        </p:grpSpPr>
        <p:sp>
          <p:nvSpPr>
            <p:cNvPr id="69" name="Oval 68"/>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914460"/>
              <a:endParaRPr lang="en-US" sz="1765">
                <a:solidFill>
                  <a:srgbClr val="061922"/>
                </a:solidFill>
                <a:latin typeface="Segoe UI"/>
              </a:endParaRPr>
            </a:p>
          </p:txBody>
        </p:sp>
        <p:sp>
          <p:nvSpPr>
            <p:cNvPr id="70" name="Oval 69"/>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914460"/>
              <a:endParaRPr lang="en-US" sz="1765">
                <a:solidFill>
                  <a:srgbClr val="061922"/>
                </a:solidFill>
                <a:latin typeface="Segoe UI"/>
              </a:endParaRPr>
            </a:p>
          </p:txBody>
        </p:sp>
        <p:sp>
          <p:nvSpPr>
            <p:cNvPr id="71" name="Oval 70"/>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914460"/>
              <a:endParaRPr lang="en-US" sz="1765">
                <a:solidFill>
                  <a:srgbClr val="061922"/>
                </a:solidFill>
                <a:latin typeface="Segoe UI"/>
              </a:endParaRPr>
            </a:p>
          </p:txBody>
        </p:sp>
        <p:sp>
          <p:nvSpPr>
            <p:cNvPr id="72" name="Oval 71"/>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914460"/>
              <a:endParaRPr lang="en-US" sz="1765">
                <a:solidFill>
                  <a:srgbClr val="061922"/>
                </a:solidFill>
                <a:latin typeface="Segoe UI"/>
              </a:endParaRPr>
            </a:p>
          </p:txBody>
        </p:sp>
        <p:cxnSp>
          <p:nvCxnSpPr>
            <p:cNvPr id="73" name="Curved Connector 72"/>
            <p:cNvCxnSpPr>
              <a:stCxn id="70" idx="2"/>
              <a:endCxn id="72"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70" idx="6"/>
              <a:endCxn id="71"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5" name="Curved Connector 74"/>
            <p:cNvCxnSpPr>
              <a:stCxn id="72" idx="4"/>
              <a:endCxn id="71"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6" name="Straight Connector 75"/>
          <p:cNvCxnSpPr/>
          <p:nvPr/>
        </p:nvCxnSpPr>
        <p:spPr>
          <a:xfrm>
            <a:off x="3718342" y="3242385"/>
            <a:ext cx="862461" cy="0"/>
          </a:xfrm>
          <a:prstGeom prst="line">
            <a:avLst/>
          </a:prstGeom>
          <a:ln w="38100">
            <a:solidFill>
              <a:schemeClr val="accent5">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718342" y="3391806"/>
            <a:ext cx="862461" cy="0"/>
          </a:xfrm>
          <a:prstGeom prst="line">
            <a:avLst/>
          </a:prstGeom>
          <a:ln w="38100">
            <a:solidFill>
              <a:schemeClr val="accent5">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bwMode="auto">
          <a:xfrm>
            <a:off x="4393637" y="3641278"/>
            <a:ext cx="673647" cy="392426"/>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dirty="0">
              <a:gradFill>
                <a:gsLst>
                  <a:gs pos="5833">
                    <a:srgbClr val="505050">
                      <a:lumMod val="50000"/>
                    </a:srgbClr>
                  </a:gs>
                  <a:gs pos="100000">
                    <a:srgbClr val="505050">
                      <a:lumMod val="50000"/>
                    </a:srgbClr>
                  </a:gs>
                </a:gsLst>
                <a:lin ang="5400000" scaled="0"/>
              </a:gradFill>
              <a:latin typeface="Segoe UI"/>
            </a:endParaRPr>
          </a:p>
        </p:txBody>
      </p:sp>
      <p:sp>
        <p:nvSpPr>
          <p:cNvPr id="79" name="TextBox 78"/>
          <p:cNvSpPr txBox="1"/>
          <p:nvPr/>
        </p:nvSpPr>
        <p:spPr>
          <a:xfrm>
            <a:off x="4237197" y="3541226"/>
            <a:ext cx="927887" cy="561258"/>
          </a:xfrm>
          <a:prstGeom prst="rect">
            <a:avLst/>
          </a:prstGeom>
          <a:noFill/>
        </p:spPr>
        <p:txBody>
          <a:bodyPr wrap="none" lIns="179300" tIns="143440" rIns="179300" bIns="143440" rtlCol="0">
            <a:spAutoFit/>
          </a:bodyPr>
          <a:lstStyle/>
          <a:p>
            <a:pPr defTabSz="914460">
              <a:lnSpc>
                <a:spcPct val="90000"/>
              </a:lnSpc>
              <a:spcAft>
                <a:spcPts val="588"/>
              </a:spcAft>
            </a:pPr>
            <a:r>
              <a:rPr lang="en-US" sz="1961" dirty="0">
                <a:gradFill>
                  <a:gsLst>
                    <a:gs pos="2917">
                      <a:srgbClr val="505050"/>
                    </a:gs>
                    <a:gs pos="30000">
                      <a:srgbClr val="505050"/>
                    </a:gs>
                  </a:gsLst>
                  <a:lin ang="5400000" scaled="0"/>
                </a:gradFill>
                <a:latin typeface="Segoe UI"/>
              </a:rPr>
              <a:t>mem</a:t>
            </a:r>
          </a:p>
        </p:txBody>
      </p:sp>
      <p:sp>
        <p:nvSpPr>
          <p:cNvPr id="80" name="AutoShape 5"/>
          <p:cNvSpPr>
            <a:spLocks noChangeArrowheads="1"/>
          </p:cNvSpPr>
          <p:nvPr/>
        </p:nvSpPr>
        <p:spPr bwMode="auto">
          <a:xfrm>
            <a:off x="6016294" y="3120228"/>
            <a:ext cx="2012588" cy="1049030"/>
          </a:xfrm>
          <a:prstGeom prst="roundRect">
            <a:avLst>
              <a:gd name="adj" fmla="val 16667"/>
            </a:avLst>
          </a:prstGeom>
          <a:solidFill>
            <a:schemeClr val="bg1"/>
          </a:solidFill>
          <a:ln w="28575">
            <a:headEnd/>
            <a:tailEnd/>
          </a:ln>
        </p:spPr>
        <p:style>
          <a:lnRef idx="1">
            <a:schemeClr val="dk1"/>
          </a:lnRef>
          <a:fillRef idx="2">
            <a:schemeClr val="dk1"/>
          </a:fillRef>
          <a:effectRef idx="1">
            <a:schemeClr val="dk1"/>
          </a:effectRef>
          <a:fontRef idx="minor">
            <a:schemeClr val="dk1"/>
          </a:fontRef>
        </p:style>
        <p:txBody>
          <a:bodyPr wrap="none" anchor="ctr"/>
          <a:lstStyle/>
          <a:p>
            <a:pPr defTabSz="914460"/>
            <a:endParaRPr lang="en-US" sz="1765">
              <a:solidFill>
                <a:srgbClr val="061922"/>
              </a:solidFill>
              <a:latin typeface="Segoe UI"/>
            </a:endParaRPr>
          </a:p>
        </p:txBody>
      </p:sp>
      <p:sp>
        <p:nvSpPr>
          <p:cNvPr id="81" name="TextBox 80"/>
          <p:cNvSpPr txBox="1"/>
          <p:nvPr/>
        </p:nvSpPr>
        <p:spPr>
          <a:xfrm>
            <a:off x="6049151" y="3120229"/>
            <a:ext cx="1494167" cy="271577"/>
          </a:xfrm>
          <a:prstGeom prst="rect">
            <a:avLst/>
          </a:prstGeom>
          <a:noFill/>
        </p:spPr>
        <p:txBody>
          <a:bodyPr wrap="square" rtlCol="0">
            <a:spAutoFit/>
          </a:bodyPr>
          <a:lstStyle/>
          <a:p>
            <a:pPr defTabSz="914460"/>
            <a:r>
              <a:rPr lang="en-US" sz="1176" dirty="0">
                <a:solidFill>
                  <a:srgbClr val="061922"/>
                </a:solidFill>
                <a:latin typeface="Segoe UI"/>
              </a:rPr>
              <a:t> C</a:t>
            </a:r>
          </a:p>
        </p:txBody>
      </p:sp>
      <p:grpSp>
        <p:nvGrpSpPr>
          <p:cNvPr id="82" name="Group 81"/>
          <p:cNvGrpSpPr/>
          <p:nvPr/>
        </p:nvGrpSpPr>
        <p:grpSpPr>
          <a:xfrm>
            <a:off x="6328459" y="3516668"/>
            <a:ext cx="561216" cy="564795"/>
            <a:chOff x="7143492" y="3343896"/>
            <a:chExt cx="572421" cy="576071"/>
          </a:xfrm>
        </p:grpSpPr>
        <p:sp>
          <p:nvSpPr>
            <p:cNvPr id="83" name="Oval 82"/>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914460"/>
              <a:endParaRPr lang="en-US" sz="1765">
                <a:solidFill>
                  <a:srgbClr val="061922"/>
                </a:solidFill>
                <a:latin typeface="Segoe UI"/>
              </a:endParaRPr>
            </a:p>
          </p:txBody>
        </p:sp>
        <p:sp>
          <p:nvSpPr>
            <p:cNvPr id="84" name="Oval 83"/>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914460"/>
              <a:endParaRPr lang="en-US" sz="1765">
                <a:solidFill>
                  <a:srgbClr val="061922"/>
                </a:solidFill>
                <a:latin typeface="Segoe UI"/>
              </a:endParaRPr>
            </a:p>
          </p:txBody>
        </p:sp>
        <p:sp>
          <p:nvSpPr>
            <p:cNvPr id="85" name="Oval 84"/>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914460"/>
              <a:endParaRPr lang="en-US" sz="1765">
                <a:solidFill>
                  <a:srgbClr val="061922"/>
                </a:solidFill>
                <a:latin typeface="Segoe UI"/>
              </a:endParaRPr>
            </a:p>
          </p:txBody>
        </p:sp>
        <p:sp>
          <p:nvSpPr>
            <p:cNvPr id="86" name="Oval 85"/>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914460"/>
              <a:endParaRPr lang="en-US" sz="1765">
                <a:solidFill>
                  <a:srgbClr val="061922"/>
                </a:solidFill>
                <a:latin typeface="Segoe UI"/>
              </a:endParaRPr>
            </a:p>
          </p:txBody>
        </p:sp>
        <p:cxnSp>
          <p:nvCxnSpPr>
            <p:cNvPr id="87" name="Curved Connector 86"/>
            <p:cNvCxnSpPr>
              <a:stCxn id="84" idx="2"/>
              <a:endCxn id="86"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urved Connector 87"/>
            <p:cNvCxnSpPr>
              <a:stCxn id="84" idx="6"/>
              <a:endCxn id="85"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9" name="Curved Connector 88"/>
            <p:cNvCxnSpPr>
              <a:stCxn id="86" idx="4"/>
              <a:endCxn id="85"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0" name="Straight Connector 89"/>
          <p:cNvCxnSpPr/>
          <p:nvPr/>
        </p:nvCxnSpPr>
        <p:spPr>
          <a:xfrm>
            <a:off x="6425693" y="3242385"/>
            <a:ext cx="862461" cy="0"/>
          </a:xfrm>
          <a:prstGeom prst="lin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425693" y="3391806"/>
            <a:ext cx="862461" cy="0"/>
          </a:xfrm>
          <a:prstGeom prst="lin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bwMode="auto">
          <a:xfrm>
            <a:off x="7100988" y="3641278"/>
            <a:ext cx="673647" cy="392426"/>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dirty="0">
              <a:gradFill>
                <a:gsLst>
                  <a:gs pos="5833">
                    <a:srgbClr val="505050">
                      <a:lumMod val="50000"/>
                    </a:srgbClr>
                  </a:gs>
                  <a:gs pos="100000">
                    <a:srgbClr val="505050">
                      <a:lumMod val="50000"/>
                    </a:srgbClr>
                  </a:gs>
                </a:gsLst>
                <a:lin ang="5400000" scaled="0"/>
              </a:gradFill>
              <a:latin typeface="Segoe UI"/>
            </a:endParaRPr>
          </a:p>
        </p:txBody>
      </p:sp>
      <p:sp>
        <p:nvSpPr>
          <p:cNvPr id="93" name="TextBox 92"/>
          <p:cNvSpPr txBox="1"/>
          <p:nvPr/>
        </p:nvSpPr>
        <p:spPr>
          <a:xfrm>
            <a:off x="6944548" y="3541226"/>
            <a:ext cx="927887" cy="561258"/>
          </a:xfrm>
          <a:prstGeom prst="rect">
            <a:avLst/>
          </a:prstGeom>
          <a:noFill/>
        </p:spPr>
        <p:txBody>
          <a:bodyPr wrap="none" lIns="179300" tIns="143440" rIns="179300" bIns="143440" rtlCol="0">
            <a:spAutoFit/>
          </a:bodyPr>
          <a:lstStyle/>
          <a:p>
            <a:pPr defTabSz="914460">
              <a:lnSpc>
                <a:spcPct val="90000"/>
              </a:lnSpc>
              <a:spcAft>
                <a:spcPts val="588"/>
              </a:spcAft>
            </a:pPr>
            <a:r>
              <a:rPr lang="en-US" sz="1961" dirty="0">
                <a:gradFill>
                  <a:gsLst>
                    <a:gs pos="2917">
                      <a:srgbClr val="505050"/>
                    </a:gs>
                    <a:gs pos="30000">
                      <a:srgbClr val="505050"/>
                    </a:gs>
                  </a:gsLst>
                  <a:lin ang="5400000" scaled="0"/>
                </a:gradFill>
                <a:latin typeface="Segoe UI"/>
              </a:rPr>
              <a:t>mem</a:t>
            </a:r>
          </a:p>
        </p:txBody>
      </p:sp>
      <p:cxnSp>
        <p:nvCxnSpPr>
          <p:cNvPr id="96" name="Straight Arrow Connector 95"/>
          <p:cNvCxnSpPr>
            <a:stCxn id="4" idx="3"/>
            <a:endCxn id="66" idx="1"/>
          </p:cNvCxnSpPr>
          <p:nvPr/>
        </p:nvCxnSpPr>
        <p:spPr>
          <a:xfrm>
            <a:off x="2614180" y="3644743"/>
            <a:ext cx="694763"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1" name="Group 50"/>
          <p:cNvGrpSpPr>
            <a:grpSpLocks noChangeAspect="1"/>
          </p:cNvGrpSpPr>
          <p:nvPr/>
        </p:nvGrpSpPr>
        <p:grpSpPr>
          <a:xfrm>
            <a:off x="5193693" y="3414335"/>
            <a:ext cx="585896" cy="445508"/>
            <a:chOff x="152441" y="3690938"/>
            <a:chExt cx="394589" cy="300037"/>
          </a:xfrm>
        </p:grpSpPr>
        <p:sp>
          <p:nvSpPr>
            <p:cNvPr id="52" name="Rectangle 35"/>
            <p:cNvSpPr>
              <a:spLocks noChangeArrowheads="1"/>
            </p:cNvSpPr>
            <p:nvPr/>
          </p:nvSpPr>
          <p:spPr bwMode="auto">
            <a:xfrm>
              <a:off x="152441" y="3690938"/>
              <a:ext cx="394589" cy="300037"/>
            </a:xfrm>
            <a:prstGeom prst="rect">
              <a:avLst/>
            </a:prstGeom>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defTabSz="914460"/>
              <a:endParaRPr lang="en-US" sz="1176" dirty="0">
                <a:solidFill>
                  <a:srgbClr val="061922"/>
                </a:solidFill>
                <a:latin typeface="Segoe UI"/>
              </a:endParaRPr>
            </a:p>
          </p:txBody>
        </p:sp>
        <p:sp>
          <p:nvSpPr>
            <p:cNvPr id="53" name="Line 67"/>
            <p:cNvSpPr>
              <a:spLocks noChangeShapeType="1"/>
            </p:cNvSpPr>
            <p:nvPr/>
          </p:nvSpPr>
          <p:spPr bwMode="auto">
            <a:xfrm rot="10800000" flipH="1">
              <a:off x="152441" y="3840957"/>
              <a:ext cx="130276" cy="1059"/>
            </a:xfrm>
            <a:prstGeom prst="line">
              <a:avLst/>
            </a:prstGeom>
            <a:noFill/>
            <a:ln w="25400">
              <a:solidFill>
                <a:schemeClr val="tx1"/>
              </a:solidFill>
              <a:round/>
              <a:headEnd/>
              <a:tailEnd type="triangle" w="med" len="med"/>
            </a:ln>
          </p:spPr>
          <p:txBody>
            <a:bodyPr/>
            <a:lstStyle/>
            <a:p>
              <a:pPr defTabSz="914460"/>
              <a:endParaRPr lang="en-US" sz="1765">
                <a:solidFill>
                  <a:srgbClr val="061922"/>
                </a:solidFill>
                <a:latin typeface="Segoe UI"/>
              </a:endParaRPr>
            </a:p>
          </p:txBody>
        </p:sp>
        <p:sp>
          <p:nvSpPr>
            <p:cNvPr id="54" name="Line 73"/>
            <p:cNvSpPr>
              <a:spLocks noChangeShapeType="1"/>
            </p:cNvSpPr>
            <p:nvPr/>
          </p:nvSpPr>
          <p:spPr bwMode="auto">
            <a:xfrm rot="10800000" flipH="1" flipV="1">
              <a:off x="389195" y="3842015"/>
              <a:ext cx="157835" cy="0"/>
            </a:xfrm>
            <a:prstGeom prst="line">
              <a:avLst/>
            </a:prstGeom>
            <a:noFill/>
            <a:ln w="25400">
              <a:solidFill>
                <a:schemeClr val="tx1"/>
              </a:solidFill>
              <a:round/>
              <a:headEnd/>
              <a:tailEnd type="triangle" w="med" len="med"/>
            </a:ln>
          </p:spPr>
          <p:txBody>
            <a:bodyPr/>
            <a:lstStyle/>
            <a:p>
              <a:pPr defTabSz="914460"/>
              <a:endParaRPr lang="en-US" sz="1765">
                <a:solidFill>
                  <a:srgbClr val="061922"/>
                </a:solidFill>
                <a:latin typeface="Segoe UI"/>
              </a:endParaRPr>
            </a:p>
          </p:txBody>
        </p:sp>
        <p:grpSp>
          <p:nvGrpSpPr>
            <p:cNvPr id="55" name="Group 202"/>
            <p:cNvGrpSpPr>
              <a:grpSpLocks/>
            </p:cNvGrpSpPr>
            <p:nvPr/>
          </p:nvGrpSpPr>
          <p:grpSpPr bwMode="auto">
            <a:xfrm rot="10800000" flipH="1" flipV="1">
              <a:off x="252455" y="3754895"/>
              <a:ext cx="140634" cy="174948"/>
              <a:chOff x="3067434" y="1790279"/>
              <a:chExt cx="302584" cy="319188"/>
            </a:xfrm>
            <a:solidFill>
              <a:schemeClr val="accent1">
                <a:alpha val="0"/>
              </a:schemeClr>
            </a:solidFill>
          </p:grpSpPr>
          <p:sp>
            <p:nvSpPr>
              <p:cNvPr id="56" name="Rectangle 355"/>
              <p:cNvSpPr>
                <a:spLocks noChangeArrowheads="1"/>
              </p:cNvSpPr>
              <p:nvPr/>
            </p:nvSpPr>
            <p:spPr bwMode="auto">
              <a:xfrm>
                <a:off x="3131389" y="1790291"/>
                <a:ext cx="120769" cy="319176"/>
              </a:xfrm>
              <a:prstGeom prst="rect">
                <a:avLst/>
              </a:prstGeom>
              <a:grpFill/>
              <a:ln w="25400" algn="ctr">
                <a:solidFill>
                  <a:schemeClr val="tx1"/>
                </a:solidFill>
                <a:round/>
                <a:headEnd/>
                <a:tailEnd/>
              </a:ln>
            </p:spPr>
            <p:txBody>
              <a:bodyPr/>
              <a:lstStyle/>
              <a:p>
                <a:pPr defTabSz="914460">
                  <a:lnSpc>
                    <a:spcPct val="90000"/>
                  </a:lnSpc>
                  <a:spcBef>
                    <a:spcPct val="25000"/>
                  </a:spcBef>
                  <a:buClr>
                    <a:srgbClr val="FFFFFF"/>
                  </a:buClr>
                  <a:buSzPct val="100000"/>
                  <a:buFont typeface="Wingdings" pitchFamily="2" charset="2"/>
                  <a:buChar char="•"/>
                </a:pPr>
                <a:endParaRPr lang="en-US" sz="1765">
                  <a:solidFill>
                    <a:srgbClr val="061922"/>
                  </a:solidFill>
                  <a:latin typeface="Segoe UI"/>
                </a:endParaRPr>
              </a:p>
            </p:txBody>
          </p:sp>
          <p:sp>
            <p:nvSpPr>
              <p:cNvPr id="57" name="Rectangle 356"/>
              <p:cNvSpPr>
                <a:spLocks noChangeArrowheads="1"/>
              </p:cNvSpPr>
              <p:nvPr/>
            </p:nvSpPr>
            <p:spPr bwMode="auto">
              <a:xfrm>
                <a:off x="3249250" y="1790281"/>
                <a:ext cx="120768" cy="319175"/>
              </a:xfrm>
              <a:prstGeom prst="rect">
                <a:avLst/>
              </a:prstGeom>
              <a:grpFill/>
              <a:ln w="25400" algn="ctr">
                <a:solidFill>
                  <a:schemeClr val="tx1"/>
                </a:solidFill>
                <a:round/>
                <a:headEnd/>
                <a:tailEnd/>
              </a:ln>
            </p:spPr>
            <p:txBody>
              <a:bodyPr/>
              <a:lstStyle/>
              <a:p>
                <a:pPr defTabSz="914460">
                  <a:lnSpc>
                    <a:spcPct val="90000"/>
                  </a:lnSpc>
                  <a:spcBef>
                    <a:spcPct val="25000"/>
                  </a:spcBef>
                  <a:buClr>
                    <a:srgbClr val="FFFFFF"/>
                  </a:buClr>
                  <a:buSzPct val="100000"/>
                  <a:buFont typeface="Wingdings" pitchFamily="2" charset="2"/>
                  <a:buChar char="•"/>
                </a:pPr>
                <a:endParaRPr lang="en-US" sz="1765" dirty="0">
                  <a:solidFill>
                    <a:srgbClr val="061922"/>
                  </a:solidFill>
                  <a:latin typeface="Segoe UI"/>
                </a:endParaRPr>
              </a:p>
            </p:txBody>
          </p:sp>
          <p:cxnSp>
            <p:nvCxnSpPr>
              <p:cNvPr id="58" name="Straight Connector 367"/>
              <p:cNvCxnSpPr>
                <a:cxnSpLocks noChangeShapeType="1"/>
              </p:cNvCxnSpPr>
              <p:nvPr/>
            </p:nvCxnSpPr>
            <p:spPr bwMode="auto">
              <a:xfrm rot="16200000" flipV="1">
                <a:off x="3126382" y="1731331"/>
                <a:ext cx="0" cy="117896"/>
              </a:xfrm>
              <a:prstGeom prst="line">
                <a:avLst/>
              </a:prstGeom>
              <a:grpFill/>
              <a:ln w="25400" algn="ctr">
                <a:solidFill>
                  <a:schemeClr val="tx1"/>
                </a:solidFill>
                <a:round/>
                <a:headEnd/>
                <a:tailEnd/>
              </a:ln>
            </p:spPr>
          </p:cxnSp>
          <p:cxnSp>
            <p:nvCxnSpPr>
              <p:cNvPr id="59" name="Straight Connector 368"/>
              <p:cNvCxnSpPr>
                <a:cxnSpLocks noChangeShapeType="1"/>
              </p:cNvCxnSpPr>
              <p:nvPr/>
            </p:nvCxnSpPr>
            <p:spPr bwMode="auto">
              <a:xfrm rot="5400000" flipV="1">
                <a:off x="3131102" y="2050500"/>
                <a:ext cx="0" cy="117897"/>
              </a:xfrm>
              <a:prstGeom prst="line">
                <a:avLst/>
              </a:prstGeom>
              <a:grpFill/>
              <a:ln w="25400" algn="ctr">
                <a:solidFill>
                  <a:schemeClr val="tx1"/>
                </a:solidFill>
                <a:round/>
                <a:headEnd/>
                <a:tailEnd/>
              </a:ln>
            </p:spPr>
          </p:cxnSp>
        </p:grpSp>
      </p:grpSp>
      <p:grpSp>
        <p:nvGrpSpPr>
          <p:cNvPr id="42" name="Group 41"/>
          <p:cNvGrpSpPr>
            <a:grpSpLocks noChangeAspect="1"/>
          </p:cNvGrpSpPr>
          <p:nvPr/>
        </p:nvGrpSpPr>
        <p:grpSpPr>
          <a:xfrm>
            <a:off x="2445287" y="3409002"/>
            <a:ext cx="585896" cy="445508"/>
            <a:chOff x="152441" y="3690938"/>
            <a:chExt cx="394589" cy="300037"/>
          </a:xfrm>
        </p:grpSpPr>
        <p:sp>
          <p:nvSpPr>
            <p:cNvPr id="43" name="Rectangle 35"/>
            <p:cNvSpPr>
              <a:spLocks noChangeArrowheads="1"/>
            </p:cNvSpPr>
            <p:nvPr/>
          </p:nvSpPr>
          <p:spPr bwMode="auto">
            <a:xfrm>
              <a:off x="152441" y="3690938"/>
              <a:ext cx="394589" cy="300037"/>
            </a:xfrm>
            <a:prstGeom prst="rect">
              <a:avLst/>
            </a:prstGeom>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defTabSz="914460"/>
              <a:endParaRPr lang="en-US" sz="1176" dirty="0">
                <a:solidFill>
                  <a:srgbClr val="061922"/>
                </a:solidFill>
                <a:latin typeface="Segoe UI"/>
              </a:endParaRPr>
            </a:p>
          </p:txBody>
        </p:sp>
        <p:sp>
          <p:nvSpPr>
            <p:cNvPr id="44" name="Line 67"/>
            <p:cNvSpPr>
              <a:spLocks noChangeShapeType="1"/>
            </p:cNvSpPr>
            <p:nvPr/>
          </p:nvSpPr>
          <p:spPr bwMode="auto">
            <a:xfrm rot="10800000" flipH="1">
              <a:off x="152441" y="3840957"/>
              <a:ext cx="130276" cy="1059"/>
            </a:xfrm>
            <a:prstGeom prst="line">
              <a:avLst/>
            </a:prstGeom>
            <a:noFill/>
            <a:ln w="25400">
              <a:solidFill>
                <a:schemeClr val="tx1"/>
              </a:solidFill>
              <a:round/>
              <a:headEnd/>
              <a:tailEnd type="triangle" w="med" len="med"/>
            </a:ln>
          </p:spPr>
          <p:txBody>
            <a:bodyPr/>
            <a:lstStyle/>
            <a:p>
              <a:pPr defTabSz="914460"/>
              <a:endParaRPr lang="en-US" sz="1765">
                <a:solidFill>
                  <a:srgbClr val="061922"/>
                </a:solidFill>
                <a:latin typeface="Segoe UI"/>
              </a:endParaRPr>
            </a:p>
          </p:txBody>
        </p:sp>
        <p:sp>
          <p:nvSpPr>
            <p:cNvPr id="45" name="Line 73"/>
            <p:cNvSpPr>
              <a:spLocks noChangeShapeType="1"/>
            </p:cNvSpPr>
            <p:nvPr/>
          </p:nvSpPr>
          <p:spPr bwMode="auto">
            <a:xfrm rot="10800000" flipH="1" flipV="1">
              <a:off x="389195" y="3842015"/>
              <a:ext cx="157835" cy="0"/>
            </a:xfrm>
            <a:prstGeom prst="line">
              <a:avLst/>
            </a:prstGeom>
            <a:noFill/>
            <a:ln w="25400">
              <a:solidFill>
                <a:schemeClr val="tx1"/>
              </a:solidFill>
              <a:round/>
              <a:headEnd/>
              <a:tailEnd type="triangle" w="med" len="med"/>
            </a:ln>
          </p:spPr>
          <p:txBody>
            <a:bodyPr/>
            <a:lstStyle/>
            <a:p>
              <a:pPr defTabSz="914460"/>
              <a:endParaRPr lang="en-US" sz="1765">
                <a:solidFill>
                  <a:srgbClr val="061922"/>
                </a:solidFill>
                <a:latin typeface="Segoe UI"/>
              </a:endParaRPr>
            </a:p>
          </p:txBody>
        </p:sp>
        <p:grpSp>
          <p:nvGrpSpPr>
            <p:cNvPr id="46" name="Group 202"/>
            <p:cNvGrpSpPr>
              <a:grpSpLocks/>
            </p:cNvGrpSpPr>
            <p:nvPr/>
          </p:nvGrpSpPr>
          <p:grpSpPr bwMode="auto">
            <a:xfrm rot="10800000" flipH="1" flipV="1">
              <a:off x="252455" y="3754895"/>
              <a:ext cx="140634" cy="174948"/>
              <a:chOff x="3067434" y="1790279"/>
              <a:chExt cx="302584" cy="319188"/>
            </a:xfrm>
            <a:solidFill>
              <a:schemeClr val="accent1">
                <a:alpha val="0"/>
              </a:schemeClr>
            </a:solidFill>
          </p:grpSpPr>
          <p:sp>
            <p:nvSpPr>
              <p:cNvPr id="47" name="Rectangle 355"/>
              <p:cNvSpPr>
                <a:spLocks noChangeArrowheads="1"/>
              </p:cNvSpPr>
              <p:nvPr/>
            </p:nvSpPr>
            <p:spPr bwMode="auto">
              <a:xfrm>
                <a:off x="3131389" y="1790291"/>
                <a:ext cx="120769" cy="319176"/>
              </a:xfrm>
              <a:prstGeom prst="rect">
                <a:avLst/>
              </a:prstGeom>
              <a:grpFill/>
              <a:ln w="25400" algn="ctr">
                <a:solidFill>
                  <a:schemeClr val="tx1"/>
                </a:solidFill>
                <a:round/>
                <a:headEnd/>
                <a:tailEnd/>
              </a:ln>
            </p:spPr>
            <p:txBody>
              <a:bodyPr/>
              <a:lstStyle/>
              <a:p>
                <a:pPr defTabSz="914460">
                  <a:lnSpc>
                    <a:spcPct val="90000"/>
                  </a:lnSpc>
                  <a:spcBef>
                    <a:spcPct val="25000"/>
                  </a:spcBef>
                  <a:buClr>
                    <a:srgbClr val="FFFFFF"/>
                  </a:buClr>
                  <a:buSzPct val="100000"/>
                  <a:buFont typeface="Wingdings" pitchFamily="2" charset="2"/>
                  <a:buChar char="•"/>
                </a:pPr>
                <a:endParaRPr lang="en-US" sz="1765">
                  <a:solidFill>
                    <a:srgbClr val="061922"/>
                  </a:solidFill>
                  <a:latin typeface="Segoe UI"/>
                </a:endParaRPr>
              </a:p>
            </p:txBody>
          </p:sp>
          <p:sp>
            <p:nvSpPr>
              <p:cNvPr id="48" name="Rectangle 356"/>
              <p:cNvSpPr>
                <a:spLocks noChangeArrowheads="1"/>
              </p:cNvSpPr>
              <p:nvPr/>
            </p:nvSpPr>
            <p:spPr bwMode="auto">
              <a:xfrm>
                <a:off x="3249250" y="1790281"/>
                <a:ext cx="120768" cy="319175"/>
              </a:xfrm>
              <a:prstGeom prst="rect">
                <a:avLst/>
              </a:prstGeom>
              <a:grpFill/>
              <a:ln w="25400" algn="ctr">
                <a:solidFill>
                  <a:schemeClr val="tx1"/>
                </a:solidFill>
                <a:round/>
                <a:headEnd/>
                <a:tailEnd/>
              </a:ln>
            </p:spPr>
            <p:txBody>
              <a:bodyPr/>
              <a:lstStyle/>
              <a:p>
                <a:pPr defTabSz="914460">
                  <a:lnSpc>
                    <a:spcPct val="90000"/>
                  </a:lnSpc>
                  <a:spcBef>
                    <a:spcPct val="25000"/>
                  </a:spcBef>
                  <a:buClr>
                    <a:srgbClr val="FFFFFF"/>
                  </a:buClr>
                  <a:buSzPct val="100000"/>
                  <a:buFont typeface="Wingdings" pitchFamily="2" charset="2"/>
                  <a:buChar char="•"/>
                </a:pPr>
                <a:endParaRPr lang="en-US" sz="1765" dirty="0">
                  <a:solidFill>
                    <a:srgbClr val="061922"/>
                  </a:solidFill>
                  <a:latin typeface="Segoe UI"/>
                </a:endParaRPr>
              </a:p>
            </p:txBody>
          </p:sp>
          <p:cxnSp>
            <p:nvCxnSpPr>
              <p:cNvPr id="49" name="Straight Connector 367"/>
              <p:cNvCxnSpPr>
                <a:cxnSpLocks noChangeShapeType="1"/>
              </p:cNvCxnSpPr>
              <p:nvPr/>
            </p:nvCxnSpPr>
            <p:spPr bwMode="auto">
              <a:xfrm rot="16200000" flipV="1">
                <a:off x="3126382" y="1731331"/>
                <a:ext cx="0" cy="117896"/>
              </a:xfrm>
              <a:prstGeom prst="line">
                <a:avLst/>
              </a:prstGeom>
              <a:grpFill/>
              <a:ln w="25400" algn="ctr">
                <a:solidFill>
                  <a:schemeClr val="tx1"/>
                </a:solidFill>
                <a:round/>
                <a:headEnd/>
                <a:tailEnd/>
              </a:ln>
            </p:spPr>
          </p:cxnSp>
          <p:cxnSp>
            <p:nvCxnSpPr>
              <p:cNvPr id="50" name="Straight Connector 368"/>
              <p:cNvCxnSpPr>
                <a:cxnSpLocks noChangeShapeType="1"/>
              </p:cNvCxnSpPr>
              <p:nvPr/>
            </p:nvCxnSpPr>
            <p:spPr bwMode="auto">
              <a:xfrm rot="5400000" flipV="1">
                <a:off x="3131102" y="2050500"/>
                <a:ext cx="0" cy="117897"/>
              </a:xfrm>
              <a:prstGeom prst="line">
                <a:avLst/>
              </a:prstGeom>
              <a:grpFill/>
              <a:ln w="25400" algn="ctr">
                <a:solidFill>
                  <a:schemeClr val="tx1"/>
                </a:solidFill>
                <a:round/>
                <a:headEnd/>
                <a:tailEnd/>
              </a:ln>
            </p:spPr>
          </p:cxnSp>
        </p:grpSp>
      </p:grpSp>
      <p:sp>
        <p:nvSpPr>
          <p:cNvPr id="107" name="TextBox 106"/>
          <p:cNvSpPr txBox="1"/>
          <p:nvPr/>
        </p:nvSpPr>
        <p:spPr>
          <a:xfrm>
            <a:off x="2037631" y="2157657"/>
            <a:ext cx="5086345" cy="615574"/>
          </a:xfrm>
          <a:prstGeom prst="rect">
            <a:avLst/>
          </a:prstGeom>
          <a:noFill/>
        </p:spPr>
        <p:txBody>
          <a:bodyPr wrap="none" lIns="179300" tIns="143440" rIns="179300" bIns="143440" rtlCol="0">
            <a:spAutoFit/>
          </a:bodyPr>
          <a:lstStyle/>
          <a:p>
            <a:pPr defTabSz="914460">
              <a:lnSpc>
                <a:spcPct val="90000"/>
              </a:lnSpc>
              <a:spcAft>
                <a:spcPts val="588"/>
              </a:spcAft>
            </a:pPr>
            <a:r>
              <a:rPr lang="en-US" sz="2353" dirty="0">
                <a:gradFill>
                  <a:gsLst>
                    <a:gs pos="2917">
                      <a:srgbClr val="505050"/>
                    </a:gs>
                    <a:gs pos="30000">
                      <a:srgbClr val="505050"/>
                    </a:gs>
                  </a:gsLst>
                  <a:lin ang="5400000" scaled="0"/>
                </a:gradFill>
                <a:latin typeface="Segoe UI"/>
              </a:rPr>
              <a:t>cores (</a:t>
            </a:r>
            <a:r>
              <a:rPr lang="en-US" sz="2353" i="1" dirty="0">
                <a:gradFill>
                  <a:gsLst>
                    <a:gs pos="2917">
                      <a:srgbClr val="505050"/>
                    </a:gs>
                    <a:gs pos="30000">
                      <a:srgbClr val="505050"/>
                    </a:gs>
                  </a:gsLst>
                  <a:lin ang="5400000" scaled="0"/>
                </a:gradFill>
                <a:latin typeface="Segoe UI"/>
              </a:rPr>
              <a:t>elements</a:t>
            </a:r>
            <a:r>
              <a:rPr lang="en-US" sz="2353" dirty="0">
                <a:gradFill>
                  <a:gsLst>
                    <a:gs pos="2917">
                      <a:srgbClr val="505050"/>
                    </a:gs>
                    <a:gs pos="30000">
                      <a:srgbClr val="505050"/>
                    </a:gs>
                  </a:gsLst>
                  <a:lin ang="5400000" scaled="0"/>
                </a:gradFill>
                <a:latin typeface="Segoe UI"/>
              </a:rPr>
              <a:t>) running in parallel</a:t>
            </a:r>
          </a:p>
        </p:txBody>
      </p:sp>
      <p:cxnSp>
        <p:nvCxnSpPr>
          <p:cNvPr id="110" name="Straight Arrow Connector 109"/>
          <p:cNvCxnSpPr>
            <a:endCxn id="43" idx="2"/>
          </p:cNvCxnSpPr>
          <p:nvPr/>
        </p:nvCxnSpPr>
        <p:spPr>
          <a:xfrm flipH="1" flipV="1">
            <a:off x="2738235" y="3854510"/>
            <a:ext cx="1411338" cy="85567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endCxn id="52" idx="2"/>
          </p:cNvCxnSpPr>
          <p:nvPr/>
        </p:nvCxnSpPr>
        <p:spPr>
          <a:xfrm flipV="1">
            <a:off x="5232838" y="3859843"/>
            <a:ext cx="253803" cy="84087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1686286" y="4583926"/>
            <a:ext cx="6563169" cy="615574"/>
          </a:xfrm>
          <a:prstGeom prst="rect">
            <a:avLst/>
          </a:prstGeom>
          <a:noFill/>
        </p:spPr>
        <p:txBody>
          <a:bodyPr wrap="none" lIns="179300" tIns="143440" rIns="179300" bIns="143440" rtlCol="0">
            <a:spAutoFit/>
          </a:bodyPr>
          <a:lstStyle/>
          <a:p>
            <a:pPr defTabSz="914460">
              <a:lnSpc>
                <a:spcPct val="90000"/>
              </a:lnSpc>
              <a:spcAft>
                <a:spcPts val="588"/>
              </a:spcAft>
            </a:pPr>
            <a:r>
              <a:rPr lang="en-US" sz="2353" dirty="0">
                <a:gradFill>
                  <a:gsLst>
                    <a:gs pos="2917">
                      <a:srgbClr val="505050"/>
                    </a:gs>
                    <a:gs pos="30000">
                      <a:srgbClr val="505050"/>
                    </a:gs>
                  </a:gsLst>
                  <a:lin ang="5400000" scaled="0"/>
                </a:gradFill>
                <a:latin typeface="Segoe UI"/>
              </a:rPr>
              <a:t>communicate via </a:t>
            </a:r>
            <a:r>
              <a:rPr lang="en-US" sz="2353" i="1" dirty="0">
                <a:gradFill>
                  <a:gsLst>
                    <a:gs pos="2917">
                      <a:srgbClr val="505050"/>
                    </a:gs>
                    <a:gs pos="30000">
                      <a:srgbClr val="505050"/>
                    </a:gs>
                  </a:gsLst>
                  <a:lin ang="5400000" scaled="0"/>
                </a:gradFill>
                <a:latin typeface="Segoe UI"/>
              </a:rPr>
              <a:t>channels</a:t>
            </a:r>
            <a:r>
              <a:rPr lang="en-US" sz="2353" dirty="0">
                <a:gradFill>
                  <a:gsLst>
                    <a:gs pos="2917">
                      <a:srgbClr val="505050"/>
                    </a:gs>
                    <a:gs pos="30000">
                      <a:srgbClr val="505050"/>
                    </a:gs>
                  </a:gsLst>
                  <a:lin ang="5400000" scaled="0"/>
                </a:gradFill>
                <a:latin typeface="Segoe UI"/>
              </a:rPr>
              <a:t>, not shared memory</a:t>
            </a:r>
          </a:p>
        </p:txBody>
      </p:sp>
      <p:cxnSp>
        <p:nvCxnSpPr>
          <p:cNvPr id="120" name="Straight Arrow Connector 119"/>
          <p:cNvCxnSpPr/>
          <p:nvPr/>
        </p:nvCxnSpPr>
        <p:spPr>
          <a:xfrm flipH="1">
            <a:off x="2542004" y="2681094"/>
            <a:ext cx="1851632" cy="44314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4393636" y="2665670"/>
            <a:ext cx="0" cy="45772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4393636" y="2681094"/>
            <a:ext cx="1748150" cy="43913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4294967295"/>
          </p:nvPr>
        </p:nvSpPr>
        <p:spPr>
          <a:xfrm>
            <a:off x="6457611" y="6356637"/>
            <a:ext cx="2057595" cy="364204"/>
          </a:xfrm>
          <a:prstGeom prst="rect">
            <a:avLst/>
          </a:prstGeom>
        </p:spPr>
        <p:txBody>
          <a:bodyPr/>
          <a:lstStyle/>
          <a:p>
            <a:pPr defTabSz="914460"/>
            <a:fld id="{368F0CB9-5443-48E8-ADD3-3F8A68C2523D}" type="slidenum">
              <a:rPr lang="en-US" sz="1765">
                <a:solidFill>
                  <a:srgbClr val="505050"/>
                </a:solidFill>
                <a:latin typeface="Segoe UI"/>
              </a:rPr>
              <a:pPr defTabSz="914460"/>
              <a:t>11</a:t>
            </a:fld>
            <a:endParaRPr lang="en-US" sz="1765">
              <a:solidFill>
                <a:srgbClr val="505050"/>
              </a:solidFill>
              <a:latin typeface="Segoe UI"/>
            </a:endParaRPr>
          </a:p>
        </p:txBody>
      </p:sp>
    </p:spTree>
    <p:custDataLst>
      <p:tags r:id="rId1"/>
    </p:custDataLst>
    <p:extLst>
      <p:ext uri="{BB962C8B-B14F-4D97-AF65-F5344CB8AC3E}">
        <p14:creationId xmlns:p14="http://schemas.microsoft.com/office/powerpoint/2010/main" val="3737817896"/>
      </p:ext>
    </p:extLst>
  </p:cSld>
  <p:clrMapOvr>
    <a:masterClrMapping/>
  </p:clrMapOvr>
  <p:transition advTm="3394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 single-threaded core</a:t>
            </a:r>
          </a:p>
        </p:txBody>
      </p:sp>
      <p:sp>
        <p:nvSpPr>
          <p:cNvPr id="4" name="Rounded Rectangle 3"/>
          <p:cNvSpPr/>
          <p:nvPr/>
        </p:nvSpPr>
        <p:spPr bwMode="auto">
          <a:xfrm>
            <a:off x="2767659" y="1524368"/>
            <a:ext cx="3325786" cy="3316744"/>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dirty="0">
              <a:gradFill>
                <a:gsLst>
                  <a:gs pos="5833">
                    <a:srgbClr val="505050">
                      <a:lumMod val="50000"/>
                    </a:srgbClr>
                  </a:gs>
                  <a:gs pos="100000">
                    <a:srgbClr val="505050">
                      <a:lumMod val="50000"/>
                    </a:srgbClr>
                  </a:gs>
                </a:gsLst>
                <a:lin ang="5400000" scaled="0"/>
              </a:gradFill>
              <a:latin typeface="Segoe UI"/>
            </a:endParaRPr>
          </a:p>
        </p:txBody>
      </p:sp>
      <p:cxnSp>
        <p:nvCxnSpPr>
          <p:cNvPr id="8" name="Straight Arrow Connector 7"/>
          <p:cNvCxnSpPr/>
          <p:nvPr/>
        </p:nvCxnSpPr>
        <p:spPr>
          <a:xfrm>
            <a:off x="1798876" y="2780520"/>
            <a:ext cx="1335787"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98876" y="3268752"/>
            <a:ext cx="1335787"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7587" y="2699914"/>
            <a:ext cx="2307775" cy="615574"/>
          </a:xfrm>
          <a:prstGeom prst="rect">
            <a:avLst/>
          </a:prstGeom>
          <a:noFill/>
        </p:spPr>
        <p:txBody>
          <a:bodyPr wrap="none" lIns="179300" tIns="143440" rIns="179300" bIns="143440" rtlCol="0">
            <a:spAutoFit/>
          </a:bodyPr>
          <a:lstStyle/>
          <a:p>
            <a:pPr defTabSz="914460">
              <a:lnSpc>
                <a:spcPct val="90000"/>
              </a:lnSpc>
              <a:spcAft>
                <a:spcPts val="588"/>
              </a:spcAft>
            </a:pPr>
            <a:r>
              <a:rPr lang="en-US" altLang="zh-CN" sz="2353" dirty="0">
                <a:gradFill>
                  <a:gsLst>
                    <a:gs pos="2917">
                      <a:srgbClr val="505050"/>
                    </a:gs>
                    <a:gs pos="30000">
                      <a:srgbClr val="505050"/>
                    </a:gs>
                  </a:gsLst>
                  <a:lin ang="5400000" scaled="0"/>
                </a:gradFill>
                <a:latin typeface="Segoe UI"/>
              </a:rPr>
              <a:t>input channels</a:t>
            </a:r>
            <a:endParaRPr lang="en-US" sz="2353" dirty="0">
              <a:gradFill>
                <a:gsLst>
                  <a:gs pos="2917">
                    <a:srgbClr val="505050"/>
                  </a:gs>
                  <a:gs pos="30000">
                    <a:srgbClr val="505050"/>
                  </a:gs>
                </a:gsLst>
                <a:lin ang="5400000" scaled="0"/>
              </a:gradFill>
              <a:latin typeface="Segoe UI"/>
            </a:endParaRPr>
          </a:p>
        </p:txBody>
      </p:sp>
      <p:sp>
        <p:nvSpPr>
          <p:cNvPr id="11" name="Rectangle 10"/>
          <p:cNvSpPr/>
          <p:nvPr/>
        </p:nvSpPr>
        <p:spPr bwMode="auto">
          <a:xfrm>
            <a:off x="3134664" y="2551840"/>
            <a:ext cx="2678625" cy="965870"/>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dirty="0">
              <a:gradFill>
                <a:gsLst>
                  <a:gs pos="5833">
                    <a:srgbClr val="505050">
                      <a:lumMod val="50000"/>
                    </a:srgbClr>
                  </a:gs>
                  <a:gs pos="100000">
                    <a:srgbClr val="505050">
                      <a:lumMod val="50000"/>
                    </a:srgbClr>
                  </a:gs>
                </a:gsLst>
                <a:lin ang="5400000" scaled="0"/>
              </a:gradFill>
              <a:latin typeface="Segoe UI"/>
            </a:endParaRPr>
          </a:p>
        </p:txBody>
      </p:sp>
      <p:sp>
        <p:nvSpPr>
          <p:cNvPr id="12" name="TextBox 11"/>
          <p:cNvSpPr txBox="1"/>
          <p:nvPr/>
        </p:nvSpPr>
        <p:spPr>
          <a:xfrm>
            <a:off x="3370117" y="2484956"/>
            <a:ext cx="2396980" cy="615574"/>
          </a:xfrm>
          <a:prstGeom prst="rect">
            <a:avLst/>
          </a:prstGeom>
          <a:noFill/>
        </p:spPr>
        <p:txBody>
          <a:bodyPr wrap="none" lIns="179300" tIns="143440" rIns="179300" bIns="143440" rtlCol="0">
            <a:spAutoFit/>
          </a:bodyPr>
          <a:lstStyle/>
          <a:p>
            <a:pPr defTabSz="914460">
              <a:lnSpc>
                <a:spcPct val="90000"/>
              </a:lnSpc>
              <a:spcAft>
                <a:spcPts val="588"/>
              </a:spcAft>
            </a:pPr>
            <a:r>
              <a:rPr lang="en-US" sz="2353" i="1" dirty="0">
                <a:gradFill>
                  <a:gsLst>
                    <a:gs pos="2917">
                      <a:srgbClr val="505050"/>
                    </a:gs>
                    <a:gs pos="30000">
                      <a:srgbClr val="505050"/>
                    </a:gs>
                  </a:gsLst>
                  <a:lin ang="5400000" scaled="0"/>
                </a:gradFill>
                <a:latin typeface="Segoe UI"/>
              </a:rPr>
              <a:t>Process handler</a:t>
            </a:r>
          </a:p>
        </p:txBody>
      </p:sp>
      <p:cxnSp>
        <p:nvCxnSpPr>
          <p:cNvPr id="14" name="Elbow Connector 13"/>
          <p:cNvCxnSpPr>
            <a:endCxn id="19" idx="2"/>
          </p:cNvCxnSpPr>
          <p:nvPr/>
        </p:nvCxnSpPr>
        <p:spPr>
          <a:xfrm rot="10800000">
            <a:off x="4472612" y="4549846"/>
            <a:ext cx="2157733" cy="1062773"/>
          </a:xfrm>
          <a:prstGeom prst="bentConnector2">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211972" y="5103419"/>
            <a:ext cx="3579156" cy="615574"/>
          </a:xfrm>
          <a:prstGeom prst="rect">
            <a:avLst/>
          </a:prstGeom>
          <a:noFill/>
        </p:spPr>
        <p:txBody>
          <a:bodyPr wrap="none" lIns="179300" tIns="143440" rIns="179300" bIns="143440" rtlCol="0">
            <a:spAutoFit/>
          </a:bodyPr>
          <a:lstStyle/>
          <a:p>
            <a:pPr defTabSz="914460">
              <a:lnSpc>
                <a:spcPct val="90000"/>
              </a:lnSpc>
              <a:spcAft>
                <a:spcPts val="588"/>
              </a:spcAft>
            </a:pPr>
            <a:r>
              <a:rPr lang="en-US" sz="2353" dirty="0">
                <a:gradFill>
                  <a:gsLst>
                    <a:gs pos="2917">
                      <a:srgbClr val="505050"/>
                    </a:gs>
                    <a:gs pos="30000">
                      <a:srgbClr val="505050"/>
                    </a:gs>
                  </a:gsLst>
                  <a:lin ang="5400000" scaled="0"/>
                </a:gradFill>
                <a:latin typeface="Segoe UI"/>
              </a:rPr>
              <a:t>signal/c</a:t>
            </a:r>
            <a:r>
              <a:rPr lang="en-US" altLang="zh-CN" sz="2353" dirty="0">
                <a:gradFill>
                  <a:gsLst>
                    <a:gs pos="2917">
                      <a:srgbClr val="505050"/>
                    </a:gs>
                    <a:gs pos="30000">
                      <a:srgbClr val="505050"/>
                    </a:gs>
                  </a:gsLst>
                  <a:lin ang="5400000" scaled="0"/>
                </a:gradFill>
                <a:latin typeface="Segoe UI"/>
              </a:rPr>
              <a:t>on</a:t>
            </a:r>
            <a:r>
              <a:rPr lang="en-US" sz="2353" dirty="0">
                <a:gradFill>
                  <a:gsLst>
                    <a:gs pos="2917">
                      <a:srgbClr val="505050"/>
                    </a:gs>
                    <a:gs pos="30000">
                      <a:srgbClr val="505050"/>
                    </a:gs>
                  </a:gsLst>
                  <a:lin ang="5400000" scaled="0"/>
                </a:gradFill>
                <a:latin typeface="Segoe UI"/>
              </a:rPr>
              <a:t>trol from host</a:t>
            </a:r>
          </a:p>
        </p:txBody>
      </p:sp>
      <p:cxnSp>
        <p:nvCxnSpPr>
          <p:cNvPr id="16" name="Straight Arrow Connector 15"/>
          <p:cNvCxnSpPr/>
          <p:nvPr/>
        </p:nvCxnSpPr>
        <p:spPr>
          <a:xfrm>
            <a:off x="5810558" y="2732984"/>
            <a:ext cx="1335787"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810558" y="3225595"/>
            <a:ext cx="1335787"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630344" y="2677952"/>
            <a:ext cx="2513657" cy="615574"/>
          </a:xfrm>
          <a:prstGeom prst="rect">
            <a:avLst/>
          </a:prstGeom>
          <a:noFill/>
        </p:spPr>
        <p:txBody>
          <a:bodyPr wrap="none" lIns="179300" tIns="143440" rIns="179300" bIns="143440" rtlCol="0">
            <a:spAutoFit/>
          </a:bodyPr>
          <a:lstStyle/>
          <a:p>
            <a:pPr defTabSz="914460">
              <a:lnSpc>
                <a:spcPct val="90000"/>
              </a:lnSpc>
              <a:spcAft>
                <a:spcPts val="588"/>
              </a:spcAft>
            </a:pPr>
            <a:r>
              <a:rPr lang="en-US" altLang="zh-CN" sz="2353" dirty="0">
                <a:gradFill>
                  <a:gsLst>
                    <a:gs pos="2917">
                      <a:srgbClr val="505050"/>
                    </a:gs>
                    <a:gs pos="30000">
                      <a:srgbClr val="505050"/>
                    </a:gs>
                  </a:gsLst>
                  <a:lin ang="5400000" scaled="0"/>
                </a:gradFill>
                <a:latin typeface="Segoe UI"/>
              </a:rPr>
              <a:t>output channels</a:t>
            </a:r>
            <a:endParaRPr lang="en-US" sz="2353" dirty="0">
              <a:gradFill>
                <a:gsLst>
                  <a:gs pos="2917">
                    <a:srgbClr val="505050"/>
                  </a:gs>
                  <a:gs pos="30000">
                    <a:srgbClr val="505050"/>
                  </a:gs>
                </a:gsLst>
                <a:lin ang="5400000" scaled="0"/>
              </a:gradFill>
              <a:latin typeface="Segoe UI"/>
            </a:endParaRPr>
          </a:p>
        </p:txBody>
      </p:sp>
      <p:sp>
        <p:nvSpPr>
          <p:cNvPr id="7" name="Rounded Rectangle 6"/>
          <p:cNvSpPr/>
          <p:nvPr/>
        </p:nvSpPr>
        <p:spPr bwMode="auto">
          <a:xfrm>
            <a:off x="3097309" y="1656165"/>
            <a:ext cx="2678625" cy="768135"/>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zh-CN" altLang="en-US" sz="1471" dirty="0">
              <a:gradFill>
                <a:gsLst>
                  <a:gs pos="5833">
                    <a:srgbClr val="505050">
                      <a:lumMod val="50000"/>
                    </a:srgbClr>
                  </a:gs>
                  <a:gs pos="100000">
                    <a:srgbClr val="505050">
                      <a:lumMod val="50000"/>
                    </a:srgbClr>
                  </a:gs>
                </a:gsLst>
                <a:lin ang="5400000" scaled="0"/>
              </a:gradFill>
              <a:latin typeface="Segoe UI"/>
            </a:endParaRPr>
          </a:p>
        </p:txBody>
      </p:sp>
      <p:sp>
        <p:nvSpPr>
          <p:cNvPr id="5" name="TextBox 4"/>
          <p:cNvSpPr txBox="1"/>
          <p:nvPr/>
        </p:nvSpPr>
        <p:spPr>
          <a:xfrm>
            <a:off x="3880284" y="1589367"/>
            <a:ext cx="1175244" cy="615574"/>
          </a:xfrm>
          <a:prstGeom prst="rect">
            <a:avLst/>
          </a:prstGeom>
          <a:noFill/>
        </p:spPr>
        <p:txBody>
          <a:bodyPr wrap="square" lIns="179300" tIns="143440" rIns="179300" bIns="143440" rtlCol="0">
            <a:spAutoFit/>
          </a:bodyPr>
          <a:lstStyle/>
          <a:p>
            <a:pPr defTabSz="914460">
              <a:lnSpc>
                <a:spcPct val="90000"/>
              </a:lnSpc>
              <a:spcAft>
                <a:spcPts val="588"/>
              </a:spcAft>
            </a:pPr>
            <a:r>
              <a:rPr lang="en-US" sz="2353" i="1" dirty="0">
                <a:gradFill>
                  <a:gsLst>
                    <a:gs pos="2917">
                      <a:srgbClr val="505050"/>
                    </a:gs>
                    <a:gs pos="30000">
                      <a:srgbClr val="505050"/>
                    </a:gs>
                  </a:gsLst>
                  <a:lin ang="5400000" scaled="0"/>
                </a:gradFill>
                <a:latin typeface="Segoe UI"/>
              </a:rPr>
              <a:t>states</a:t>
            </a:r>
          </a:p>
        </p:txBody>
      </p:sp>
      <p:sp>
        <p:nvSpPr>
          <p:cNvPr id="19" name="Rectangle 18"/>
          <p:cNvSpPr/>
          <p:nvPr/>
        </p:nvSpPr>
        <p:spPr bwMode="auto">
          <a:xfrm>
            <a:off x="3134663" y="3672087"/>
            <a:ext cx="2675895" cy="877759"/>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dirty="0">
              <a:gradFill>
                <a:gsLst>
                  <a:gs pos="5833">
                    <a:srgbClr val="505050">
                      <a:lumMod val="50000"/>
                    </a:srgbClr>
                  </a:gs>
                  <a:gs pos="100000">
                    <a:srgbClr val="505050">
                      <a:lumMod val="50000"/>
                    </a:srgbClr>
                  </a:gs>
                </a:gsLst>
                <a:lin ang="5400000" scaled="0"/>
              </a:gradFill>
              <a:latin typeface="Segoe UI"/>
            </a:endParaRPr>
          </a:p>
        </p:txBody>
      </p:sp>
      <p:sp>
        <p:nvSpPr>
          <p:cNvPr id="20" name="TextBox 19"/>
          <p:cNvSpPr txBox="1"/>
          <p:nvPr/>
        </p:nvSpPr>
        <p:spPr>
          <a:xfrm>
            <a:off x="3354002" y="3610744"/>
            <a:ext cx="2497023" cy="615574"/>
          </a:xfrm>
          <a:prstGeom prst="rect">
            <a:avLst/>
          </a:prstGeom>
          <a:noFill/>
        </p:spPr>
        <p:txBody>
          <a:bodyPr wrap="square" lIns="179300" tIns="143440" rIns="179300" bIns="143440" rtlCol="0">
            <a:spAutoFit/>
          </a:bodyPr>
          <a:lstStyle/>
          <a:p>
            <a:pPr defTabSz="914460">
              <a:lnSpc>
                <a:spcPct val="90000"/>
              </a:lnSpc>
              <a:spcAft>
                <a:spcPts val="588"/>
              </a:spcAft>
            </a:pPr>
            <a:r>
              <a:rPr lang="en-US" sz="2353" i="1" dirty="0">
                <a:gradFill>
                  <a:gsLst>
                    <a:gs pos="2917">
                      <a:srgbClr val="505050"/>
                    </a:gs>
                    <a:gs pos="30000">
                      <a:srgbClr val="505050"/>
                    </a:gs>
                  </a:gsLst>
                  <a:lin ang="5400000" scaled="0"/>
                </a:gradFill>
                <a:latin typeface="Segoe UI"/>
              </a:rPr>
              <a:t>Signal handler</a:t>
            </a:r>
          </a:p>
        </p:txBody>
      </p:sp>
      <p:sp>
        <p:nvSpPr>
          <p:cNvPr id="22" name="TextBox 21"/>
          <p:cNvSpPr txBox="1"/>
          <p:nvPr/>
        </p:nvSpPr>
        <p:spPr>
          <a:xfrm>
            <a:off x="6438971" y="5479135"/>
            <a:ext cx="1708168" cy="615574"/>
          </a:xfrm>
          <a:prstGeom prst="rect">
            <a:avLst/>
          </a:prstGeom>
          <a:noFill/>
        </p:spPr>
        <p:txBody>
          <a:bodyPr wrap="none" lIns="179300" tIns="143440" rIns="179300" bIns="143440" rtlCol="0">
            <a:spAutoFit/>
          </a:bodyPr>
          <a:lstStyle/>
          <a:p>
            <a:pPr defTabSz="914460">
              <a:lnSpc>
                <a:spcPct val="90000"/>
              </a:lnSpc>
              <a:spcAft>
                <a:spcPts val="588"/>
              </a:spcAft>
            </a:pPr>
            <a:r>
              <a:rPr lang="en-US" altLang="zh-CN" sz="2353" dirty="0">
                <a:solidFill>
                  <a:srgbClr val="C00000"/>
                </a:solidFill>
                <a:latin typeface="Segoe UI"/>
              </a:rPr>
              <a:t>(interrupt)</a:t>
            </a:r>
            <a:endParaRPr lang="zh-CN" altLang="en-US" sz="2353" dirty="0" err="1">
              <a:solidFill>
                <a:srgbClr val="C00000"/>
              </a:solidFill>
              <a:latin typeface="Segoe UI"/>
            </a:endParaRPr>
          </a:p>
        </p:txBody>
      </p:sp>
      <p:sp>
        <p:nvSpPr>
          <p:cNvPr id="23" name="TextBox 22"/>
          <p:cNvSpPr txBox="1"/>
          <p:nvPr/>
        </p:nvSpPr>
        <p:spPr>
          <a:xfrm>
            <a:off x="7310432" y="3032836"/>
            <a:ext cx="970322" cy="615574"/>
          </a:xfrm>
          <a:prstGeom prst="rect">
            <a:avLst/>
          </a:prstGeom>
          <a:noFill/>
        </p:spPr>
        <p:txBody>
          <a:bodyPr wrap="none" lIns="179300" tIns="143440" rIns="179300" bIns="143440" rtlCol="0">
            <a:spAutoFit/>
          </a:bodyPr>
          <a:lstStyle/>
          <a:p>
            <a:pPr defTabSz="914460">
              <a:lnSpc>
                <a:spcPct val="90000"/>
              </a:lnSpc>
              <a:spcAft>
                <a:spcPts val="588"/>
              </a:spcAft>
            </a:pPr>
            <a:r>
              <a:rPr lang="en-US" altLang="zh-CN" sz="2353" dirty="0">
                <a:solidFill>
                  <a:srgbClr val="C00000"/>
                </a:solidFill>
                <a:latin typeface="Segoe UI"/>
              </a:rPr>
              <a:t>(I/O)</a:t>
            </a:r>
            <a:endParaRPr lang="zh-CN" altLang="en-US" sz="2353" dirty="0" err="1">
              <a:solidFill>
                <a:srgbClr val="C00000"/>
              </a:solidFill>
              <a:latin typeface="Segoe UI"/>
            </a:endParaRPr>
          </a:p>
        </p:txBody>
      </p:sp>
      <p:sp>
        <p:nvSpPr>
          <p:cNvPr id="24" name="TextBox 23"/>
          <p:cNvSpPr txBox="1"/>
          <p:nvPr/>
        </p:nvSpPr>
        <p:spPr>
          <a:xfrm>
            <a:off x="836314" y="3022896"/>
            <a:ext cx="970322" cy="615574"/>
          </a:xfrm>
          <a:prstGeom prst="rect">
            <a:avLst/>
          </a:prstGeom>
          <a:noFill/>
        </p:spPr>
        <p:txBody>
          <a:bodyPr wrap="none" lIns="179300" tIns="143440" rIns="179300" bIns="143440" rtlCol="0">
            <a:spAutoFit/>
          </a:bodyPr>
          <a:lstStyle/>
          <a:p>
            <a:pPr defTabSz="914460">
              <a:lnSpc>
                <a:spcPct val="90000"/>
              </a:lnSpc>
              <a:spcAft>
                <a:spcPts val="588"/>
              </a:spcAft>
            </a:pPr>
            <a:r>
              <a:rPr lang="en-US" altLang="zh-CN" sz="2353" dirty="0">
                <a:solidFill>
                  <a:srgbClr val="C00000"/>
                </a:solidFill>
                <a:latin typeface="Segoe UI"/>
              </a:rPr>
              <a:t>(I/O)</a:t>
            </a:r>
            <a:endParaRPr lang="zh-CN" altLang="en-US" sz="2353" dirty="0" err="1">
              <a:solidFill>
                <a:srgbClr val="C00000"/>
              </a:solidFill>
              <a:latin typeface="Segoe UI"/>
            </a:endParaRPr>
          </a:p>
        </p:txBody>
      </p:sp>
      <p:sp>
        <p:nvSpPr>
          <p:cNvPr id="25" name="TextBox 24"/>
          <p:cNvSpPr txBox="1"/>
          <p:nvPr/>
        </p:nvSpPr>
        <p:spPr>
          <a:xfrm>
            <a:off x="3590936" y="1872829"/>
            <a:ext cx="1774176" cy="615574"/>
          </a:xfrm>
          <a:prstGeom prst="rect">
            <a:avLst/>
          </a:prstGeom>
          <a:noFill/>
        </p:spPr>
        <p:txBody>
          <a:bodyPr wrap="none" lIns="179300" tIns="143440" rIns="179300" bIns="143440" rtlCol="0">
            <a:spAutoFit/>
          </a:bodyPr>
          <a:lstStyle/>
          <a:p>
            <a:pPr defTabSz="914460">
              <a:lnSpc>
                <a:spcPct val="90000"/>
              </a:lnSpc>
              <a:spcAft>
                <a:spcPts val="588"/>
              </a:spcAft>
            </a:pPr>
            <a:r>
              <a:rPr lang="en-US" altLang="zh-CN" sz="2353" dirty="0">
                <a:solidFill>
                  <a:srgbClr val="C00000"/>
                </a:solidFill>
                <a:latin typeface="Segoe UI"/>
              </a:rPr>
              <a:t>(</a:t>
            </a:r>
            <a:r>
              <a:rPr lang="en-US" altLang="zh-CN" sz="2353" dirty="0" err="1">
                <a:solidFill>
                  <a:srgbClr val="C00000"/>
                </a:solidFill>
                <a:latin typeface="Segoe UI"/>
              </a:rPr>
              <a:t>reg</a:t>
            </a:r>
            <a:r>
              <a:rPr lang="en-US" altLang="zh-CN" sz="2353" dirty="0">
                <a:solidFill>
                  <a:srgbClr val="C00000"/>
                </a:solidFill>
                <a:latin typeface="Segoe UI"/>
              </a:rPr>
              <a:t>/mem)</a:t>
            </a:r>
            <a:endParaRPr lang="zh-CN" altLang="en-US" sz="2353" dirty="0" err="1">
              <a:solidFill>
                <a:srgbClr val="C00000"/>
              </a:solidFill>
              <a:latin typeface="Segoe UI"/>
            </a:endParaRPr>
          </a:p>
        </p:txBody>
      </p:sp>
      <p:sp>
        <p:nvSpPr>
          <p:cNvPr id="26" name="TextBox 25"/>
          <p:cNvSpPr txBox="1"/>
          <p:nvPr/>
        </p:nvSpPr>
        <p:spPr>
          <a:xfrm>
            <a:off x="3392314" y="2871499"/>
            <a:ext cx="2149795" cy="615574"/>
          </a:xfrm>
          <a:prstGeom prst="rect">
            <a:avLst/>
          </a:prstGeom>
          <a:noFill/>
        </p:spPr>
        <p:txBody>
          <a:bodyPr wrap="none" lIns="179300" tIns="143440" rIns="179300" bIns="143440" rtlCol="0">
            <a:spAutoFit/>
          </a:bodyPr>
          <a:lstStyle/>
          <a:p>
            <a:pPr defTabSz="914460">
              <a:lnSpc>
                <a:spcPct val="90000"/>
              </a:lnSpc>
              <a:spcAft>
                <a:spcPts val="588"/>
              </a:spcAft>
            </a:pPr>
            <a:r>
              <a:rPr lang="en-US" altLang="zh-CN" sz="2353" dirty="0">
                <a:solidFill>
                  <a:srgbClr val="C00000"/>
                </a:solidFill>
                <a:latin typeface="Segoe UI"/>
              </a:rPr>
              <a:t>(main thread)</a:t>
            </a:r>
            <a:endParaRPr lang="zh-CN" altLang="en-US" sz="2353" dirty="0" err="1">
              <a:solidFill>
                <a:srgbClr val="C00000"/>
              </a:solidFill>
              <a:latin typeface="Segoe UI"/>
            </a:endParaRPr>
          </a:p>
        </p:txBody>
      </p:sp>
      <p:sp>
        <p:nvSpPr>
          <p:cNvPr id="29" name="TextBox 28"/>
          <p:cNvSpPr txBox="1"/>
          <p:nvPr/>
        </p:nvSpPr>
        <p:spPr>
          <a:xfrm>
            <a:off x="3947749" y="3981522"/>
            <a:ext cx="965606" cy="615574"/>
          </a:xfrm>
          <a:prstGeom prst="rect">
            <a:avLst/>
          </a:prstGeom>
          <a:noFill/>
        </p:spPr>
        <p:txBody>
          <a:bodyPr wrap="none" lIns="179300" tIns="143440" rIns="179300" bIns="143440" rtlCol="0">
            <a:spAutoFit/>
          </a:bodyPr>
          <a:lstStyle/>
          <a:p>
            <a:pPr defTabSz="914460">
              <a:lnSpc>
                <a:spcPct val="90000"/>
              </a:lnSpc>
              <a:spcAft>
                <a:spcPts val="588"/>
              </a:spcAft>
            </a:pPr>
            <a:r>
              <a:rPr lang="en-US" altLang="zh-CN" sz="2353" dirty="0">
                <a:solidFill>
                  <a:srgbClr val="C00000"/>
                </a:solidFill>
                <a:latin typeface="Segoe UI"/>
              </a:rPr>
              <a:t>(ISR)</a:t>
            </a:r>
            <a:endParaRPr lang="zh-CN" altLang="en-US" sz="2353" dirty="0" err="1">
              <a:solidFill>
                <a:srgbClr val="C00000"/>
              </a:solidFill>
              <a:latin typeface="Segoe UI"/>
            </a:endParaRPr>
          </a:p>
        </p:txBody>
      </p:sp>
      <p:sp>
        <p:nvSpPr>
          <p:cNvPr id="3" name="Slide Number Placeholder 2"/>
          <p:cNvSpPr>
            <a:spLocks noGrp="1"/>
          </p:cNvSpPr>
          <p:nvPr>
            <p:ph type="sldNum" sz="quarter" idx="4294967295"/>
          </p:nvPr>
        </p:nvSpPr>
        <p:spPr>
          <a:xfrm>
            <a:off x="6457611" y="6356637"/>
            <a:ext cx="2057595" cy="364204"/>
          </a:xfrm>
          <a:prstGeom prst="rect">
            <a:avLst/>
          </a:prstGeom>
        </p:spPr>
        <p:txBody>
          <a:bodyPr/>
          <a:lstStyle/>
          <a:p>
            <a:pPr defTabSz="914460"/>
            <a:fld id="{368F0CB9-5443-48E8-ADD3-3F8A68C2523D}" type="slidenum">
              <a:rPr lang="en-US" sz="1765">
                <a:solidFill>
                  <a:srgbClr val="505050"/>
                </a:solidFill>
                <a:latin typeface="Segoe UI"/>
              </a:rPr>
              <a:pPr defTabSz="914460"/>
              <a:t>12</a:t>
            </a:fld>
            <a:endParaRPr lang="en-US" sz="1765">
              <a:solidFill>
                <a:srgbClr val="505050"/>
              </a:solidFill>
              <a:latin typeface="Segoe UI"/>
            </a:endParaRPr>
          </a:p>
        </p:txBody>
      </p:sp>
    </p:spTree>
    <p:extLst>
      <p:ext uri="{BB962C8B-B14F-4D97-AF65-F5344CB8AC3E}">
        <p14:creationId xmlns:p14="http://schemas.microsoft.com/office/powerpoint/2010/main" val="4133339223"/>
      </p:ext>
    </p:extLst>
  </p:cSld>
  <p:clrMapOvr>
    <a:masterClrMapping/>
  </p:clrMapOvr>
  <p:transition advTm="4378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p>
        </p:txBody>
      </p:sp>
      <p:sp>
        <p:nvSpPr>
          <p:cNvPr id="5" name="Rectangle 4"/>
          <p:cNvSpPr/>
          <p:nvPr/>
        </p:nvSpPr>
        <p:spPr>
          <a:xfrm>
            <a:off x="1375595" y="3640336"/>
            <a:ext cx="3158315" cy="1488685"/>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6" name="Rectangle 5"/>
          <p:cNvSpPr/>
          <p:nvPr/>
        </p:nvSpPr>
        <p:spPr>
          <a:xfrm>
            <a:off x="1669632" y="4034195"/>
            <a:ext cx="2816988" cy="1040434"/>
          </a:xfrm>
          <a:prstGeom prst="rect">
            <a:avLst/>
          </a:prstGeom>
          <a:solidFill>
            <a:srgbClr val="006EB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 name="TextBox 6"/>
          <p:cNvSpPr txBox="1"/>
          <p:nvPr/>
        </p:nvSpPr>
        <p:spPr>
          <a:xfrm>
            <a:off x="1364316" y="3639455"/>
            <a:ext cx="1532648" cy="362103"/>
          </a:xfrm>
          <a:prstGeom prst="rect">
            <a:avLst/>
          </a:prstGeom>
          <a:noFill/>
        </p:spPr>
        <p:txBody>
          <a:bodyPr wrap="none" rtlCol="0">
            <a:spAutoFit/>
          </a:bodyPr>
          <a:lstStyle/>
          <a:p>
            <a:pPr defTabSz="914460"/>
            <a:r>
              <a:rPr lang="en-US" sz="1765" dirty="0">
                <a:solidFill>
                  <a:srgbClr val="FFFFFF"/>
                </a:solidFill>
                <a:latin typeface="Segoe UI"/>
              </a:rPr>
              <a:t>Catapult shell</a:t>
            </a:r>
          </a:p>
        </p:txBody>
      </p:sp>
      <p:sp>
        <p:nvSpPr>
          <p:cNvPr id="8" name="TextBox 7"/>
          <p:cNvSpPr txBox="1"/>
          <p:nvPr/>
        </p:nvSpPr>
        <p:spPr>
          <a:xfrm>
            <a:off x="1738829" y="4029073"/>
            <a:ext cx="946433" cy="362103"/>
          </a:xfrm>
          <a:prstGeom prst="rect">
            <a:avLst/>
          </a:prstGeom>
          <a:noFill/>
        </p:spPr>
        <p:txBody>
          <a:bodyPr wrap="none" rtlCol="0">
            <a:spAutoFit/>
          </a:bodyPr>
          <a:lstStyle/>
          <a:p>
            <a:pPr defTabSz="914460"/>
            <a:r>
              <a:rPr lang="en-US" sz="1765" dirty="0" err="1">
                <a:solidFill>
                  <a:srgbClr val="FFFFFF"/>
                </a:solidFill>
                <a:latin typeface="Segoe UI"/>
              </a:rPr>
              <a:t>ClickNP</a:t>
            </a:r>
            <a:endParaRPr lang="en-US" sz="1765" dirty="0">
              <a:solidFill>
                <a:srgbClr val="FFFFFF"/>
              </a:solidFill>
              <a:latin typeface="Segoe UI"/>
            </a:endParaRPr>
          </a:p>
        </p:txBody>
      </p:sp>
      <p:cxnSp>
        <p:nvCxnSpPr>
          <p:cNvPr id="9" name="Straight Connector 8"/>
          <p:cNvCxnSpPr/>
          <p:nvPr/>
        </p:nvCxnSpPr>
        <p:spPr>
          <a:xfrm>
            <a:off x="768250" y="3475841"/>
            <a:ext cx="4053529" cy="8224"/>
          </a:xfrm>
          <a:prstGeom prst="lin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10" name="TextBox 9"/>
          <p:cNvSpPr txBox="1"/>
          <p:nvPr/>
        </p:nvSpPr>
        <p:spPr>
          <a:xfrm>
            <a:off x="672376" y="3519657"/>
            <a:ext cx="722185" cy="363946"/>
          </a:xfrm>
          <a:prstGeom prst="rect">
            <a:avLst/>
          </a:prstGeom>
          <a:noFill/>
        </p:spPr>
        <p:txBody>
          <a:bodyPr wrap="none" rtlCol="0">
            <a:spAutoFit/>
          </a:bodyPr>
          <a:lstStyle/>
          <a:p>
            <a:pPr defTabSz="914460"/>
            <a:r>
              <a:rPr lang="en-US" sz="1765" dirty="0">
                <a:solidFill>
                  <a:srgbClr val="505050"/>
                </a:solidFill>
                <a:latin typeface="Segoe UI"/>
              </a:rPr>
              <a:t>FPGA</a:t>
            </a:r>
          </a:p>
        </p:txBody>
      </p:sp>
      <p:sp>
        <p:nvSpPr>
          <p:cNvPr id="11" name="TextBox 10"/>
          <p:cNvSpPr txBox="1"/>
          <p:nvPr/>
        </p:nvSpPr>
        <p:spPr>
          <a:xfrm>
            <a:off x="708209" y="2941122"/>
            <a:ext cx="651140" cy="363946"/>
          </a:xfrm>
          <a:prstGeom prst="rect">
            <a:avLst/>
          </a:prstGeom>
          <a:noFill/>
        </p:spPr>
        <p:txBody>
          <a:bodyPr wrap="none" rtlCol="0">
            <a:spAutoFit/>
          </a:bodyPr>
          <a:lstStyle/>
          <a:p>
            <a:pPr defTabSz="914460"/>
            <a:r>
              <a:rPr lang="en-US" sz="1765" dirty="0">
                <a:solidFill>
                  <a:srgbClr val="505050"/>
                </a:solidFill>
                <a:latin typeface="Segoe UI"/>
              </a:rPr>
              <a:t>Host</a:t>
            </a:r>
          </a:p>
        </p:txBody>
      </p:sp>
      <p:sp>
        <p:nvSpPr>
          <p:cNvPr id="12" name="Rectangle 11"/>
          <p:cNvSpPr/>
          <p:nvPr/>
        </p:nvSpPr>
        <p:spPr>
          <a:xfrm>
            <a:off x="1401250" y="2920613"/>
            <a:ext cx="2832456" cy="403119"/>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13" name="TextBox 12"/>
          <p:cNvSpPr txBox="1"/>
          <p:nvPr/>
        </p:nvSpPr>
        <p:spPr>
          <a:xfrm>
            <a:off x="1780749" y="2953297"/>
            <a:ext cx="2183553" cy="362103"/>
          </a:xfrm>
          <a:prstGeom prst="rect">
            <a:avLst/>
          </a:prstGeom>
          <a:noFill/>
        </p:spPr>
        <p:txBody>
          <a:bodyPr wrap="none" rtlCol="0">
            <a:spAutoFit/>
          </a:bodyPr>
          <a:lstStyle/>
          <a:p>
            <a:pPr defTabSz="914460"/>
            <a:r>
              <a:rPr lang="en-US" sz="1765" dirty="0">
                <a:solidFill>
                  <a:srgbClr val="FFFFFF"/>
                </a:solidFill>
                <a:latin typeface="Segoe UI"/>
              </a:rPr>
              <a:t>Catapult </a:t>
            </a:r>
            <a:r>
              <a:rPr lang="en-US" sz="1765" dirty="0" err="1">
                <a:solidFill>
                  <a:srgbClr val="FFFFFF"/>
                </a:solidFill>
                <a:latin typeface="Segoe UI"/>
              </a:rPr>
              <a:t>PCIe</a:t>
            </a:r>
            <a:r>
              <a:rPr lang="en-US" sz="1765" dirty="0">
                <a:solidFill>
                  <a:srgbClr val="FFFFFF"/>
                </a:solidFill>
                <a:latin typeface="Segoe UI"/>
              </a:rPr>
              <a:t> Driver</a:t>
            </a:r>
          </a:p>
        </p:txBody>
      </p:sp>
      <p:sp>
        <p:nvSpPr>
          <p:cNvPr id="14" name="Rectangle 13"/>
          <p:cNvSpPr/>
          <p:nvPr/>
        </p:nvSpPr>
        <p:spPr>
          <a:xfrm>
            <a:off x="1403968" y="2077092"/>
            <a:ext cx="2829738" cy="712592"/>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15" name="TextBox 14"/>
          <p:cNvSpPr txBox="1"/>
          <p:nvPr/>
        </p:nvSpPr>
        <p:spPr>
          <a:xfrm>
            <a:off x="1401250" y="2105016"/>
            <a:ext cx="1642285" cy="362103"/>
          </a:xfrm>
          <a:prstGeom prst="rect">
            <a:avLst/>
          </a:prstGeom>
          <a:noFill/>
        </p:spPr>
        <p:txBody>
          <a:bodyPr wrap="none" rtlCol="0">
            <a:spAutoFit/>
          </a:bodyPr>
          <a:lstStyle/>
          <a:p>
            <a:pPr defTabSz="914460"/>
            <a:r>
              <a:rPr lang="en-US" sz="1765" dirty="0" err="1">
                <a:solidFill>
                  <a:srgbClr val="FFFFFF"/>
                </a:solidFill>
                <a:latin typeface="Segoe UI"/>
              </a:rPr>
              <a:t>ClickNP</a:t>
            </a:r>
            <a:r>
              <a:rPr lang="en-US" sz="1765" dirty="0">
                <a:solidFill>
                  <a:srgbClr val="FFFFFF"/>
                </a:solidFill>
                <a:latin typeface="Segoe UI"/>
              </a:rPr>
              <a:t> library</a:t>
            </a:r>
          </a:p>
        </p:txBody>
      </p:sp>
      <p:sp>
        <p:nvSpPr>
          <p:cNvPr id="16" name="Rectangle 15"/>
          <p:cNvSpPr/>
          <p:nvPr/>
        </p:nvSpPr>
        <p:spPr>
          <a:xfrm>
            <a:off x="1401251" y="1225828"/>
            <a:ext cx="2832456" cy="851369"/>
          </a:xfrm>
          <a:prstGeom prst="rect">
            <a:avLst/>
          </a:prstGeom>
          <a:solidFill>
            <a:srgbClr val="006EB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17" name="TextBox 16"/>
          <p:cNvSpPr txBox="1"/>
          <p:nvPr/>
        </p:nvSpPr>
        <p:spPr>
          <a:xfrm>
            <a:off x="1401250" y="1223772"/>
            <a:ext cx="2257356" cy="362103"/>
          </a:xfrm>
          <a:prstGeom prst="rect">
            <a:avLst/>
          </a:prstGeom>
          <a:noFill/>
        </p:spPr>
        <p:txBody>
          <a:bodyPr wrap="none" rtlCol="0">
            <a:spAutoFit/>
          </a:bodyPr>
          <a:lstStyle/>
          <a:p>
            <a:pPr defTabSz="914460"/>
            <a:r>
              <a:rPr lang="en-US" sz="1765" dirty="0" err="1">
                <a:solidFill>
                  <a:srgbClr val="FFFFFF"/>
                </a:solidFill>
                <a:latin typeface="Segoe UI"/>
              </a:rPr>
              <a:t>ClickNP</a:t>
            </a:r>
            <a:r>
              <a:rPr lang="en-US" sz="1765" dirty="0">
                <a:solidFill>
                  <a:srgbClr val="FFFFFF"/>
                </a:solidFill>
                <a:latin typeface="Segoe UI"/>
              </a:rPr>
              <a:t> host process</a:t>
            </a:r>
          </a:p>
        </p:txBody>
      </p:sp>
      <p:sp>
        <p:nvSpPr>
          <p:cNvPr id="18" name="Rounded Rectangle 17"/>
          <p:cNvSpPr/>
          <p:nvPr/>
        </p:nvSpPr>
        <p:spPr>
          <a:xfrm>
            <a:off x="1497474" y="1559141"/>
            <a:ext cx="984196" cy="431801"/>
          </a:xfrm>
          <a:prstGeom prst="roundRect">
            <a:avLst/>
          </a:prstGeom>
          <a:solidFill>
            <a:srgbClr val="006EB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19" name="TextBox 18"/>
          <p:cNvSpPr txBox="1"/>
          <p:nvPr/>
        </p:nvSpPr>
        <p:spPr>
          <a:xfrm>
            <a:off x="1528675" y="1613957"/>
            <a:ext cx="972082" cy="331927"/>
          </a:xfrm>
          <a:prstGeom prst="rect">
            <a:avLst/>
          </a:prstGeom>
          <a:noFill/>
        </p:spPr>
        <p:txBody>
          <a:bodyPr wrap="none" rtlCol="0">
            <a:spAutoFit/>
          </a:bodyPr>
          <a:lstStyle/>
          <a:p>
            <a:pPr defTabSz="914460"/>
            <a:r>
              <a:rPr lang="en-US" sz="1569" dirty="0" err="1">
                <a:solidFill>
                  <a:srgbClr val="FFFFFF"/>
                </a:solidFill>
                <a:latin typeface="Segoe UI"/>
              </a:rPr>
              <a:t>Mgr</a:t>
            </a:r>
            <a:r>
              <a:rPr lang="en-US" sz="1569" dirty="0">
                <a:solidFill>
                  <a:srgbClr val="FFFFFF"/>
                </a:solidFill>
                <a:latin typeface="Segoe UI"/>
              </a:rPr>
              <a:t> </a:t>
            </a:r>
            <a:r>
              <a:rPr lang="en-US" sz="1569" dirty="0" err="1">
                <a:solidFill>
                  <a:srgbClr val="FFFFFF"/>
                </a:solidFill>
                <a:latin typeface="Segoe UI"/>
              </a:rPr>
              <a:t>thrd</a:t>
            </a:r>
            <a:endParaRPr lang="en-US" sz="1569" dirty="0">
              <a:solidFill>
                <a:srgbClr val="FFFFFF"/>
              </a:solidFill>
              <a:latin typeface="Segoe UI"/>
            </a:endParaRPr>
          </a:p>
        </p:txBody>
      </p:sp>
      <p:sp>
        <p:nvSpPr>
          <p:cNvPr id="20" name="Rounded Rectangle 19"/>
          <p:cNvSpPr/>
          <p:nvPr/>
        </p:nvSpPr>
        <p:spPr>
          <a:xfrm>
            <a:off x="2695747" y="1562533"/>
            <a:ext cx="984196" cy="431801"/>
          </a:xfrm>
          <a:prstGeom prst="roundRect">
            <a:avLst/>
          </a:prstGeom>
          <a:solidFill>
            <a:srgbClr val="006EB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21" name="TextBox 20"/>
          <p:cNvSpPr txBox="1"/>
          <p:nvPr/>
        </p:nvSpPr>
        <p:spPr>
          <a:xfrm>
            <a:off x="2661854" y="1634745"/>
            <a:ext cx="1115540" cy="301752"/>
          </a:xfrm>
          <a:prstGeom prst="rect">
            <a:avLst/>
          </a:prstGeom>
          <a:noFill/>
        </p:spPr>
        <p:txBody>
          <a:bodyPr wrap="none" rtlCol="0">
            <a:spAutoFit/>
          </a:bodyPr>
          <a:lstStyle/>
          <a:p>
            <a:pPr defTabSz="914460"/>
            <a:r>
              <a:rPr lang="en-US" sz="1373" dirty="0">
                <a:solidFill>
                  <a:srgbClr val="FFFFFF"/>
                </a:solidFill>
                <a:latin typeface="Segoe UI"/>
              </a:rPr>
              <a:t>Worker </a:t>
            </a:r>
            <a:r>
              <a:rPr lang="en-US" sz="1373" dirty="0" err="1">
                <a:solidFill>
                  <a:srgbClr val="FFFFFF"/>
                </a:solidFill>
                <a:latin typeface="Segoe UI"/>
              </a:rPr>
              <a:t>thrd</a:t>
            </a:r>
            <a:endParaRPr lang="en-US" sz="1373" dirty="0">
              <a:solidFill>
                <a:srgbClr val="FFFFFF"/>
              </a:solidFill>
              <a:latin typeface="Segoe UI"/>
            </a:endParaRPr>
          </a:p>
        </p:txBody>
      </p:sp>
      <p:sp>
        <p:nvSpPr>
          <p:cNvPr id="22" name="Up-Down Arrow 21"/>
          <p:cNvSpPr/>
          <p:nvPr/>
        </p:nvSpPr>
        <p:spPr>
          <a:xfrm>
            <a:off x="2855977" y="3294895"/>
            <a:ext cx="269440" cy="431798"/>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23" name="Up-Down Arrow 22"/>
          <p:cNvSpPr/>
          <p:nvPr/>
        </p:nvSpPr>
        <p:spPr>
          <a:xfrm>
            <a:off x="2854436" y="2698599"/>
            <a:ext cx="223690" cy="320385"/>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24" name="Snip Single Corner Rectangle 23"/>
          <p:cNvSpPr/>
          <p:nvPr/>
        </p:nvSpPr>
        <p:spPr>
          <a:xfrm>
            <a:off x="6917562" y="1184953"/>
            <a:ext cx="830703" cy="419463"/>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25" name="Snip Single Corner Rectangle 24"/>
          <p:cNvSpPr/>
          <p:nvPr/>
        </p:nvSpPr>
        <p:spPr>
          <a:xfrm>
            <a:off x="6835314" y="1283439"/>
            <a:ext cx="830703" cy="419463"/>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26" name="Snip Single Corner Rectangle 25"/>
          <p:cNvSpPr/>
          <p:nvPr/>
        </p:nvSpPr>
        <p:spPr>
          <a:xfrm>
            <a:off x="6753066" y="1381925"/>
            <a:ext cx="830703" cy="419463"/>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27" name="TextBox 26"/>
          <p:cNvSpPr txBox="1"/>
          <p:nvPr/>
        </p:nvSpPr>
        <p:spPr>
          <a:xfrm>
            <a:off x="6738953" y="1335167"/>
            <a:ext cx="929399" cy="512978"/>
          </a:xfrm>
          <a:prstGeom prst="rect">
            <a:avLst/>
          </a:prstGeom>
          <a:noFill/>
        </p:spPr>
        <p:txBody>
          <a:bodyPr wrap="square" rtlCol="0">
            <a:spAutoFit/>
          </a:bodyPr>
          <a:lstStyle/>
          <a:p>
            <a:pPr defTabSz="914460"/>
            <a:r>
              <a:rPr lang="en-US" sz="1373" dirty="0" err="1">
                <a:solidFill>
                  <a:srgbClr val="FFFFFF"/>
                </a:solidFill>
                <a:latin typeface="Segoe UI"/>
              </a:rPr>
              <a:t>ClickNP</a:t>
            </a:r>
            <a:r>
              <a:rPr lang="en-US" sz="1373" dirty="0">
                <a:solidFill>
                  <a:srgbClr val="FFFFFF"/>
                </a:solidFill>
                <a:latin typeface="Segoe UI"/>
              </a:rPr>
              <a:t> elements</a:t>
            </a:r>
          </a:p>
        </p:txBody>
      </p:sp>
      <p:sp>
        <p:nvSpPr>
          <p:cNvPr id="28" name="Rounded Rectangle 27"/>
          <p:cNvSpPr/>
          <p:nvPr/>
        </p:nvSpPr>
        <p:spPr>
          <a:xfrm>
            <a:off x="6753067" y="2213611"/>
            <a:ext cx="1044546" cy="61610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30" name="Rounded Rectangle 29"/>
          <p:cNvSpPr/>
          <p:nvPr/>
        </p:nvSpPr>
        <p:spPr>
          <a:xfrm>
            <a:off x="5572812" y="1962194"/>
            <a:ext cx="1044546" cy="896632"/>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31" name="TextBox 30"/>
          <p:cNvSpPr txBox="1"/>
          <p:nvPr/>
        </p:nvSpPr>
        <p:spPr>
          <a:xfrm>
            <a:off x="5527575" y="2079117"/>
            <a:ext cx="1135019" cy="633679"/>
          </a:xfrm>
          <a:prstGeom prst="rect">
            <a:avLst/>
          </a:prstGeom>
          <a:noFill/>
        </p:spPr>
        <p:txBody>
          <a:bodyPr wrap="square" rtlCol="0">
            <a:spAutoFit/>
          </a:bodyPr>
          <a:lstStyle/>
          <a:p>
            <a:pPr algn="ctr" defTabSz="914460"/>
            <a:r>
              <a:rPr lang="en-US" sz="1765" dirty="0" err="1">
                <a:solidFill>
                  <a:srgbClr val="FFFFFF"/>
                </a:solidFill>
                <a:latin typeface="Segoe UI"/>
              </a:rPr>
              <a:t>ClickNP</a:t>
            </a:r>
            <a:r>
              <a:rPr lang="en-US" sz="1765" dirty="0">
                <a:solidFill>
                  <a:srgbClr val="FFFFFF"/>
                </a:solidFill>
                <a:latin typeface="Segoe UI"/>
              </a:rPr>
              <a:t> host </a:t>
            </a:r>
            <a:r>
              <a:rPr lang="en-US" sz="1765" dirty="0" err="1">
                <a:solidFill>
                  <a:srgbClr val="FFFFFF"/>
                </a:solidFill>
                <a:latin typeface="Segoe UI"/>
              </a:rPr>
              <a:t>mgr</a:t>
            </a:r>
            <a:endParaRPr lang="en-US" sz="1765" dirty="0">
              <a:solidFill>
                <a:srgbClr val="FFFFFF"/>
              </a:solidFill>
              <a:latin typeface="Segoe UI"/>
            </a:endParaRPr>
          </a:p>
        </p:txBody>
      </p:sp>
      <p:sp>
        <p:nvSpPr>
          <p:cNvPr id="32" name="Rectangle 31"/>
          <p:cNvSpPr/>
          <p:nvPr/>
        </p:nvSpPr>
        <p:spPr>
          <a:xfrm>
            <a:off x="5892430" y="3093103"/>
            <a:ext cx="1864463" cy="439942"/>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r>
              <a:rPr lang="en-US" sz="1765" dirty="0" err="1">
                <a:solidFill>
                  <a:srgbClr val="FFFFFF"/>
                </a:solidFill>
                <a:latin typeface="Segoe UI"/>
              </a:rPr>
              <a:t>ClickNP</a:t>
            </a:r>
            <a:r>
              <a:rPr lang="en-US" sz="1765" dirty="0">
                <a:solidFill>
                  <a:srgbClr val="FFFFFF"/>
                </a:solidFill>
                <a:latin typeface="Segoe UI"/>
              </a:rPr>
              <a:t> compiler</a:t>
            </a:r>
          </a:p>
        </p:txBody>
      </p:sp>
      <p:cxnSp>
        <p:nvCxnSpPr>
          <p:cNvPr id="33" name="Straight Arrow Connector 32"/>
          <p:cNvCxnSpPr>
            <a:endCxn id="28" idx="0"/>
          </p:cNvCxnSpPr>
          <p:nvPr/>
        </p:nvCxnSpPr>
        <p:spPr>
          <a:xfrm>
            <a:off x="7003923" y="1819824"/>
            <a:ext cx="271418" cy="393787"/>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Arrow Connector 33"/>
          <p:cNvCxnSpPr/>
          <p:nvPr/>
        </p:nvCxnSpPr>
        <p:spPr>
          <a:xfrm flipH="1">
            <a:off x="7400767" y="1752906"/>
            <a:ext cx="250856" cy="472240"/>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Arrow Connector 34"/>
          <p:cNvCxnSpPr/>
          <p:nvPr/>
        </p:nvCxnSpPr>
        <p:spPr>
          <a:xfrm flipH="1">
            <a:off x="7003922" y="2858826"/>
            <a:ext cx="271417" cy="246453"/>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Arrow Connector 35"/>
          <p:cNvCxnSpPr>
            <a:endCxn id="32" idx="0"/>
          </p:cNvCxnSpPr>
          <p:nvPr/>
        </p:nvCxnSpPr>
        <p:spPr>
          <a:xfrm>
            <a:off x="6111532" y="2829717"/>
            <a:ext cx="713130" cy="263385"/>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37" name="Left Arrow 36"/>
          <p:cNvSpPr/>
          <p:nvPr/>
        </p:nvSpPr>
        <p:spPr>
          <a:xfrm rot="3600000">
            <a:off x="3692440" y="2711437"/>
            <a:ext cx="2434659" cy="182810"/>
          </a:xfrm>
          <a:prstGeom prst="leftArrow">
            <a:avLst>
              <a:gd name="adj1" fmla="val 50000"/>
              <a:gd name="adj2" fmla="val 22100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38" name="Rectangle 37"/>
          <p:cNvSpPr/>
          <p:nvPr/>
        </p:nvSpPr>
        <p:spPr>
          <a:xfrm>
            <a:off x="3057218" y="2392615"/>
            <a:ext cx="1122612" cy="351878"/>
          </a:xfrm>
          <a:prstGeom prst="rect">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39" name="TextBox 38"/>
          <p:cNvSpPr txBox="1"/>
          <p:nvPr/>
        </p:nvSpPr>
        <p:spPr>
          <a:xfrm>
            <a:off x="3015102" y="2413902"/>
            <a:ext cx="1209964" cy="271577"/>
          </a:xfrm>
          <a:prstGeom prst="rect">
            <a:avLst/>
          </a:prstGeom>
          <a:noFill/>
        </p:spPr>
        <p:txBody>
          <a:bodyPr wrap="square" rtlCol="0">
            <a:spAutoFit/>
          </a:bodyPr>
          <a:lstStyle/>
          <a:p>
            <a:pPr algn="ctr" defTabSz="914460"/>
            <a:r>
              <a:rPr lang="en-US" sz="1176" dirty="0">
                <a:solidFill>
                  <a:srgbClr val="505050"/>
                </a:solidFill>
                <a:latin typeface="Segoe UI"/>
              </a:rPr>
              <a:t> </a:t>
            </a:r>
            <a:r>
              <a:rPr lang="en-US" sz="1176" dirty="0">
                <a:solidFill>
                  <a:srgbClr val="FFFFFF"/>
                </a:solidFill>
                <a:latin typeface="Segoe UI"/>
              </a:rPr>
              <a:t>vendor libs</a:t>
            </a:r>
          </a:p>
        </p:txBody>
      </p:sp>
      <p:sp>
        <p:nvSpPr>
          <p:cNvPr id="40" name="Rectangle 39"/>
          <p:cNvSpPr/>
          <p:nvPr/>
        </p:nvSpPr>
        <p:spPr>
          <a:xfrm>
            <a:off x="6917562" y="3962397"/>
            <a:ext cx="1132546" cy="637612"/>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r>
              <a:rPr lang="en-US" sz="1765" dirty="0">
                <a:solidFill>
                  <a:srgbClr val="FFFFFF"/>
                </a:solidFill>
                <a:latin typeface="Segoe UI"/>
              </a:rPr>
              <a:t>vendor HLS</a:t>
            </a:r>
          </a:p>
        </p:txBody>
      </p:sp>
      <p:cxnSp>
        <p:nvCxnSpPr>
          <p:cNvPr id="41" name="Straight Arrow Connector 40"/>
          <p:cNvCxnSpPr>
            <a:stCxn id="32" idx="2"/>
            <a:endCxn id="40" idx="0"/>
          </p:cNvCxnSpPr>
          <p:nvPr/>
        </p:nvCxnSpPr>
        <p:spPr>
          <a:xfrm>
            <a:off x="6824662" y="3533045"/>
            <a:ext cx="659173" cy="429352"/>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44" name="Left Arrow 43"/>
          <p:cNvSpPr/>
          <p:nvPr/>
        </p:nvSpPr>
        <p:spPr>
          <a:xfrm rot="-300000">
            <a:off x="4621108" y="4729119"/>
            <a:ext cx="2383224" cy="189000"/>
          </a:xfrm>
          <a:prstGeom prst="leftArrow">
            <a:avLst>
              <a:gd name="adj1" fmla="val 50000"/>
              <a:gd name="adj2" fmla="val 2424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45" name="Rectangle 44"/>
          <p:cNvSpPr/>
          <p:nvPr/>
        </p:nvSpPr>
        <p:spPr>
          <a:xfrm>
            <a:off x="1716923" y="2410511"/>
            <a:ext cx="1147407" cy="330424"/>
          </a:xfrm>
          <a:prstGeom prst="rect">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46" name="TextBox 45"/>
          <p:cNvSpPr txBox="1"/>
          <p:nvPr/>
        </p:nvSpPr>
        <p:spPr>
          <a:xfrm>
            <a:off x="1718497" y="2466352"/>
            <a:ext cx="1196321" cy="256489"/>
          </a:xfrm>
          <a:prstGeom prst="rect">
            <a:avLst/>
          </a:prstGeom>
          <a:noFill/>
        </p:spPr>
        <p:txBody>
          <a:bodyPr wrap="none" rtlCol="0">
            <a:spAutoFit/>
          </a:bodyPr>
          <a:lstStyle/>
          <a:p>
            <a:pPr defTabSz="914460"/>
            <a:r>
              <a:rPr lang="en-US" sz="1078" dirty="0" err="1">
                <a:solidFill>
                  <a:srgbClr val="FFFFFF"/>
                </a:solidFill>
                <a:latin typeface="Segoe UI"/>
              </a:rPr>
              <a:t>PCIe</a:t>
            </a:r>
            <a:r>
              <a:rPr lang="en-US" sz="1078" dirty="0">
                <a:solidFill>
                  <a:srgbClr val="FFFFFF"/>
                </a:solidFill>
                <a:latin typeface="Segoe UI"/>
              </a:rPr>
              <a:t> I/O channel</a:t>
            </a:r>
          </a:p>
        </p:txBody>
      </p:sp>
      <p:sp>
        <p:nvSpPr>
          <p:cNvPr id="3" name="TextBox 2"/>
          <p:cNvSpPr txBox="1"/>
          <p:nvPr/>
        </p:nvSpPr>
        <p:spPr>
          <a:xfrm>
            <a:off x="5188920" y="5078218"/>
            <a:ext cx="3462730" cy="1255289"/>
          </a:xfrm>
          <a:prstGeom prst="rect">
            <a:avLst/>
          </a:prstGeom>
          <a:noFill/>
        </p:spPr>
        <p:txBody>
          <a:bodyPr wrap="none" lIns="179300" tIns="143440" rIns="179300" bIns="143440" rtlCol="0">
            <a:spAutoFit/>
          </a:bodyPr>
          <a:lstStyle/>
          <a:p>
            <a:pPr defTabSz="914460">
              <a:lnSpc>
                <a:spcPct val="90000"/>
              </a:lnSpc>
              <a:spcAft>
                <a:spcPts val="588"/>
              </a:spcAft>
            </a:pPr>
            <a:r>
              <a:rPr lang="en-US" altLang="zh-CN" sz="1961" dirty="0">
                <a:solidFill>
                  <a:srgbClr val="C00000"/>
                </a:solidFill>
                <a:latin typeface="Segoe UI"/>
              </a:rPr>
              <a:t>Cross-platform toolchain</a:t>
            </a:r>
          </a:p>
          <a:p>
            <a:pPr defTabSz="914460">
              <a:lnSpc>
                <a:spcPct val="90000"/>
              </a:lnSpc>
              <a:spcAft>
                <a:spcPts val="588"/>
              </a:spcAft>
            </a:pPr>
            <a:r>
              <a:rPr lang="en-US" altLang="zh-CN" sz="1961" dirty="0">
                <a:solidFill>
                  <a:srgbClr val="505050"/>
                </a:solidFill>
                <a:latin typeface="Segoe UI"/>
              </a:rPr>
              <a:t>Altera </a:t>
            </a:r>
            <a:r>
              <a:rPr lang="en-US" altLang="zh-CN" sz="1961" dirty="0" err="1">
                <a:solidFill>
                  <a:srgbClr val="505050"/>
                </a:solidFill>
                <a:latin typeface="Segoe UI"/>
              </a:rPr>
              <a:t>OpenCL</a:t>
            </a:r>
            <a:r>
              <a:rPr lang="en-US" altLang="zh-CN" sz="1961" dirty="0">
                <a:solidFill>
                  <a:srgbClr val="505050"/>
                </a:solidFill>
                <a:latin typeface="Segoe UI"/>
              </a:rPr>
              <a:t> / </a:t>
            </a:r>
            <a:r>
              <a:rPr lang="en-US" altLang="zh-CN" sz="1961" dirty="0" err="1">
                <a:solidFill>
                  <a:srgbClr val="505050"/>
                </a:solidFill>
                <a:latin typeface="Segoe UI"/>
              </a:rPr>
              <a:t>Vivado</a:t>
            </a:r>
            <a:r>
              <a:rPr lang="en-US" altLang="zh-CN" sz="1961" dirty="0">
                <a:solidFill>
                  <a:srgbClr val="505050"/>
                </a:solidFill>
                <a:latin typeface="Segoe UI"/>
              </a:rPr>
              <a:t> HLS</a:t>
            </a:r>
          </a:p>
          <a:p>
            <a:pPr defTabSz="914460">
              <a:lnSpc>
                <a:spcPct val="90000"/>
              </a:lnSpc>
              <a:spcAft>
                <a:spcPts val="588"/>
              </a:spcAft>
            </a:pPr>
            <a:r>
              <a:rPr lang="en-US" altLang="zh-CN" sz="1961" dirty="0">
                <a:solidFill>
                  <a:srgbClr val="505050"/>
                </a:solidFill>
                <a:latin typeface="Segoe UI"/>
              </a:rPr>
              <a:t>Visual Studio / GCC</a:t>
            </a:r>
          </a:p>
        </p:txBody>
      </p:sp>
      <p:sp>
        <p:nvSpPr>
          <p:cNvPr id="47" name="TextBox 46"/>
          <p:cNvSpPr txBox="1"/>
          <p:nvPr/>
        </p:nvSpPr>
        <p:spPr>
          <a:xfrm>
            <a:off x="1780750" y="4701343"/>
            <a:ext cx="1930376" cy="271577"/>
          </a:xfrm>
          <a:prstGeom prst="rect">
            <a:avLst/>
          </a:prstGeom>
          <a:solidFill>
            <a:srgbClr val="C00000"/>
          </a:solidFill>
          <a:ln w="19050">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914460"/>
            <a:r>
              <a:rPr lang="en-US" sz="1176" dirty="0">
                <a:solidFill>
                  <a:srgbClr val="FFFFFF"/>
                </a:solidFill>
                <a:latin typeface="Segoe UI"/>
              </a:rPr>
              <a:t> vendor specific runtime</a:t>
            </a:r>
          </a:p>
        </p:txBody>
      </p:sp>
      <p:sp>
        <p:nvSpPr>
          <p:cNvPr id="48" name="Rounded Rectangle 47"/>
          <p:cNvSpPr/>
          <p:nvPr/>
        </p:nvSpPr>
        <p:spPr>
          <a:xfrm>
            <a:off x="6753067" y="2213611"/>
            <a:ext cx="1044546" cy="616108"/>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49" name="TextBox 48"/>
          <p:cNvSpPr txBox="1"/>
          <p:nvPr/>
        </p:nvSpPr>
        <p:spPr>
          <a:xfrm>
            <a:off x="6707830" y="2225147"/>
            <a:ext cx="1135019" cy="633679"/>
          </a:xfrm>
          <a:prstGeom prst="rect">
            <a:avLst/>
          </a:prstGeom>
          <a:noFill/>
        </p:spPr>
        <p:txBody>
          <a:bodyPr wrap="square" rtlCol="0">
            <a:spAutoFit/>
          </a:bodyPr>
          <a:lstStyle/>
          <a:p>
            <a:pPr algn="ctr" defTabSz="914460"/>
            <a:r>
              <a:rPr lang="en-US" sz="1765" dirty="0" err="1">
                <a:solidFill>
                  <a:srgbClr val="FFFFFF"/>
                </a:solidFill>
                <a:latin typeface="Segoe UI"/>
              </a:rPr>
              <a:t>ClickNP</a:t>
            </a:r>
            <a:r>
              <a:rPr lang="en-US" sz="1765" dirty="0">
                <a:solidFill>
                  <a:srgbClr val="FFFFFF"/>
                </a:solidFill>
                <a:latin typeface="Segoe UI"/>
              </a:rPr>
              <a:t> script</a:t>
            </a:r>
          </a:p>
        </p:txBody>
      </p:sp>
      <p:sp>
        <p:nvSpPr>
          <p:cNvPr id="4" name="Slide Number Placeholder 3"/>
          <p:cNvSpPr>
            <a:spLocks noGrp="1"/>
          </p:cNvSpPr>
          <p:nvPr>
            <p:ph type="sldNum" sz="quarter" idx="4294967295"/>
          </p:nvPr>
        </p:nvSpPr>
        <p:spPr>
          <a:xfrm>
            <a:off x="6457611" y="6356637"/>
            <a:ext cx="2057595" cy="364204"/>
          </a:xfrm>
          <a:prstGeom prst="rect">
            <a:avLst/>
          </a:prstGeom>
        </p:spPr>
        <p:txBody>
          <a:bodyPr/>
          <a:lstStyle/>
          <a:p>
            <a:pPr defTabSz="914460"/>
            <a:fld id="{368F0CB9-5443-48E8-ADD3-3F8A68C2523D}" type="slidenum">
              <a:rPr lang="en-US" sz="1765">
                <a:solidFill>
                  <a:srgbClr val="505050"/>
                </a:solidFill>
                <a:latin typeface="Segoe UI"/>
              </a:rPr>
              <a:pPr defTabSz="914460"/>
              <a:t>13</a:t>
            </a:fld>
            <a:endParaRPr lang="en-US" sz="1765">
              <a:solidFill>
                <a:srgbClr val="505050"/>
              </a:solidFill>
              <a:latin typeface="Segoe UI"/>
            </a:endParaRPr>
          </a:p>
        </p:txBody>
      </p:sp>
      <p:sp>
        <p:nvSpPr>
          <p:cNvPr id="67" name="Rectangle 66"/>
          <p:cNvSpPr/>
          <p:nvPr/>
        </p:nvSpPr>
        <p:spPr>
          <a:xfrm>
            <a:off x="5507438" y="3962397"/>
            <a:ext cx="1132546" cy="637612"/>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r>
              <a:rPr lang="en-US" sz="1765" dirty="0">
                <a:solidFill>
                  <a:srgbClr val="FFFFFF"/>
                </a:solidFill>
                <a:latin typeface="Segoe UI"/>
              </a:rPr>
              <a:t>C compiler</a:t>
            </a:r>
          </a:p>
        </p:txBody>
      </p:sp>
      <p:cxnSp>
        <p:nvCxnSpPr>
          <p:cNvPr id="77" name="Straight Arrow Connector 76"/>
          <p:cNvCxnSpPr>
            <a:stCxn id="32" idx="2"/>
            <a:endCxn id="67" idx="0"/>
          </p:cNvCxnSpPr>
          <p:nvPr/>
        </p:nvCxnSpPr>
        <p:spPr>
          <a:xfrm flipH="1">
            <a:off x="6073711" y="3533045"/>
            <a:ext cx="750951" cy="42935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6901885" y="4540527"/>
            <a:ext cx="1059778" cy="534102"/>
          </a:xfrm>
          <a:prstGeom prst="rect">
            <a:avLst/>
          </a:prstGeom>
          <a:noFill/>
        </p:spPr>
        <p:txBody>
          <a:bodyPr wrap="none" lIns="179300" tIns="143440" rIns="179300" bIns="143440" rtlCol="0">
            <a:spAutoFit/>
          </a:bodyPr>
          <a:lstStyle/>
          <a:p>
            <a:pPr defTabSz="914460">
              <a:lnSpc>
                <a:spcPct val="90000"/>
              </a:lnSpc>
              <a:spcAft>
                <a:spcPts val="588"/>
              </a:spcAft>
            </a:pPr>
            <a:r>
              <a:rPr lang="en-US" altLang="zh-CN" sz="1765" dirty="0">
                <a:gradFill>
                  <a:gsLst>
                    <a:gs pos="2917">
                      <a:srgbClr val="505050"/>
                    </a:gs>
                    <a:gs pos="30000">
                      <a:srgbClr val="505050"/>
                    </a:gs>
                  </a:gsLst>
                  <a:lin ang="5400000" scaled="0"/>
                </a:gradFill>
                <a:latin typeface="Segoe UI"/>
              </a:rPr>
              <a:t>Verilog</a:t>
            </a:r>
            <a:endParaRPr lang="en-US" sz="1765" dirty="0">
              <a:gradFill>
                <a:gsLst>
                  <a:gs pos="2917">
                    <a:srgbClr val="505050"/>
                  </a:gs>
                  <a:gs pos="30000">
                    <a:srgbClr val="505050"/>
                  </a:gs>
                </a:gsLst>
                <a:lin ang="5400000" scaled="0"/>
              </a:gradFill>
              <a:latin typeface="Segoe UI"/>
            </a:endParaRPr>
          </a:p>
        </p:txBody>
      </p:sp>
      <p:sp>
        <p:nvSpPr>
          <p:cNvPr id="52" name="文本框 51"/>
          <p:cNvSpPr txBox="1"/>
          <p:nvPr/>
        </p:nvSpPr>
        <p:spPr>
          <a:xfrm>
            <a:off x="7102240" y="3453808"/>
            <a:ext cx="1960424" cy="778521"/>
          </a:xfrm>
          <a:prstGeom prst="rect">
            <a:avLst/>
          </a:prstGeom>
          <a:noFill/>
        </p:spPr>
        <p:txBody>
          <a:bodyPr wrap="square" lIns="179300" tIns="143440" rIns="179300" bIns="143440" rtlCol="0">
            <a:spAutoFit/>
          </a:bodyPr>
          <a:lstStyle/>
          <a:p>
            <a:pPr algn="r" defTabSz="914460">
              <a:lnSpc>
                <a:spcPct val="90000"/>
              </a:lnSpc>
              <a:spcAft>
                <a:spcPts val="588"/>
              </a:spcAft>
            </a:pPr>
            <a:r>
              <a:rPr lang="en-US" sz="1765" dirty="0">
                <a:gradFill>
                  <a:gsLst>
                    <a:gs pos="2917">
                      <a:srgbClr val="505050"/>
                    </a:gs>
                    <a:gs pos="30000">
                      <a:srgbClr val="505050"/>
                    </a:gs>
                  </a:gsLst>
                  <a:lin ang="5400000" scaled="0"/>
                </a:gradFill>
                <a:latin typeface="Segoe UI"/>
              </a:rPr>
              <a:t>Intermediate C files</a:t>
            </a:r>
          </a:p>
        </p:txBody>
      </p:sp>
    </p:spTree>
    <p:extLst>
      <p:ext uri="{BB962C8B-B14F-4D97-AF65-F5344CB8AC3E}">
        <p14:creationId xmlns:p14="http://schemas.microsoft.com/office/powerpoint/2010/main" val="2400315754"/>
      </p:ext>
    </p:extLst>
  </p:cSld>
  <p:clrMapOvr>
    <a:masterClrMapping/>
  </p:clrMapOvr>
  <p:transition advTm="27658">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Case study: L4 load balancer</a:t>
            </a:r>
          </a:p>
        </p:txBody>
      </p:sp>
      <p:sp>
        <p:nvSpPr>
          <p:cNvPr id="3" name="Text Placeholder 2"/>
          <p:cNvSpPr>
            <a:spLocks noGrp="1"/>
          </p:cNvSpPr>
          <p:nvPr>
            <p:ph type="body" sz="quarter" idx="10"/>
          </p:nvPr>
        </p:nvSpPr>
        <p:spPr>
          <a:xfrm>
            <a:off x="269262" y="1189305"/>
            <a:ext cx="8605477" cy="2263140"/>
          </a:xfrm>
        </p:spPr>
        <p:txBody>
          <a:bodyPr/>
          <a:lstStyle/>
          <a:p>
            <a:pPr lvl="1"/>
            <a:r>
              <a:rPr lang="en-US" altLang="zh-CN" sz="3529" dirty="0">
                <a:gradFill>
                  <a:gsLst>
                    <a:gs pos="1250">
                      <a:schemeClr val="tx2"/>
                    </a:gs>
                    <a:gs pos="99000">
                      <a:schemeClr val="tx2"/>
                    </a:gs>
                  </a:gsLst>
                  <a:lin ang="5400000" scaled="0"/>
                </a:gradFill>
                <a:latin typeface="+mj-lt"/>
              </a:rPr>
              <a:t>Performance</a:t>
            </a:r>
          </a:p>
          <a:p>
            <a:pPr lvl="1"/>
            <a:r>
              <a:rPr lang="en-US" altLang="zh-CN" sz="2353" dirty="0"/>
              <a:t>10M new flows per second</a:t>
            </a:r>
          </a:p>
          <a:p>
            <a:pPr lvl="1"/>
            <a:r>
              <a:rPr lang="en-US" altLang="zh-CN" sz="2353" dirty="0"/>
              <a:t>51Mpps for 8K flows</a:t>
            </a:r>
          </a:p>
          <a:p>
            <a:pPr lvl="1"/>
            <a:r>
              <a:rPr lang="en-US" altLang="zh-CN" sz="2353" dirty="0"/>
              <a:t>11Mpps for 32M flows</a:t>
            </a:r>
          </a:p>
          <a:p>
            <a:pPr lvl="1"/>
            <a:r>
              <a:rPr lang="en-US" altLang="zh-CN" sz="2353" dirty="0"/>
              <a:t>4us stable latency</a:t>
            </a:r>
          </a:p>
        </p:txBody>
      </p:sp>
      <p:pic>
        <p:nvPicPr>
          <p:cNvPr id="5" name="图片 4"/>
          <p:cNvPicPr>
            <a:picLocks noChangeAspect="1"/>
          </p:cNvPicPr>
          <p:nvPr/>
        </p:nvPicPr>
        <p:blipFill>
          <a:blip r:embed="rId3"/>
          <a:stretch>
            <a:fillRect/>
          </a:stretch>
        </p:blipFill>
        <p:spPr>
          <a:xfrm>
            <a:off x="4820668" y="1189305"/>
            <a:ext cx="3343118" cy="2531963"/>
          </a:xfrm>
          <a:prstGeom prst="rect">
            <a:avLst/>
          </a:prstGeom>
        </p:spPr>
      </p:pic>
      <p:pic>
        <p:nvPicPr>
          <p:cNvPr id="7" name="Picture 6"/>
          <p:cNvPicPr>
            <a:picLocks noChangeAspect="1"/>
          </p:cNvPicPr>
          <p:nvPr/>
        </p:nvPicPr>
        <p:blipFill>
          <a:blip r:embed="rId4"/>
          <a:stretch>
            <a:fillRect/>
          </a:stretch>
        </p:blipFill>
        <p:spPr>
          <a:xfrm>
            <a:off x="518970" y="3900093"/>
            <a:ext cx="3745390" cy="2820747"/>
          </a:xfrm>
          <a:prstGeom prst="rect">
            <a:avLst/>
          </a:prstGeom>
        </p:spPr>
      </p:pic>
      <p:sp>
        <p:nvSpPr>
          <p:cNvPr id="4" name="Slide Number Placeholder 3"/>
          <p:cNvSpPr>
            <a:spLocks noGrp="1"/>
          </p:cNvSpPr>
          <p:nvPr>
            <p:ph type="sldNum" sz="quarter" idx="4294967295"/>
          </p:nvPr>
        </p:nvSpPr>
        <p:spPr>
          <a:xfrm>
            <a:off x="6457611" y="6356637"/>
            <a:ext cx="2057595" cy="364204"/>
          </a:xfrm>
          <a:prstGeom prst="rect">
            <a:avLst/>
          </a:prstGeom>
        </p:spPr>
        <p:txBody>
          <a:bodyPr/>
          <a:lstStyle/>
          <a:p>
            <a:pPr defTabSz="914460"/>
            <a:fld id="{368F0CB9-5443-48E8-ADD3-3F8A68C2523D}" type="slidenum">
              <a:rPr lang="en-US" sz="1765">
                <a:solidFill>
                  <a:srgbClr val="505050"/>
                </a:solidFill>
                <a:latin typeface="Segoe UI"/>
              </a:rPr>
              <a:pPr defTabSz="914460"/>
              <a:t>14</a:t>
            </a:fld>
            <a:endParaRPr lang="en-US" sz="1765">
              <a:solidFill>
                <a:srgbClr val="505050"/>
              </a:solidFill>
              <a:latin typeface="Segoe UI"/>
            </a:endParaRPr>
          </a:p>
        </p:txBody>
      </p:sp>
      <p:pic>
        <p:nvPicPr>
          <p:cNvPr id="8" name="图片 3"/>
          <p:cNvPicPr>
            <a:picLocks noChangeAspect="1"/>
          </p:cNvPicPr>
          <p:nvPr/>
        </p:nvPicPr>
        <p:blipFill>
          <a:blip r:embed="rId5"/>
          <a:stretch>
            <a:fillRect/>
          </a:stretch>
        </p:blipFill>
        <p:spPr>
          <a:xfrm>
            <a:off x="4323678" y="3794005"/>
            <a:ext cx="3840108" cy="2744733"/>
          </a:xfrm>
          <a:prstGeom prst="rect">
            <a:avLst/>
          </a:prstGeom>
        </p:spPr>
      </p:pic>
    </p:spTree>
    <p:extLst>
      <p:ext uri="{BB962C8B-B14F-4D97-AF65-F5344CB8AC3E}">
        <p14:creationId xmlns:p14="http://schemas.microsoft.com/office/powerpoint/2010/main" val="930363968"/>
      </p:ext>
    </p:extLst>
  </p:cSld>
  <p:clrMapOvr>
    <a:masterClrMapping/>
  </p:clrMapOvr>
  <p:transition advTm="23278">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85FA170-A7D6-4244-A4FB-0769430095AF}"/>
              </a:ext>
            </a:extLst>
          </p:cNvPr>
          <p:cNvSpPr>
            <a:spLocks noGrp="1"/>
          </p:cNvSpPr>
          <p:nvPr>
            <p:ph type="title"/>
          </p:nvPr>
        </p:nvSpPr>
        <p:spPr/>
        <p:txBody>
          <a:bodyPr/>
          <a:lstStyle/>
          <a:p>
            <a:r>
              <a:rPr kumimoji="1" lang="en-US" altLang="zh-CN" dirty="0"/>
              <a:t>2.</a:t>
            </a:r>
            <a:r>
              <a:rPr kumimoji="1" lang="zh-CN" altLang="en-US" dirty="0"/>
              <a:t> </a:t>
            </a:r>
            <a:r>
              <a:rPr kumimoji="1" lang="en-US" altLang="zh-CN" dirty="0"/>
              <a:t>Data Structure Acceleration</a:t>
            </a:r>
            <a:endParaRPr kumimoji="1" lang="zh-CN" altLang="en-US" dirty="0"/>
          </a:p>
        </p:txBody>
      </p:sp>
      <p:sp>
        <p:nvSpPr>
          <p:cNvPr id="70" name="矩形 69">
            <a:extLst>
              <a:ext uri="{FF2B5EF4-FFF2-40B4-BE49-F238E27FC236}">
                <a16:creationId xmlns:a16="http://schemas.microsoft.com/office/drawing/2014/main" id="{02E6E5AA-8E52-4D5E-9251-41E30C263A4E}"/>
              </a:ext>
            </a:extLst>
          </p:cNvPr>
          <p:cNvSpPr/>
          <p:nvPr/>
        </p:nvSpPr>
        <p:spPr bwMode="auto">
          <a:xfrm>
            <a:off x="388328" y="2008891"/>
            <a:ext cx="4557214" cy="315363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rgbClr val="505050"/>
                </a:solidFill>
                <a:latin typeface="Segoe UI"/>
                <a:ea typeface="Segoe UI" pitchFamily="34" charset="0"/>
                <a:cs typeface="Segoe UI" pitchFamily="34" charset="0"/>
              </a:rPr>
              <a:t>Hypervisor</a:t>
            </a:r>
            <a:endParaRPr kumimoji="1" lang="zh-CN" altLang="en-US" sz="1765" dirty="0">
              <a:solidFill>
                <a:srgbClr val="505050"/>
              </a:solidFill>
              <a:latin typeface="Segoe UI"/>
              <a:ea typeface="Segoe UI" pitchFamily="34" charset="0"/>
              <a:cs typeface="Segoe UI" pitchFamily="34" charset="0"/>
            </a:endParaRPr>
          </a:p>
        </p:txBody>
      </p:sp>
      <p:sp>
        <p:nvSpPr>
          <p:cNvPr id="71" name="矩形 70">
            <a:extLst>
              <a:ext uri="{FF2B5EF4-FFF2-40B4-BE49-F238E27FC236}">
                <a16:creationId xmlns:a16="http://schemas.microsoft.com/office/drawing/2014/main" id="{FD06A746-E125-4AD1-9E0C-47A95858A290}"/>
              </a:ext>
            </a:extLst>
          </p:cNvPr>
          <p:cNvSpPr/>
          <p:nvPr/>
        </p:nvSpPr>
        <p:spPr bwMode="auto">
          <a:xfrm>
            <a:off x="537745" y="2597487"/>
            <a:ext cx="1244705" cy="115659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rgbClr val="505050"/>
                </a:solidFill>
                <a:latin typeface="Segoe UI"/>
                <a:ea typeface="Segoe UI" pitchFamily="34" charset="0"/>
                <a:cs typeface="Segoe UI" pitchFamily="34" charset="0"/>
              </a:rPr>
              <a:t>VM1</a:t>
            </a:r>
            <a:endParaRPr kumimoji="1" lang="zh-CN" altLang="en-US" sz="1765" dirty="0">
              <a:solidFill>
                <a:srgbClr val="505050"/>
              </a:solidFill>
              <a:latin typeface="Segoe UI"/>
              <a:ea typeface="Segoe UI" pitchFamily="34" charset="0"/>
              <a:cs typeface="Segoe UI" pitchFamily="34" charset="0"/>
            </a:endParaRPr>
          </a:p>
        </p:txBody>
      </p:sp>
      <p:sp>
        <p:nvSpPr>
          <p:cNvPr id="72" name="矩形 71">
            <a:extLst>
              <a:ext uri="{FF2B5EF4-FFF2-40B4-BE49-F238E27FC236}">
                <a16:creationId xmlns:a16="http://schemas.microsoft.com/office/drawing/2014/main" id="{4B01B31B-2F7B-45BD-A393-D647F344E57A}"/>
              </a:ext>
            </a:extLst>
          </p:cNvPr>
          <p:cNvSpPr/>
          <p:nvPr/>
        </p:nvSpPr>
        <p:spPr bwMode="auto">
          <a:xfrm>
            <a:off x="2031914" y="2593795"/>
            <a:ext cx="1244705" cy="116523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rgbClr val="505050"/>
                </a:solidFill>
                <a:latin typeface="Segoe UI"/>
                <a:ea typeface="Segoe UI" pitchFamily="34" charset="0"/>
                <a:cs typeface="Segoe UI" pitchFamily="34" charset="0"/>
              </a:rPr>
              <a:t>VM2</a:t>
            </a:r>
            <a:endParaRPr kumimoji="1" lang="zh-CN" altLang="en-US" sz="1765" dirty="0">
              <a:solidFill>
                <a:srgbClr val="505050"/>
              </a:solidFill>
              <a:latin typeface="Segoe UI"/>
              <a:ea typeface="Segoe UI" pitchFamily="34" charset="0"/>
              <a:cs typeface="Segoe UI" pitchFamily="34" charset="0"/>
            </a:endParaRPr>
          </a:p>
        </p:txBody>
      </p:sp>
      <p:sp>
        <p:nvSpPr>
          <p:cNvPr id="78" name="矩形 77">
            <a:extLst>
              <a:ext uri="{FF2B5EF4-FFF2-40B4-BE49-F238E27FC236}">
                <a16:creationId xmlns:a16="http://schemas.microsoft.com/office/drawing/2014/main" id="{59D358E2-4C33-42BC-8714-EF349876B5B6}"/>
              </a:ext>
            </a:extLst>
          </p:cNvPr>
          <p:cNvSpPr/>
          <p:nvPr/>
        </p:nvSpPr>
        <p:spPr bwMode="auto">
          <a:xfrm>
            <a:off x="3558477" y="2593795"/>
            <a:ext cx="1237648" cy="116028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rgbClr val="505050"/>
                </a:solidFill>
                <a:latin typeface="Segoe UI"/>
                <a:ea typeface="Segoe UI" pitchFamily="34" charset="0"/>
                <a:cs typeface="Segoe UI" pitchFamily="34" charset="0"/>
              </a:rPr>
              <a:t>VM3</a:t>
            </a:r>
            <a:endParaRPr kumimoji="1" lang="zh-CN" altLang="en-US" sz="1765" dirty="0">
              <a:solidFill>
                <a:srgbClr val="505050"/>
              </a:solidFill>
              <a:latin typeface="Segoe UI"/>
              <a:ea typeface="Segoe UI" pitchFamily="34" charset="0"/>
              <a:cs typeface="Segoe UI" pitchFamily="34" charset="0"/>
            </a:endParaRPr>
          </a:p>
        </p:txBody>
      </p:sp>
      <p:sp>
        <p:nvSpPr>
          <p:cNvPr id="79" name="文本框 78">
            <a:extLst>
              <a:ext uri="{FF2B5EF4-FFF2-40B4-BE49-F238E27FC236}">
                <a16:creationId xmlns:a16="http://schemas.microsoft.com/office/drawing/2014/main" id="{CE892779-3191-416D-9C51-7CF14C5A4F06}"/>
              </a:ext>
            </a:extLst>
          </p:cNvPr>
          <p:cNvSpPr txBox="1"/>
          <p:nvPr/>
        </p:nvSpPr>
        <p:spPr>
          <a:xfrm>
            <a:off x="1814532" y="1465022"/>
            <a:ext cx="2413176" cy="615540"/>
          </a:xfrm>
          <a:prstGeom prst="rect">
            <a:avLst/>
          </a:prstGeom>
          <a:noFill/>
        </p:spPr>
        <p:txBody>
          <a:bodyPr wrap="none" lIns="179300" tIns="143440" rIns="179300" bIns="143440" rtlCol="0">
            <a:spAutoFit/>
          </a:bodyPr>
          <a:lstStyle/>
          <a:p>
            <a:pPr defTabSz="914460">
              <a:lnSpc>
                <a:spcPct val="90000"/>
              </a:lnSpc>
              <a:spcAft>
                <a:spcPts val="588"/>
              </a:spcAft>
            </a:pPr>
            <a:r>
              <a:rPr kumimoji="1" lang="en-US" altLang="zh-CN" sz="2353" dirty="0">
                <a:gradFill>
                  <a:gsLst>
                    <a:gs pos="2917">
                      <a:srgbClr val="505050"/>
                    </a:gs>
                    <a:gs pos="30000">
                      <a:srgbClr val="505050"/>
                    </a:gs>
                  </a:gsLst>
                  <a:lin ang="5400000" scaled="0"/>
                </a:gradFill>
                <a:latin typeface="Segoe UI"/>
              </a:rPr>
              <a:t>Compute Node</a:t>
            </a:r>
            <a:endParaRPr kumimoji="1" lang="zh-CN" altLang="en-US" sz="2353" dirty="0">
              <a:gradFill>
                <a:gsLst>
                  <a:gs pos="2917">
                    <a:srgbClr val="505050"/>
                  </a:gs>
                  <a:gs pos="30000">
                    <a:srgbClr val="505050"/>
                  </a:gs>
                </a:gsLst>
                <a:lin ang="5400000" scaled="0"/>
              </a:gradFill>
              <a:latin typeface="Segoe UI"/>
            </a:endParaRPr>
          </a:p>
        </p:txBody>
      </p:sp>
      <p:sp>
        <p:nvSpPr>
          <p:cNvPr id="81" name="矩形 80">
            <a:extLst>
              <a:ext uri="{FF2B5EF4-FFF2-40B4-BE49-F238E27FC236}">
                <a16:creationId xmlns:a16="http://schemas.microsoft.com/office/drawing/2014/main" id="{79224EC8-2617-47FC-8C30-0E4724C22665}"/>
              </a:ext>
            </a:extLst>
          </p:cNvPr>
          <p:cNvSpPr/>
          <p:nvPr/>
        </p:nvSpPr>
        <p:spPr bwMode="auto">
          <a:xfrm>
            <a:off x="527795" y="3876576"/>
            <a:ext cx="1494167" cy="45195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err="1">
                <a:solidFill>
                  <a:srgbClr val="FFFFFF"/>
                </a:solidFill>
                <a:latin typeface="Segoe UI"/>
                <a:ea typeface="Segoe UI" pitchFamily="34" charset="0"/>
                <a:cs typeface="Segoe UI" pitchFamily="34" charset="0"/>
              </a:rPr>
              <a:t>Virt</a:t>
            </a:r>
            <a:r>
              <a:rPr kumimoji="1" lang="en-US" altLang="zh-CN" sz="1765" dirty="0">
                <a:solidFill>
                  <a:srgbClr val="FFFFFF"/>
                </a:solidFill>
                <a:latin typeface="Segoe UI"/>
                <a:ea typeface="Segoe UI" pitchFamily="34" charset="0"/>
                <a:cs typeface="Segoe UI" pitchFamily="34" charset="0"/>
              </a:rPr>
              <a:t> Disk</a:t>
            </a:r>
            <a:endParaRPr kumimoji="1" lang="zh-CN" altLang="en-US" sz="1765" dirty="0">
              <a:solidFill>
                <a:srgbClr val="FFFFFF"/>
              </a:solidFill>
              <a:latin typeface="Segoe UI"/>
              <a:ea typeface="Segoe UI" pitchFamily="34" charset="0"/>
              <a:cs typeface="Segoe UI" pitchFamily="34" charset="0"/>
            </a:endParaRPr>
          </a:p>
        </p:txBody>
      </p:sp>
      <p:sp>
        <p:nvSpPr>
          <p:cNvPr id="82" name="矩形 81">
            <a:extLst>
              <a:ext uri="{FF2B5EF4-FFF2-40B4-BE49-F238E27FC236}">
                <a16:creationId xmlns:a16="http://schemas.microsoft.com/office/drawing/2014/main" id="{CE479AEC-4F7A-4F4F-814B-42512A0D6CDC}"/>
              </a:ext>
            </a:extLst>
          </p:cNvPr>
          <p:cNvSpPr/>
          <p:nvPr/>
        </p:nvSpPr>
        <p:spPr bwMode="auto">
          <a:xfrm>
            <a:off x="2166132" y="3862372"/>
            <a:ext cx="1268838" cy="45195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err="1">
                <a:solidFill>
                  <a:srgbClr val="FFFFFF"/>
                </a:solidFill>
                <a:latin typeface="Segoe UI"/>
                <a:ea typeface="Segoe UI" pitchFamily="34" charset="0"/>
                <a:cs typeface="Segoe UI" pitchFamily="34" charset="0"/>
              </a:rPr>
              <a:t>Virt</a:t>
            </a:r>
            <a:r>
              <a:rPr kumimoji="1" lang="en-US" altLang="zh-CN" sz="1765" dirty="0">
                <a:solidFill>
                  <a:srgbClr val="FFFFFF"/>
                </a:solidFill>
                <a:latin typeface="Segoe UI"/>
                <a:ea typeface="Segoe UI" pitchFamily="34" charset="0"/>
                <a:cs typeface="Segoe UI" pitchFamily="34" charset="0"/>
              </a:rPr>
              <a:t> Disk</a:t>
            </a:r>
            <a:endParaRPr kumimoji="1" lang="zh-CN" altLang="en-US" sz="1765" dirty="0">
              <a:solidFill>
                <a:srgbClr val="FFFFFF"/>
              </a:solidFill>
              <a:latin typeface="Segoe UI"/>
              <a:ea typeface="Segoe UI" pitchFamily="34" charset="0"/>
              <a:cs typeface="Segoe UI" pitchFamily="34" charset="0"/>
            </a:endParaRPr>
          </a:p>
        </p:txBody>
      </p:sp>
      <p:sp>
        <p:nvSpPr>
          <p:cNvPr id="84" name="矩形 83">
            <a:extLst>
              <a:ext uri="{FF2B5EF4-FFF2-40B4-BE49-F238E27FC236}">
                <a16:creationId xmlns:a16="http://schemas.microsoft.com/office/drawing/2014/main" id="{FD68851D-6831-46A0-94BB-85602070016D}"/>
              </a:ext>
            </a:extLst>
          </p:cNvPr>
          <p:cNvSpPr/>
          <p:nvPr/>
        </p:nvSpPr>
        <p:spPr bwMode="auto">
          <a:xfrm>
            <a:off x="3527290" y="3862372"/>
            <a:ext cx="1268835" cy="45195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err="1">
                <a:solidFill>
                  <a:srgbClr val="FFFFFF"/>
                </a:solidFill>
                <a:latin typeface="Segoe UI"/>
                <a:ea typeface="Segoe UI" pitchFamily="34" charset="0"/>
                <a:cs typeface="Segoe UI" pitchFamily="34" charset="0"/>
              </a:rPr>
              <a:t>Virt</a:t>
            </a:r>
            <a:r>
              <a:rPr kumimoji="1" lang="en-US" altLang="zh-CN" sz="1765" dirty="0">
                <a:solidFill>
                  <a:srgbClr val="FFFFFF"/>
                </a:solidFill>
                <a:latin typeface="Segoe UI"/>
                <a:ea typeface="Segoe UI" pitchFamily="34" charset="0"/>
                <a:cs typeface="Segoe UI" pitchFamily="34" charset="0"/>
              </a:rPr>
              <a:t> Net</a:t>
            </a:r>
            <a:endParaRPr kumimoji="1" lang="zh-CN" altLang="en-US" sz="1765" dirty="0">
              <a:solidFill>
                <a:srgbClr val="FFFFFF"/>
              </a:solidFill>
              <a:latin typeface="Segoe UI"/>
              <a:ea typeface="Segoe UI" pitchFamily="34" charset="0"/>
              <a:cs typeface="Segoe UI" pitchFamily="34" charset="0"/>
            </a:endParaRPr>
          </a:p>
        </p:txBody>
      </p:sp>
      <p:grpSp>
        <p:nvGrpSpPr>
          <p:cNvPr id="85" name="组合 84">
            <a:extLst>
              <a:ext uri="{FF2B5EF4-FFF2-40B4-BE49-F238E27FC236}">
                <a16:creationId xmlns:a16="http://schemas.microsoft.com/office/drawing/2014/main" id="{153C1E2E-D3D6-406A-BE62-CB3922036109}"/>
              </a:ext>
            </a:extLst>
          </p:cNvPr>
          <p:cNvGrpSpPr/>
          <p:nvPr/>
        </p:nvGrpSpPr>
        <p:grpSpPr>
          <a:xfrm>
            <a:off x="3003123" y="4684044"/>
            <a:ext cx="987704" cy="375139"/>
            <a:chOff x="5474805" y="4787345"/>
            <a:chExt cx="1007424" cy="382629"/>
          </a:xfrm>
        </p:grpSpPr>
        <p:sp>
          <p:nvSpPr>
            <p:cNvPr id="86" name="Rectangle 707">
              <a:extLst>
                <a:ext uri="{FF2B5EF4-FFF2-40B4-BE49-F238E27FC236}">
                  <a16:creationId xmlns:a16="http://schemas.microsoft.com/office/drawing/2014/main" id="{B054C5B6-B5E2-444A-95A3-C37342940B88}"/>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87" name="Rectangle 708">
              <a:extLst>
                <a:ext uri="{FF2B5EF4-FFF2-40B4-BE49-F238E27FC236}">
                  <a16:creationId xmlns:a16="http://schemas.microsoft.com/office/drawing/2014/main" id="{4F205D65-9E82-43AF-BDD7-3980A120A2D7}"/>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94" name="Rectangle 709">
              <a:extLst>
                <a:ext uri="{FF2B5EF4-FFF2-40B4-BE49-F238E27FC236}">
                  <a16:creationId xmlns:a16="http://schemas.microsoft.com/office/drawing/2014/main" id="{77ADE45F-7A07-479A-8D59-50E73B162A0D}"/>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endPar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cxnSp>
        <p:nvCxnSpPr>
          <p:cNvPr id="95" name="直线连接符 18">
            <a:extLst>
              <a:ext uri="{FF2B5EF4-FFF2-40B4-BE49-F238E27FC236}">
                <a16:creationId xmlns:a16="http://schemas.microsoft.com/office/drawing/2014/main" id="{414BCA70-E471-409F-AB09-90AA36295224}"/>
              </a:ext>
            </a:extLst>
          </p:cNvPr>
          <p:cNvCxnSpPr>
            <a:cxnSpLocks/>
            <a:stCxn id="82" idx="2"/>
            <a:endCxn id="94" idx="0"/>
          </p:cNvCxnSpPr>
          <p:nvPr/>
        </p:nvCxnSpPr>
        <p:spPr>
          <a:xfrm>
            <a:off x="2800551" y="4314328"/>
            <a:ext cx="696424" cy="369715"/>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7" name="直线连接符 20">
            <a:extLst>
              <a:ext uri="{FF2B5EF4-FFF2-40B4-BE49-F238E27FC236}">
                <a16:creationId xmlns:a16="http://schemas.microsoft.com/office/drawing/2014/main" id="{F5FB6912-40DB-4CE2-95A5-C61839A9667C}"/>
              </a:ext>
            </a:extLst>
          </p:cNvPr>
          <p:cNvCxnSpPr>
            <a:cxnSpLocks/>
            <a:stCxn id="84" idx="2"/>
            <a:endCxn id="94" idx="0"/>
          </p:cNvCxnSpPr>
          <p:nvPr/>
        </p:nvCxnSpPr>
        <p:spPr>
          <a:xfrm flipH="1">
            <a:off x="3496975" y="4314328"/>
            <a:ext cx="664732" cy="369715"/>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cxnSp>
        <p:nvCxnSpPr>
          <p:cNvPr id="101" name="直线连接符 21">
            <a:extLst>
              <a:ext uri="{FF2B5EF4-FFF2-40B4-BE49-F238E27FC236}">
                <a16:creationId xmlns:a16="http://schemas.microsoft.com/office/drawing/2014/main" id="{DF3C1476-8F4F-40EA-846B-7326FD0EB870}"/>
              </a:ext>
            </a:extLst>
          </p:cNvPr>
          <p:cNvCxnSpPr>
            <a:cxnSpLocks/>
            <a:stCxn id="81" idx="2"/>
          </p:cNvCxnSpPr>
          <p:nvPr/>
        </p:nvCxnSpPr>
        <p:spPr>
          <a:xfrm>
            <a:off x="1274879" y="4328533"/>
            <a:ext cx="1" cy="168949"/>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sp>
        <p:nvSpPr>
          <p:cNvPr id="102" name="文本框 101">
            <a:extLst>
              <a:ext uri="{FF2B5EF4-FFF2-40B4-BE49-F238E27FC236}">
                <a16:creationId xmlns:a16="http://schemas.microsoft.com/office/drawing/2014/main" id="{74E4C430-644B-471E-823F-45F501049D65}"/>
              </a:ext>
            </a:extLst>
          </p:cNvPr>
          <p:cNvSpPr txBox="1"/>
          <p:nvPr/>
        </p:nvSpPr>
        <p:spPr>
          <a:xfrm>
            <a:off x="6294723" y="1447150"/>
            <a:ext cx="2316868" cy="615540"/>
          </a:xfrm>
          <a:prstGeom prst="rect">
            <a:avLst/>
          </a:prstGeom>
          <a:noFill/>
        </p:spPr>
        <p:txBody>
          <a:bodyPr wrap="none" lIns="179300" tIns="143440" rIns="179300" bIns="143440" rtlCol="0">
            <a:spAutoFit/>
          </a:bodyPr>
          <a:lstStyle/>
          <a:p>
            <a:pPr defTabSz="914460">
              <a:lnSpc>
                <a:spcPct val="90000"/>
              </a:lnSpc>
              <a:spcAft>
                <a:spcPts val="588"/>
              </a:spcAft>
            </a:pPr>
            <a:r>
              <a:rPr kumimoji="1" lang="en-US" altLang="zh-CN" sz="2353" dirty="0">
                <a:latin typeface="Segoe UI"/>
              </a:rPr>
              <a:t>Network Node</a:t>
            </a:r>
            <a:endParaRPr kumimoji="1" lang="zh-CN" altLang="en-US" sz="2353" dirty="0">
              <a:latin typeface="Segoe UI"/>
            </a:endParaRPr>
          </a:p>
        </p:txBody>
      </p:sp>
      <p:sp>
        <p:nvSpPr>
          <p:cNvPr id="120" name="文本框 119">
            <a:extLst>
              <a:ext uri="{FF2B5EF4-FFF2-40B4-BE49-F238E27FC236}">
                <a16:creationId xmlns:a16="http://schemas.microsoft.com/office/drawing/2014/main" id="{838F104B-73F8-4A70-B71B-FFAAE9F895D5}"/>
              </a:ext>
            </a:extLst>
          </p:cNvPr>
          <p:cNvSpPr txBox="1"/>
          <p:nvPr/>
        </p:nvSpPr>
        <p:spPr>
          <a:xfrm>
            <a:off x="6308146" y="3284240"/>
            <a:ext cx="2203055" cy="615540"/>
          </a:xfrm>
          <a:prstGeom prst="rect">
            <a:avLst/>
          </a:prstGeom>
          <a:noFill/>
        </p:spPr>
        <p:txBody>
          <a:bodyPr wrap="none" lIns="179300" tIns="143440" rIns="179300" bIns="143440" rtlCol="0">
            <a:spAutoFit/>
          </a:bodyPr>
          <a:lstStyle/>
          <a:p>
            <a:pPr defTabSz="914460">
              <a:lnSpc>
                <a:spcPct val="90000"/>
              </a:lnSpc>
              <a:spcAft>
                <a:spcPts val="588"/>
              </a:spcAft>
            </a:pPr>
            <a:r>
              <a:rPr kumimoji="1" lang="en-US" altLang="zh-CN" sz="2353" dirty="0">
                <a:gradFill>
                  <a:gsLst>
                    <a:gs pos="2917">
                      <a:srgbClr val="505050"/>
                    </a:gs>
                    <a:gs pos="30000">
                      <a:srgbClr val="505050"/>
                    </a:gs>
                  </a:gsLst>
                  <a:lin ang="5400000" scaled="0"/>
                </a:gradFill>
                <a:latin typeface="Segoe UI"/>
              </a:rPr>
              <a:t>Storage Node</a:t>
            </a:r>
            <a:endParaRPr kumimoji="1" lang="zh-CN" altLang="en-US" sz="2353" dirty="0">
              <a:gradFill>
                <a:gsLst>
                  <a:gs pos="2917">
                    <a:srgbClr val="505050"/>
                  </a:gs>
                  <a:gs pos="30000">
                    <a:srgbClr val="505050"/>
                  </a:gs>
                </a:gsLst>
                <a:lin ang="5400000" scaled="0"/>
              </a:gradFill>
              <a:latin typeface="Segoe UI"/>
            </a:endParaRPr>
          </a:p>
        </p:txBody>
      </p:sp>
      <p:cxnSp>
        <p:nvCxnSpPr>
          <p:cNvPr id="123" name="直线连接符 79">
            <a:extLst>
              <a:ext uri="{FF2B5EF4-FFF2-40B4-BE49-F238E27FC236}">
                <a16:creationId xmlns:a16="http://schemas.microsoft.com/office/drawing/2014/main" id="{17A120D5-60FA-443B-8EE4-E8211FE056FF}"/>
              </a:ext>
            </a:extLst>
          </p:cNvPr>
          <p:cNvCxnSpPr>
            <a:cxnSpLocks/>
          </p:cNvCxnSpPr>
          <p:nvPr/>
        </p:nvCxnSpPr>
        <p:spPr>
          <a:xfrm>
            <a:off x="5315499" y="2528390"/>
            <a:ext cx="0" cy="2883953"/>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4" name="直线连接符 80">
            <a:extLst>
              <a:ext uri="{FF2B5EF4-FFF2-40B4-BE49-F238E27FC236}">
                <a16:creationId xmlns:a16="http://schemas.microsoft.com/office/drawing/2014/main" id="{9AD59051-0EFE-4AA2-A828-E0C80697FEC5}"/>
              </a:ext>
            </a:extLst>
          </p:cNvPr>
          <p:cNvCxnSpPr>
            <a:cxnSpLocks/>
          </p:cNvCxnSpPr>
          <p:nvPr/>
        </p:nvCxnSpPr>
        <p:spPr>
          <a:xfrm>
            <a:off x="5319085" y="2528389"/>
            <a:ext cx="57443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5" name="直线连接符 83">
            <a:extLst>
              <a:ext uri="{FF2B5EF4-FFF2-40B4-BE49-F238E27FC236}">
                <a16:creationId xmlns:a16="http://schemas.microsoft.com/office/drawing/2014/main" id="{E9076333-EE4D-493F-A3D9-372E3C8067D3}"/>
              </a:ext>
            </a:extLst>
          </p:cNvPr>
          <p:cNvCxnSpPr>
            <a:cxnSpLocks/>
          </p:cNvCxnSpPr>
          <p:nvPr/>
        </p:nvCxnSpPr>
        <p:spPr>
          <a:xfrm>
            <a:off x="5329678" y="4412759"/>
            <a:ext cx="57443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6" name="直线连接符 84">
            <a:extLst>
              <a:ext uri="{FF2B5EF4-FFF2-40B4-BE49-F238E27FC236}">
                <a16:creationId xmlns:a16="http://schemas.microsoft.com/office/drawing/2014/main" id="{2849786F-DF44-4BBD-A210-248C95FE10CB}"/>
              </a:ext>
            </a:extLst>
          </p:cNvPr>
          <p:cNvCxnSpPr>
            <a:cxnSpLocks/>
          </p:cNvCxnSpPr>
          <p:nvPr/>
        </p:nvCxnSpPr>
        <p:spPr>
          <a:xfrm>
            <a:off x="3990827" y="4871133"/>
            <a:ext cx="1328257"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7" name="文本框 126">
            <a:extLst>
              <a:ext uri="{FF2B5EF4-FFF2-40B4-BE49-F238E27FC236}">
                <a16:creationId xmlns:a16="http://schemas.microsoft.com/office/drawing/2014/main" id="{79110148-B42A-4732-96B3-5680ACDB3EBB}"/>
              </a:ext>
            </a:extLst>
          </p:cNvPr>
          <p:cNvSpPr txBox="1"/>
          <p:nvPr/>
        </p:nvSpPr>
        <p:spPr>
          <a:xfrm>
            <a:off x="3447009" y="5366285"/>
            <a:ext cx="2164903" cy="506985"/>
          </a:xfrm>
          <a:prstGeom prst="rect">
            <a:avLst/>
          </a:prstGeom>
          <a:noFill/>
        </p:spPr>
        <p:txBody>
          <a:bodyPr wrap="none" lIns="179300" tIns="143440" rIns="179300" bIns="143440" rtlCol="0">
            <a:spAutoFit/>
          </a:bodyPr>
          <a:lstStyle/>
          <a:p>
            <a:pPr defTabSz="914460">
              <a:lnSpc>
                <a:spcPct val="90000"/>
              </a:lnSpc>
              <a:spcAft>
                <a:spcPts val="588"/>
              </a:spcAft>
            </a:pPr>
            <a:r>
              <a:rPr kumimoji="1" lang="en-US" altLang="zh-CN" sz="1569" dirty="0">
                <a:gradFill>
                  <a:gsLst>
                    <a:gs pos="2917">
                      <a:srgbClr val="505050"/>
                    </a:gs>
                    <a:gs pos="30000">
                      <a:srgbClr val="505050"/>
                    </a:gs>
                  </a:gsLst>
                  <a:lin ang="5400000" scaled="0"/>
                </a:gradFill>
                <a:latin typeface="Segoe UI"/>
              </a:rPr>
              <a:t>Data center network</a:t>
            </a:r>
            <a:endParaRPr kumimoji="1" lang="zh-CN" altLang="en-US" sz="1569" dirty="0">
              <a:gradFill>
                <a:gsLst>
                  <a:gs pos="2917">
                    <a:srgbClr val="505050"/>
                  </a:gs>
                  <a:gs pos="30000">
                    <a:srgbClr val="505050"/>
                  </a:gs>
                </a:gsLst>
                <a:lin ang="5400000" scaled="0"/>
              </a:gradFill>
              <a:latin typeface="Segoe UI"/>
            </a:endParaRPr>
          </a:p>
        </p:txBody>
      </p:sp>
      <p:sp>
        <p:nvSpPr>
          <p:cNvPr id="128" name="矩形 127">
            <a:extLst>
              <a:ext uri="{FF2B5EF4-FFF2-40B4-BE49-F238E27FC236}">
                <a16:creationId xmlns:a16="http://schemas.microsoft.com/office/drawing/2014/main" id="{ECB981F1-E589-42D9-B7C8-4B0678FBA8B4}"/>
              </a:ext>
            </a:extLst>
          </p:cNvPr>
          <p:cNvSpPr/>
          <p:nvPr/>
        </p:nvSpPr>
        <p:spPr bwMode="auto">
          <a:xfrm>
            <a:off x="602916" y="3054810"/>
            <a:ext cx="1134945" cy="2582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rgbClr val="505050"/>
                </a:solidFill>
                <a:latin typeface="Segoe UI"/>
                <a:ea typeface="Segoe UI" pitchFamily="34" charset="0"/>
                <a:cs typeface="Segoe UI" pitchFamily="34" charset="0"/>
              </a:rPr>
              <a:t>App</a:t>
            </a:r>
            <a:endParaRPr kumimoji="1" lang="zh-CN" altLang="en-US" sz="1373" dirty="0">
              <a:solidFill>
                <a:srgbClr val="505050"/>
              </a:solidFill>
              <a:latin typeface="Segoe UI"/>
              <a:ea typeface="Segoe UI" pitchFamily="34" charset="0"/>
              <a:cs typeface="Segoe UI" pitchFamily="34" charset="0"/>
            </a:endParaRPr>
          </a:p>
        </p:txBody>
      </p:sp>
      <p:sp>
        <p:nvSpPr>
          <p:cNvPr id="129" name="矩形 128">
            <a:extLst>
              <a:ext uri="{FF2B5EF4-FFF2-40B4-BE49-F238E27FC236}">
                <a16:creationId xmlns:a16="http://schemas.microsoft.com/office/drawing/2014/main" id="{D2143053-2220-44F3-8591-46CDD4D3FAE5}"/>
              </a:ext>
            </a:extLst>
          </p:cNvPr>
          <p:cNvSpPr/>
          <p:nvPr/>
        </p:nvSpPr>
        <p:spPr bwMode="auto">
          <a:xfrm>
            <a:off x="601561" y="3428352"/>
            <a:ext cx="1134945" cy="25822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rgbClr val="FFFFFF"/>
                </a:solidFill>
                <a:latin typeface="Segoe UI"/>
                <a:ea typeface="Segoe UI" pitchFamily="34" charset="0"/>
                <a:cs typeface="Segoe UI" pitchFamily="34" charset="0"/>
              </a:rPr>
              <a:t>OS</a:t>
            </a:r>
            <a:endParaRPr kumimoji="1" lang="zh-CN" altLang="en-US" sz="1373" dirty="0">
              <a:solidFill>
                <a:srgbClr val="FFFFFF"/>
              </a:solidFill>
              <a:latin typeface="Segoe UI"/>
              <a:ea typeface="Segoe UI" pitchFamily="34" charset="0"/>
              <a:cs typeface="Segoe UI" pitchFamily="34" charset="0"/>
            </a:endParaRPr>
          </a:p>
        </p:txBody>
      </p:sp>
      <p:sp>
        <p:nvSpPr>
          <p:cNvPr id="130" name="矩形 129">
            <a:extLst>
              <a:ext uri="{FF2B5EF4-FFF2-40B4-BE49-F238E27FC236}">
                <a16:creationId xmlns:a16="http://schemas.microsoft.com/office/drawing/2014/main" id="{D20EFCF2-BBDB-4387-9C48-8FD5009E144C}"/>
              </a:ext>
            </a:extLst>
          </p:cNvPr>
          <p:cNvSpPr/>
          <p:nvPr/>
        </p:nvSpPr>
        <p:spPr bwMode="auto">
          <a:xfrm>
            <a:off x="2101055" y="3048410"/>
            <a:ext cx="1134945" cy="2582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rgbClr val="505050"/>
                </a:solidFill>
                <a:latin typeface="Segoe UI"/>
                <a:ea typeface="Segoe UI" pitchFamily="34" charset="0"/>
                <a:cs typeface="Segoe UI" pitchFamily="34" charset="0"/>
              </a:rPr>
              <a:t>App</a:t>
            </a:r>
            <a:endParaRPr kumimoji="1" lang="zh-CN" altLang="en-US" sz="1373" dirty="0">
              <a:solidFill>
                <a:srgbClr val="505050"/>
              </a:solidFill>
              <a:latin typeface="Segoe UI"/>
              <a:ea typeface="Segoe UI" pitchFamily="34" charset="0"/>
              <a:cs typeface="Segoe UI" pitchFamily="34" charset="0"/>
            </a:endParaRPr>
          </a:p>
        </p:txBody>
      </p:sp>
      <p:sp>
        <p:nvSpPr>
          <p:cNvPr id="131" name="矩形 130">
            <a:extLst>
              <a:ext uri="{FF2B5EF4-FFF2-40B4-BE49-F238E27FC236}">
                <a16:creationId xmlns:a16="http://schemas.microsoft.com/office/drawing/2014/main" id="{86283F61-5460-4AE2-B09F-8F074EBB3813}"/>
              </a:ext>
            </a:extLst>
          </p:cNvPr>
          <p:cNvSpPr/>
          <p:nvPr/>
        </p:nvSpPr>
        <p:spPr bwMode="auto">
          <a:xfrm>
            <a:off x="2099700" y="3421952"/>
            <a:ext cx="1134945" cy="25822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rgbClr val="FFFFFF"/>
                </a:solidFill>
                <a:latin typeface="Segoe UI"/>
                <a:ea typeface="Segoe UI" pitchFamily="34" charset="0"/>
                <a:cs typeface="Segoe UI" pitchFamily="34" charset="0"/>
              </a:rPr>
              <a:t>OS</a:t>
            </a:r>
            <a:endParaRPr kumimoji="1" lang="zh-CN" altLang="en-US" sz="1373" dirty="0">
              <a:solidFill>
                <a:srgbClr val="FFFFFF"/>
              </a:solidFill>
              <a:latin typeface="Segoe UI"/>
              <a:ea typeface="Segoe UI" pitchFamily="34" charset="0"/>
              <a:cs typeface="Segoe UI" pitchFamily="34" charset="0"/>
            </a:endParaRPr>
          </a:p>
        </p:txBody>
      </p:sp>
      <p:sp>
        <p:nvSpPr>
          <p:cNvPr id="132" name="矩形 131">
            <a:extLst>
              <a:ext uri="{FF2B5EF4-FFF2-40B4-BE49-F238E27FC236}">
                <a16:creationId xmlns:a16="http://schemas.microsoft.com/office/drawing/2014/main" id="{CEA33464-7C36-48CD-8970-30C72F22AFAE}"/>
              </a:ext>
            </a:extLst>
          </p:cNvPr>
          <p:cNvSpPr/>
          <p:nvPr/>
        </p:nvSpPr>
        <p:spPr bwMode="auto">
          <a:xfrm>
            <a:off x="3618738" y="3051048"/>
            <a:ext cx="1134945" cy="2582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rgbClr val="505050"/>
                </a:solidFill>
                <a:latin typeface="Segoe UI"/>
                <a:ea typeface="Segoe UI" pitchFamily="34" charset="0"/>
                <a:cs typeface="Segoe UI" pitchFamily="34" charset="0"/>
              </a:rPr>
              <a:t>App</a:t>
            </a:r>
            <a:endParaRPr kumimoji="1" lang="zh-CN" altLang="en-US" sz="1373" dirty="0">
              <a:solidFill>
                <a:srgbClr val="505050"/>
              </a:solidFill>
              <a:latin typeface="Segoe UI"/>
              <a:ea typeface="Segoe UI" pitchFamily="34" charset="0"/>
              <a:cs typeface="Segoe UI" pitchFamily="34" charset="0"/>
            </a:endParaRPr>
          </a:p>
        </p:txBody>
      </p:sp>
      <p:sp>
        <p:nvSpPr>
          <p:cNvPr id="133" name="矩形 132">
            <a:extLst>
              <a:ext uri="{FF2B5EF4-FFF2-40B4-BE49-F238E27FC236}">
                <a16:creationId xmlns:a16="http://schemas.microsoft.com/office/drawing/2014/main" id="{1776E2CC-6A28-44AA-8C28-C8F14225DB63}"/>
              </a:ext>
            </a:extLst>
          </p:cNvPr>
          <p:cNvSpPr/>
          <p:nvPr/>
        </p:nvSpPr>
        <p:spPr bwMode="auto">
          <a:xfrm>
            <a:off x="3617383" y="3424590"/>
            <a:ext cx="1134945" cy="25822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rgbClr val="FFFFFF"/>
                </a:solidFill>
                <a:latin typeface="Segoe UI"/>
                <a:ea typeface="Segoe UI" pitchFamily="34" charset="0"/>
                <a:cs typeface="Segoe UI" pitchFamily="34" charset="0"/>
              </a:rPr>
              <a:t>OS</a:t>
            </a:r>
            <a:endParaRPr kumimoji="1" lang="zh-CN" altLang="en-US" sz="1373" dirty="0">
              <a:solidFill>
                <a:srgbClr val="FFFFFF"/>
              </a:solidFill>
              <a:latin typeface="Segoe UI"/>
              <a:ea typeface="Segoe UI" pitchFamily="34" charset="0"/>
              <a:cs typeface="Segoe UI" pitchFamily="34" charset="0"/>
            </a:endParaRPr>
          </a:p>
        </p:txBody>
      </p:sp>
      <p:cxnSp>
        <p:nvCxnSpPr>
          <p:cNvPr id="134" name="直线连接符 28">
            <a:extLst>
              <a:ext uri="{FF2B5EF4-FFF2-40B4-BE49-F238E27FC236}">
                <a16:creationId xmlns:a16="http://schemas.microsoft.com/office/drawing/2014/main" id="{1563A1E4-B6F4-4E98-8C9A-A4BF9D80B30B}"/>
              </a:ext>
            </a:extLst>
          </p:cNvPr>
          <p:cNvCxnSpPr>
            <a:stCxn id="128" idx="2"/>
            <a:endCxn id="129" idx="0"/>
          </p:cNvCxnSpPr>
          <p:nvPr/>
        </p:nvCxnSpPr>
        <p:spPr>
          <a:xfrm flipH="1">
            <a:off x="1169033" y="3313035"/>
            <a:ext cx="1355" cy="115317"/>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35" name="直线连接符 69">
            <a:extLst>
              <a:ext uri="{FF2B5EF4-FFF2-40B4-BE49-F238E27FC236}">
                <a16:creationId xmlns:a16="http://schemas.microsoft.com/office/drawing/2014/main" id="{15059AB4-34BB-4D9D-9E94-592F17852678}"/>
              </a:ext>
            </a:extLst>
          </p:cNvPr>
          <p:cNvCxnSpPr/>
          <p:nvPr/>
        </p:nvCxnSpPr>
        <p:spPr>
          <a:xfrm flipH="1">
            <a:off x="2702934" y="3313035"/>
            <a:ext cx="1355" cy="115317"/>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36" name="直线连接符 70">
            <a:extLst>
              <a:ext uri="{FF2B5EF4-FFF2-40B4-BE49-F238E27FC236}">
                <a16:creationId xmlns:a16="http://schemas.microsoft.com/office/drawing/2014/main" id="{106E292D-09FC-470D-BCFE-EECA8571FFD7}"/>
              </a:ext>
            </a:extLst>
          </p:cNvPr>
          <p:cNvCxnSpPr/>
          <p:nvPr/>
        </p:nvCxnSpPr>
        <p:spPr>
          <a:xfrm flipH="1">
            <a:off x="4171744" y="3321155"/>
            <a:ext cx="1355" cy="115317"/>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37" name="圆柱体 136">
            <a:extLst>
              <a:ext uri="{FF2B5EF4-FFF2-40B4-BE49-F238E27FC236}">
                <a16:creationId xmlns:a16="http://schemas.microsoft.com/office/drawing/2014/main" id="{6AB9FF4E-B0A0-407D-AF31-C4EC80B68F03}"/>
              </a:ext>
            </a:extLst>
          </p:cNvPr>
          <p:cNvSpPr/>
          <p:nvPr/>
        </p:nvSpPr>
        <p:spPr bwMode="auto">
          <a:xfrm>
            <a:off x="509184" y="4491454"/>
            <a:ext cx="1494168" cy="574455"/>
          </a:xfrm>
          <a:prstGeom prst="can">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569" dirty="0">
                <a:gradFill>
                  <a:gsLst>
                    <a:gs pos="0">
                      <a:srgbClr val="FFFFFF"/>
                    </a:gs>
                    <a:gs pos="100000">
                      <a:srgbClr val="FFFFFF"/>
                    </a:gs>
                  </a:gsLst>
                  <a:lin ang="5400000" scaled="0"/>
                </a:gradFill>
                <a:latin typeface="Segoe UI"/>
                <a:ea typeface="Segoe UI" pitchFamily="34" charset="0"/>
                <a:cs typeface="Segoe UI" pitchFamily="34" charset="0"/>
              </a:rPr>
              <a:t>DDR</a:t>
            </a:r>
            <a:r>
              <a:rPr kumimoji="1" lang="zh-CN" altLang="en-US" sz="1569" dirty="0">
                <a:gradFill>
                  <a:gsLst>
                    <a:gs pos="0">
                      <a:srgbClr val="FFFFFF"/>
                    </a:gs>
                    <a:gs pos="100000">
                      <a:srgbClr val="FFFFFF"/>
                    </a:gs>
                  </a:gsLst>
                  <a:lin ang="5400000" scaled="0"/>
                </a:gradFill>
                <a:latin typeface="Segoe UI"/>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latin typeface="Segoe UI"/>
                <a:ea typeface="Segoe UI" pitchFamily="34" charset="0"/>
                <a:cs typeface="Segoe UI" pitchFamily="34" charset="0"/>
              </a:rPr>
              <a:t>/</a:t>
            </a:r>
            <a:r>
              <a:rPr kumimoji="1" lang="zh-CN" altLang="en-US" sz="1569" dirty="0">
                <a:gradFill>
                  <a:gsLst>
                    <a:gs pos="0">
                      <a:srgbClr val="FFFFFF"/>
                    </a:gs>
                    <a:gs pos="100000">
                      <a:srgbClr val="FFFFFF"/>
                    </a:gs>
                  </a:gsLst>
                  <a:lin ang="5400000" scaled="0"/>
                </a:gradFill>
                <a:latin typeface="Segoe UI"/>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latin typeface="Segoe UI"/>
                <a:ea typeface="Segoe UI" pitchFamily="34" charset="0"/>
                <a:cs typeface="Segoe UI" pitchFamily="34" charset="0"/>
              </a:rPr>
              <a:t>Flash</a:t>
            </a:r>
            <a:endParaRPr kumimoji="1" lang="zh-CN" altLang="en-US" sz="156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38" name="矩形 137">
            <a:extLst>
              <a:ext uri="{FF2B5EF4-FFF2-40B4-BE49-F238E27FC236}">
                <a16:creationId xmlns:a16="http://schemas.microsoft.com/office/drawing/2014/main" id="{0581FAF3-DB2B-4D1E-AFF2-3CDF796B0286}"/>
              </a:ext>
            </a:extLst>
          </p:cNvPr>
          <p:cNvSpPr/>
          <p:nvPr/>
        </p:nvSpPr>
        <p:spPr bwMode="auto">
          <a:xfrm>
            <a:off x="5486892" y="1955687"/>
            <a:ext cx="3325097" cy="130063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kumimoji="1" lang="zh-CN" altLang="en-US" sz="1765" dirty="0">
              <a:solidFill>
                <a:schemeClr val="tx1"/>
              </a:solidFill>
              <a:ea typeface="Segoe UI" pitchFamily="34" charset="0"/>
              <a:cs typeface="Segoe UI" pitchFamily="34" charset="0"/>
            </a:endParaRPr>
          </a:p>
        </p:txBody>
      </p:sp>
      <p:grpSp>
        <p:nvGrpSpPr>
          <p:cNvPr id="139" name="组合 138">
            <a:extLst>
              <a:ext uri="{FF2B5EF4-FFF2-40B4-BE49-F238E27FC236}">
                <a16:creationId xmlns:a16="http://schemas.microsoft.com/office/drawing/2014/main" id="{60EA10EE-E494-4361-A69A-1786F89907EB}"/>
              </a:ext>
            </a:extLst>
          </p:cNvPr>
          <p:cNvGrpSpPr/>
          <p:nvPr/>
        </p:nvGrpSpPr>
        <p:grpSpPr>
          <a:xfrm>
            <a:off x="5588178" y="2096682"/>
            <a:ext cx="2083344" cy="1058452"/>
            <a:chOff x="5474805" y="4787345"/>
            <a:chExt cx="1007424" cy="382629"/>
          </a:xfrm>
        </p:grpSpPr>
        <p:sp>
          <p:nvSpPr>
            <p:cNvPr id="140" name="Rectangle 707">
              <a:extLst>
                <a:ext uri="{FF2B5EF4-FFF2-40B4-BE49-F238E27FC236}">
                  <a16:creationId xmlns:a16="http://schemas.microsoft.com/office/drawing/2014/main" id="{F71BD0EA-BA7F-47FF-91C4-CAA8196E6A19}"/>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41" name="Rectangle 708">
              <a:extLst>
                <a:ext uri="{FF2B5EF4-FFF2-40B4-BE49-F238E27FC236}">
                  <a16:creationId xmlns:a16="http://schemas.microsoft.com/office/drawing/2014/main" id="{9E55D9E4-7B2B-442B-B91B-F414FCADC31C}"/>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42" name="Rectangle 709">
              <a:extLst>
                <a:ext uri="{FF2B5EF4-FFF2-40B4-BE49-F238E27FC236}">
                  <a16:creationId xmlns:a16="http://schemas.microsoft.com/office/drawing/2014/main" id="{F8CAD36B-5960-4D97-95EC-3B69C49E5300}"/>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defTabSz="685582" fontAlgn="base">
                <a:lnSpc>
                  <a:spcPct val="90000"/>
                </a:lnSpc>
                <a:spcBef>
                  <a:spcPct val="0"/>
                </a:spcBef>
                <a:spcAft>
                  <a:spcPct val="0"/>
                </a:spcAft>
                <a:defRPr/>
              </a:pPr>
              <a:r>
                <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Programmable</a:t>
              </a:r>
            </a:p>
            <a:p>
              <a:pPr defTabSz="685582" fontAlgn="base">
                <a:lnSpc>
                  <a:spcPct val="90000"/>
                </a:lnSpc>
                <a:spcBef>
                  <a:spcPct val="0"/>
                </a:spcBef>
                <a:spcAft>
                  <a:spcPct val="0"/>
                </a:spcAft>
                <a:defRPr/>
              </a:pPr>
              <a:r>
                <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p>
          </p:txBody>
        </p:sp>
      </p:grpSp>
      <p:sp>
        <p:nvSpPr>
          <p:cNvPr id="143" name="矩形 142">
            <a:extLst>
              <a:ext uri="{FF2B5EF4-FFF2-40B4-BE49-F238E27FC236}">
                <a16:creationId xmlns:a16="http://schemas.microsoft.com/office/drawing/2014/main" id="{B546DE83-404F-430E-9E72-768F491B8F32}"/>
              </a:ext>
            </a:extLst>
          </p:cNvPr>
          <p:cNvSpPr/>
          <p:nvPr/>
        </p:nvSpPr>
        <p:spPr bwMode="auto">
          <a:xfrm>
            <a:off x="6602963" y="2162155"/>
            <a:ext cx="918422" cy="691592"/>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VNF Data Plane</a:t>
            </a:r>
            <a:endParaRPr kumimoji="1" lang="zh-CN" altLang="en-US" sz="1373" dirty="0">
              <a:solidFill>
                <a:schemeClr val="bg1"/>
              </a:solidFill>
              <a:ea typeface="Segoe UI" pitchFamily="34" charset="0"/>
              <a:cs typeface="Segoe UI" pitchFamily="34" charset="0"/>
            </a:endParaRPr>
          </a:p>
        </p:txBody>
      </p:sp>
      <p:sp>
        <p:nvSpPr>
          <p:cNvPr id="144" name="矩形 143">
            <a:extLst>
              <a:ext uri="{FF2B5EF4-FFF2-40B4-BE49-F238E27FC236}">
                <a16:creationId xmlns:a16="http://schemas.microsoft.com/office/drawing/2014/main" id="{B06C035C-1B94-48B7-A046-11811FA694C8}"/>
              </a:ext>
            </a:extLst>
          </p:cNvPr>
          <p:cNvSpPr/>
          <p:nvPr/>
        </p:nvSpPr>
        <p:spPr bwMode="auto">
          <a:xfrm>
            <a:off x="7807877" y="2166928"/>
            <a:ext cx="972692" cy="691592"/>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VNF Control Plane</a:t>
            </a:r>
            <a:endParaRPr kumimoji="1" lang="zh-CN" altLang="en-US" sz="1373" dirty="0">
              <a:solidFill>
                <a:schemeClr val="bg1"/>
              </a:solidFill>
              <a:ea typeface="Segoe UI" pitchFamily="34" charset="0"/>
              <a:cs typeface="Segoe UI" pitchFamily="34" charset="0"/>
            </a:endParaRPr>
          </a:p>
        </p:txBody>
      </p:sp>
      <p:cxnSp>
        <p:nvCxnSpPr>
          <p:cNvPr id="145" name="直线连接符 75">
            <a:extLst>
              <a:ext uri="{FF2B5EF4-FFF2-40B4-BE49-F238E27FC236}">
                <a16:creationId xmlns:a16="http://schemas.microsoft.com/office/drawing/2014/main" id="{D75DC4C4-969E-4622-A021-F9A8F3F93351}"/>
              </a:ext>
            </a:extLst>
          </p:cNvPr>
          <p:cNvCxnSpPr>
            <a:cxnSpLocks/>
            <a:endCxn id="144" idx="1"/>
          </p:cNvCxnSpPr>
          <p:nvPr/>
        </p:nvCxnSpPr>
        <p:spPr>
          <a:xfrm flipV="1">
            <a:off x="7521385" y="2512724"/>
            <a:ext cx="286492" cy="889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6" name="矩形 145">
            <a:extLst>
              <a:ext uri="{FF2B5EF4-FFF2-40B4-BE49-F238E27FC236}">
                <a16:creationId xmlns:a16="http://schemas.microsoft.com/office/drawing/2014/main" id="{8C7F09BE-820D-4F36-BC17-6E7D178EC8F3}"/>
              </a:ext>
            </a:extLst>
          </p:cNvPr>
          <p:cNvSpPr/>
          <p:nvPr/>
        </p:nvSpPr>
        <p:spPr bwMode="auto">
          <a:xfrm>
            <a:off x="5497486" y="3894370"/>
            <a:ext cx="3314502" cy="195489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kumimoji="1" lang="zh-CN" altLang="en-US" sz="1765" dirty="0">
              <a:solidFill>
                <a:schemeClr val="tx1"/>
              </a:solidFill>
              <a:ea typeface="Segoe UI" pitchFamily="34" charset="0"/>
              <a:cs typeface="Segoe UI" pitchFamily="34" charset="0"/>
            </a:endParaRPr>
          </a:p>
        </p:txBody>
      </p:sp>
      <p:sp>
        <p:nvSpPr>
          <p:cNvPr id="147" name="圆柱体 146">
            <a:extLst>
              <a:ext uri="{FF2B5EF4-FFF2-40B4-BE49-F238E27FC236}">
                <a16:creationId xmlns:a16="http://schemas.microsoft.com/office/drawing/2014/main" id="{C463D4AF-3B32-40CE-B567-CE51526DCC36}"/>
              </a:ext>
            </a:extLst>
          </p:cNvPr>
          <p:cNvSpPr/>
          <p:nvPr/>
        </p:nvSpPr>
        <p:spPr bwMode="auto">
          <a:xfrm>
            <a:off x="6327137" y="5125116"/>
            <a:ext cx="1494168" cy="574455"/>
          </a:xfrm>
          <a:prstGeom prst="can">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569" dirty="0">
                <a:gradFill>
                  <a:gsLst>
                    <a:gs pos="0">
                      <a:srgbClr val="FFFFFF"/>
                    </a:gs>
                    <a:gs pos="100000">
                      <a:srgbClr val="FFFFFF"/>
                    </a:gs>
                  </a:gsLst>
                  <a:lin ang="5400000" scaled="0"/>
                </a:gradFill>
                <a:ea typeface="Segoe UI" pitchFamily="34" charset="0"/>
                <a:cs typeface="Segoe UI" pitchFamily="34" charset="0"/>
              </a:rPr>
              <a:t>DDR</a:t>
            </a:r>
            <a:r>
              <a:rPr kumimoji="1" lang="zh-CN" altLang="en-US" sz="1569" dirty="0">
                <a:gradFill>
                  <a:gsLst>
                    <a:gs pos="0">
                      <a:srgbClr val="FFFFFF"/>
                    </a:gs>
                    <a:gs pos="100000">
                      <a:srgbClr val="FFFFFF"/>
                    </a:gs>
                  </a:gsLst>
                  <a:lin ang="5400000" scaled="0"/>
                </a:gradFill>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ea typeface="Segoe UI" pitchFamily="34" charset="0"/>
                <a:cs typeface="Segoe UI" pitchFamily="34" charset="0"/>
              </a:rPr>
              <a:t>/</a:t>
            </a:r>
            <a:r>
              <a:rPr kumimoji="1" lang="zh-CN" altLang="en-US" sz="1569" dirty="0">
                <a:gradFill>
                  <a:gsLst>
                    <a:gs pos="0">
                      <a:srgbClr val="FFFFFF"/>
                    </a:gs>
                    <a:gs pos="100000">
                      <a:srgbClr val="FFFFFF"/>
                    </a:gs>
                  </a:gsLst>
                  <a:lin ang="5400000" scaled="0"/>
                </a:gradFill>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569" dirty="0">
              <a:gradFill>
                <a:gsLst>
                  <a:gs pos="0">
                    <a:srgbClr val="FFFFFF"/>
                  </a:gs>
                  <a:gs pos="100000">
                    <a:srgbClr val="FFFFFF"/>
                  </a:gs>
                </a:gsLst>
                <a:lin ang="5400000" scaled="0"/>
              </a:gradFill>
              <a:ea typeface="Segoe UI" pitchFamily="34" charset="0"/>
              <a:cs typeface="Segoe UI" pitchFamily="34" charset="0"/>
            </a:endParaRPr>
          </a:p>
        </p:txBody>
      </p:sp>
      <p:cxnSp>
        <p:nvCxnSpPr>
          <p:cNvPr id="148" name="直线连接符 36">
            <a:extLst>
              <a:ext uri="{FF2B5EF4-FFF2-40B4-BE49-F238E27FC236}">
                <a16:creationId xmlns:a16="http://schemas.microsoft.com/office/drawing/2014/main" id="{0E57EDBB-2895-4DB3-87ED-C2015D6D7AB5}"/>
              </a:ext>
            </a:extLst>
          </p:cNvPr>
          <p:cNvCxnSpPr>
            <a:cxnSpLocks/>
            <a:stCxn id="153" idx="2"/>
            <a:endCxn id="147" idx="1"/>
          </p:cNvCxnSpPr>
          <p:nvPr/>
        </p:nvCxnSpPr>
        <p:spPr>
          <a:xfrm>
            <a:off x="7062174" y="4764654"/>
            <a:ext cx="12047" cy="360461"/>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grpSp>
        <p:nvGrpSpPr>
          <p:cNvPr id="149" name="组合 148">
            <a:extLst>
              <a:ext uri="{FF2B5EF4-FFF2-40B4-BE49-F238E27FC236}">
                <a16:creationId xmlns:a16="http://schemas.microsoft.com/office/drawing/2014/main" id="{AB77FE2C-3A85-460A-9842-FB7C3D2F9A13}"/>
              </a:ext>
            </a:extLst>
          </p:cNvPr>
          <p:cNvGrpSpPr/>
          <p:nvPr/>
        </p:nvGrpSpPr>
        <p:grpSpPr>
          <a:xfrm>
            <a:off x="5588178" y="4007589"/>
            <a:ext cx="2083344" cy="1058452"/>
            <a:chOff x="5474805" y="4787345"/>
            <a:chExt cx="1007424" cy="382629"/>
          </a:xfrm>
        </p:grpSpPr>
        <p:sp>
          <p:nvSpPr>
            <p:cNvPr id="150" name="Rectangle 707">
              <a:extLst>
                <a:ext uri="{FF2B5EF4-FFF2-40B4-BE49-F238E27FC236}">
                  <a16:creationId xmlns:a16="http://schemas.microsoft.com/office/drawing/2014/main" id="{08E8ADF8-B74B-411D-A727-2B7782807D41}"/>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51" name="Rectangle 708">
              <a:extLst>
                <a:ext uri="{FF2B5EF4-FFF2-40B4-BE49-F238E27FC236}">
                  <a16:creationId xmlns:a16="http://schemas.microsoft.com/office/drawing/2014/main" id="{758DFC5F-5B76-40F0-821D-B9A5A1A539E7}"/>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52" name="Rectangle 709">
              <a:extLst>
                <a:ext uri="{FF2B5EF4-FFF2-40B4-BE49-F238E27FC236}">
                  <a16:creationId xmlns:a16="http://schemas.microsoft.com/office/drawing/2014/main" id="{A952E82A-D14A-457D-9F76-1D2A3523C300}"/>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Programmable</a:t>
              </a:r>
            </a:p>
            <a:p>
              <a:pPr defTabSz="685582" fontAlgn="base">
                <a:lnSpc>
                  <a:spcPct val="90000"/>
                </a:lnSpc>
                <a:spcBef>
                  <a:spcPct val="0"/>
                </a:spcBef>
                <a:spcAft>
                  <a:spcPct val="0"/>
                </a:spcAft>
                <a:defRPr/>
              </a:pPr>
              <a:r>
                <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p>
          </p:txBody>
        </p:sp>
      </p:grpSp>
      <p:sp>
        <p:nvSpPr>
          <p:cNvPr id="153" name="矩形 152">
            <a:extLst>
              <a:ext uri="{FF2B5EF4-FFF2-40B4-BE49-F238E27FC236}">
                <a16:creationId xmlns:a16="http://schemas.microsoft.com/office/drawing/2014/main" id="{A4A32EF8-CD2A-4DD1-9B21-1D86A96815D5}"/>
              </a:ext>
            </a:extLst>
          </p:cNvPr>
          <p:cNvSpPr/>
          <p:nvPr/>
        </p:nvSpPr>
        <p:spPr bwMode="auto">
          <a:xfrm>
            <a:off x="6602963" y="4073062"/>
            <a:ext cx="918422" cy="691592"/>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43440" rIns="360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Data Structure Data Plane</a:t>
            </a:r>
            <a:endParaRPr kumimoji="1" lang="zh-CN" altLang="en-US" sz="1373" dirty="0">
              <a:solidFill>
                <a:schemeClr val="bg1"/>
              </a:solidFill>
              <a:ea typeface="Segoe UI" pitchFamily="34" charset="0"/>
              <a:cs typeface="Segoe UI" pitchFamily="34" charset="0"/>
            </a:endParaRPr>
          </a:p>
        </p:txBody>
      </p:sp>
      <p:sp>
        <p:nvSpPr>
          <p:cNvPr id="154" name="矩形 153">
            <a:extLst>
              <a:ext uri="{FF2B5EF4-FFF2-40B4-BE49-F238E27FC236}">
                <a16:creationId xmlns:a16="http://schemas.microsoft.com/office/drawing/2014/main" id="{8FB63BFE-6F29-40D0-8874-E25AC775B5E1}"/>
              </a:ext>
            </a:extLst>
          </p:cNvPr>
          <p:cNvSpPr/>
          <p:nvPr/>
        </p:nvSpPr>
        <p:spPr bwMode="auto">
          <a:xfrm>
            <a:off x="7795004" y="4007589"/>
            <a:ext cx="918422" cy="882038"/>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43440" rIns="360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Data Structure Control Plane</a:t>
            </a:r>
            <a:endParaRPr kumimoji="1" lang="zh-CN" altLang="en-US" sz="1373" dirty="0">
              <a:solidFill>
                <a:schemeClr val="bg1"/>
              </a:solidFill>
              <a:ea typeface="Segoe UI" pitchFamily="34" charset="0"/>
              <a:cs typeface="Segoe UI" pitchFamily="34" charset="0"/>
            </a:endParaRPr>
          </a:p>
        </p:txBody>
      </p:sp>
      <p:cxnSp>
        <p:nvCxnSpPr>
          <p:cNvPr id="155" name="直线连接符 95">
            <a:extLst>
              <a:ext uri="{FF2B5EF4-FFF2-40B4-BE49-F238E27FC236}">
                <a16:creationId xmlns:a16="http://schemas.microsoft.com/office/drawing/2014/main" id="{5AA81403-7ACB-40AF-862D-172EB913142C}"/>
              </a:ext>
            </a:extLst>
          </p:cNvPr>
          <p:cNvCxnSpPr>
            <a:cxnSpLocks/>
          </p:cNvCxnSpPr>
          <p:nvPr/>
        </p:nvCxnSpPr>
        <p:spPr>
          <a:xfrm flipV="1">
            <a:off x="7534814" y="4421088"/>
            <a:ext cx="286491" cy="8889"/>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68555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69261" y="4250793"/>
            <a:ext cx="8785244" cy="1794559"/>
          </a:xfrm>
        </p:spPr>
        <p:txBody>
          <a:bodyPr/>
          <a:lstStyle/>
          <a:p>
            <a:r>
              <a:rPr lang="en-US" altLang="zh-CN" sz="2353" b="1" dirty="0">
                <a:latin typeface="+mn-lt"/>
              </a:rPr>
              <a:t>Bojie Li</a:t>
            </a:r>
            <a:r>
              <a:rPr lang="en-US" altLang="zh-CN" sz="2353" baseline="30000" dirty="0">
                <a:latin typeface="+mn-lt"/>
              </a:rPr>
              <a:t>1,2</a:t>
            </a:r>
            <a:r>
              <a:rPr lang="en-US" altLang="zh-CN" sz="2353" dirty="0">
                <a:latin typeface="+mn-lt"/>
              </a:rPr>
              <a:t>   Zhenyuan Ruan</a:t>
            </a:r>
            <a:r>
              <a:rPr lang="en-US" altLang="zh-CN" sz="2353" baseline="30000" dirty="0">
                <a:latin typeface="+mn-lt"/>
              </a:rPr>
              <a:t>1,3</a:t>
            </a:r>
            <a:r>
              <a:rPr lang="en-US" altLang="zh-CN" sz="2353" dirty="0">
                <a:latin typeface="+mn-lt"/>
              </a:rPr>
              <a:t>   Wencong Xiao</a:t>
            </a:r>
            <a:r>
              <a:rPr lang="en-US" altLang="zh-CN" sz="2353" baseline="30000" dirty="0">
                <a:latin typeface="+mn-lt"/>
              </a:rPr>
              <a:t>1,4</a:t>
            </a:r>
            <a:r>
              <a:rPr lang="en-US" altLang="zh-CN" sz="2353" dirty="0">
                <a:latin typeface="+mn-lt"/>
              </a:rPr>
              <a:t>   </a:t>
            </a:r>
            <a:r>
              <a:rPr lang="en-US" sz="2353" dirty="0">
                <a:latin typeface="+mn-lt"/>
              </a:rPr>
              <a:t>Yuanwei Lu</a:t>
            </a:r>
            <a:r>
              <a:rPr lang="en-US" sz="2353" baseline="30000" dirty="0">
                <a:latin typeface="+mn-lt"/>
              </a:rPr>
              <a:t>1,2</a:t>
            </a:r>
            <a:r>
              <a:rPr lang="en-US" sz="2353" dirty="0">
                <a:latin typeface="+mn-lt"/>
              </a:rPr>
              <a:t>    Yongqiang Xiong</a:t>
            </a:r>
            <a:r>
              <a:rPr lang="en-US" sz="2353" baseline="30000" dirty="0">
                <a:latin typeface="+mn-lt"/>
              </a:rPr>
              <a:t>1</a:t>
            </a:r>
            <a:r>
              <a:rPr lang="en-US" sz="2353" dirty="0">
                <a:latin typeface="+mn-lt"/>
              </a:rPr>
              <a:t>      Andrew Putnam</a:t>
            </a:r>
            <a:r>
              <a:rPr lang="en-US" sz="2353" baseline="30000" dirty="0">
                <a:latin typeface="+mn-lt"/>
              </a:rPr>
              <a:t>1</a:t>
            </a:r>
            <a:r>
              <a:rPr lang="en-US" sz="2353" dirty="0">
                <a:latin typeface="+mn-lt"/>
              </a:rPr>
              <a:t>        </a:t>
            </a:r>
            <a:r>
              <a:rPr lang="en-US" sz="2353" dirty="0" err="1">
                <a:latin typeface="+mn-lt"/>
              </a:rPr>
              <a:t>Enhong</a:t>
            </a:r>
            <a:r>
              <a:rPr lang="en-US" sz="2353" dirty="0">
                <a:latin typeface="+mn-lt"/>
              </a:rPr>
              <a:t> Chen</a:t>
            </a:r>
            <a:r>
              <a:rPr lang="en-US" sz="2353" baseline="30000" dirty="0">
                <a:latin typeface="+mn-lt"/>
              </a:rPr>
              <a:t>2</a:t>
            </a:r>
          </a:p>
          <a:p>
            <a:r>
              <a:rPr lang="en-US" sz="2353" dirty="0">
                <a:latin typeface="+mn-lt"/>
              </a:rPr>
              <a:t>Lintao Zhang</a:t>
            </a:r>
            <a:r>
              <a:rPr lang="en-US" sz="2353" baseline="30000" dirty="0">
                <a:latin typeface="+mn-lt"/>
              </a:rPr>
              <a:t>1</a:t>
            </a:r>
          </a:p>
          <a:p>
            <a:endParaRPr lang="en-US" sz="2353" dirty="0">
              <a:latin typeface="+mn-lt"/>
            </a:endParaRPr>
          </a:p>
          <a:p>
            <a:r>
              <a:rPr lang="en-US" sz="2353" baseline="30000" dirty="0">
                <a:latin typeface="+mn-lt"/>
              </a:rPr>
              <a:t>1</a:t>
            </a:r>
            <a:r>
              <a:rPr lang="en-US" sz="2353" dirty="0">
                <a:latin typeface="+mn-lt"/>
              </a:rPr>
              <a:t>Microsoft Research    </a:t>
            </a:r>
            <a:r>
              <a:rPr lang="en-US" sz="2353" baseline="30000" dirty="0">
                <a:latin typeface="+mn-lt"/>
              </a:rPr>
              <a:t>2</a:t>
            </a:r>
            <a:r>
              <a:rPr lang="en-US" sz="2353" dirty="0">
                <a:latin typeface="+mn-lt"/>
              </a:rPr>
              <a:t>USTC      </a:t>
            </a:r>
            <a:r>
              <a:rPr lang="en-US" sz="2353" baseline="30000" dirty="0">
                <a:latin typeface="+mn-lt"/>
              </a:rPr>
              <a:t>3</a:t>
            </a:r>
            <a:r>
              <a:rPr lang="en-US" sz="2353" dirty="0">
                <a:latin typeface="+mn-lt"/>
              </a:rPr>
              <a:t>UCLA      </a:t>
            </a:r>
            <a:r>
              <a:rPr lang="en-US" sz="2353" baseline="30000" dirty="0">
                <a:latin typeface="+mn-lt"/>
              </a:rPr>
              <a:t>4</a:t>
            </a:r>
            <a:r>
              <a:rPr lang="en-US" sz="2353" dirty="0">
                <a:latin typeface="+mn-lt"/>
              </a:rPr>
              <a:t>Beihang University</a:t>
            </a:r>
          </a:p>
        </p:txBody>
      </p:sp>
      <p:sp>
        <p:nvSpPr>
          <p:cNvPr id="2" name="Title 1"/>
          <p:cNvSpPr>
            <a:spLocks noGrp="1"/>
          </p:cNvSpPr>
          <p:nvPr>
            <p:ph type="title"/>
          </p:nvPr>
        </p:nvSpPr>
        <p:spPr>
          <a:xfrm>
            <a:off x="269261" y="1262456"/>
            <a:ext cx="8038160" cy="1801334"/>
          </a:xfrm>
        </p:spPr>
        <p:txBody>
          <a:bodyPr/>
          <a:lstStyle/>
          <a:p>
            <a:r>
              <a:rPr lang="en-US" dirty="0"/>
              <a:t>KV-Direct: High-Performance In-Memory Key-Value Store with Programmable NIC</a:t>
            </a:r>
          </a:p>
        </p:txBody>
      </p:sp>
      <p:sp>
        <p:nvSpPr>
          <p:cNvPr id="4" name="文本框 3">
            <a:extLst>
              <a:ext uri="{FF2B5EF4-FFF2-40B4-BE49-F238E27FC236}">
                <a16:creationId xmlns:a16="http://schemas.microsoft.com/office/drawing/2014/main" id="{FFBDAD17-FFB1-4E21-BF2F-93A935633E16}"/>
              </a:ext>
            </a:extLst>
          </p:cNvPr>
          <p:cNvSpPr txBox="1"/>
          <p:nvPr/>
        </p:nvSpPr>
        <p:spPr>
          <a:xfrm>
            <a:off x="269261" y="207204"/>
            <a:ext cx="3072024" cy="738664"/>
          </a:xfrm>
          <a:prstGeom prst="rect">
            <a:avLst/>
          </a:prstGeom>
          <a:noFill/>
        </p:spPr>
        <p:txBody>
          <a:bodyPr wrap="square" lIns="182880" tIns="146304" rIns="182880" bIns="146304" rtlCol="0">
            <a:spAutoFit/>
          </a:bodyPr>
          <a:lstStyle/>
          <a:p>
            <a:pPr>
              <a:lnSpc>
                <a:spcPct val="90000"/>
              </a:lnSpc>
              <a:spcAft>
                <a:spcPts val="600"/>
              </a:spcAft>
            </a:pPr>
            <a:r>
              <a:rPr lang="en-US" altLang="zh-CN" sz="3200" b="1" dirty="0">
                <a:gradFill>
                  <a:gsLst>
                    <a:gs pos="2917">
                      <a:schemeClr val="tx1"/>
                    </a:gs>
                    <a:gs pos="30000">
                      <a:schemeClr val="tx1"/>
                    </a:gs>
                  </a:gsLst>
                  <a:lin ang="5400000" scaled="0"/>
                </a:gradFill>
              </a:rPr>
              <a:t>SOSP ’17</a:t>
            </a:r>
            <a:endParaRPr lang="zh-CN" altLang="en-US" sz="3200" b="1"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84995840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63" y="291247"/>
            <a:ext cx="8605476" cy="899614"/>
          </a:xfrm>
        </p:spPr>
        <p:txBody>
          <a:bodyPr/>
          <a:lstStyle/>
          <a:p>
            <a:r>
              <a:rPr lang="en-US" dirty="0"/>
              <a:t>Key-Value Store in Data Centers</a:t>
            </a:r>
          </a:p>
        </p:txBody>
      </p:sp>
      <p:sp>
        <p:nvSpPr>
          <p:cNvPr id="3" name="Text Placeholder 2"/>
          <p:cNvSpPr>
            <a:spLocks noGrp="1"/>
          </p:cNvSpPr>
          <p:nvPr>
            <p:ph type="body" sz="quarter" idx="10"/>
          </p:nvPr>
        </p:nvSpPr>
        <p:spPr>
          <a:xfrm>
            <a:off x="269262" y="1189303"/>
            <a:ext cx="4123905" cy="615574"/>
          </a:xfrm>
        </p:spPr>
        <p:txBody>
          <a:bodyPr/>
          <a:lstStyle/>
          <a:p>
            <a:r>
              <a:rPr lang="en-US" dirty="0"/>
              <a:t>Web Cache</a:t>
            </a:r>
          </a:p>
        </p:txBody>
      </p:sp>
      <p:sp>
        <p:nvSpPr>
          <p:cNvPr id="4" name="Text Placeholder 3"/>
          <p:cNvSpPr>
            <a:spLocks noGrp="1"/>
          </p:cNvSpPr>
          <p:nvPr>
            <p:ph type="body" sz="quarter" idx="11"/>
          </p:nvPr>
        </p:nvSpPr>
        <p:spPr>
          <a:xfrm>
            <a:off x="4751253" y="1187772"/>
            <a:ext cx="4123905" cy="615574"/>
          </a:xfrm>
        </p:spPr>
        <p:txBody>
          <a:bodyPr/>
          <a:lstStyle/>
          <a:p>
            <a:r>
              <a:rPr lang="en-US" dirty="0"/>
              <a:t>Shared Data Structure</a:t>
            </a:r>
          </a:p>
        </p:txBody>
      </p:sp>
      <p:pic>
        <p:nvPicPr>
          <p:cNvPr id="5" name="图片 6"/>
          <p:cNvPicPr>
            <a:picLocks noChangeAspect="1"/>
          </p:cNvPicPr>
          <p:nvPr/>
        </p:nvPicPr>
        <p:blipFill>
          <a:blip r:embed="rId3"/>
          <a:stretch>
            <a:fillRect/>
          </a:stretch>
        </p:blipFill>
        <p:spPr>
          <a:xfrm>
            <a:off x="1051487" y="1981752"/>
            <a:ext cx="1491856" cy="875655"/>
          </a:xfrm>
          <a:prstGeom prst="rect">
            <a:avLst/>
          </a:prstGeom>
        </p:spPr>
      </p:pic>
      <p:pic>
        <p:nvPicPr>
          <p:cNvPr id="6" name="Picture 2" descr="Image result for red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453" y="2987007"/>
            <a:ext cx="2229723" cy="7450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31914" y="4360888"/>
            <a:ext cx="2248241"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Recent Tweets</a:t>
            </a:r>
          </a:p>
        </p:txBody>
      </p:sp>
      <p:sp>
        <p:nvSpPr>
          <p:cNvPr id="8" name="TextBox 7"/>
          <p:cNvSpPr txBox="1"/>
          <p:nvPr/>
        </p:nvSpPr>
        <p:spPr>
          <a:xfrm>
            <a:off x="238912" y="4360888"/>
            <a:ext cx="1334939"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User ID</a:t>
            </a:r>
          </a:p>
        </p:txBody>
      </p:sp>
      <p:cxnSp>
        <p:nvCxnSpPr>
          <p:cNvPr id="12" name="Straight Arrow Connector 11"/>
          <p:cNvCxnSpPr>
            <a:stCxn id="8" idx="3"/>
            <a:endCxn id="7" idx="1"/>
          </p:cNvCxnSpPr>
          <p:nvPr/>
        </p:nvCxnSpPr>
        <p:spPr>
          <a:xfrm>
            <a:off x="1573850" y="4668675"/>
            <a:ext cx="458064"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7489" y="4940668"/>
            <a:ext cx="891740"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SQL</a:t>
            </a:r>
          </a:p>
        </p:txBody>
      </p:sp>
      <p:cxnSp>
        <p:nvCxnSpPr>
          <p:cNvPr id="14" name="Straight Arrow Connector 13"/>
          <p:cNvCxnSpPr/>
          <p:nvPr/>
        </p:nvCxnSpPr>
        <p:spPr>
          <a:xfrm>
            <a:off x="1573850" y="5255482"/>
            <a:ext cx="458064"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24926" y="4938742"/>
            <a:ext cx="1998416"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Query result</a:t>
            </a:r>
          </a:p>
        </p:txBody>
      </p:sp>
      <p:sp>
        <p:nvSpPr>
          <p:cNvPr id="17" name="TextBox 16"/>
          <p:cNvSpPr txBox="1"/>
          <p:nvPr/>
        </p:nvSpPr>
        <p:spPr>
          <a:xfrm>
            <a:off x="238911" y="3877251"/>
            <a:ext cx="835917"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Key</a:t>
            </a:r>
          </a:p>
        </p:txBody>
      </p:sp>
      <p:sp>
        <p:nvSpPr>
          <p:cNvPr id="18" name="TextBox 17"/>
          <p:cNvSpPr txBox="1"/>
          <p:nvPr/>
        </p:nvSpPr>
        <p:spPr>
          <a:xfrm>
            <a:off x="2031914" y="3889668"/>
            <a:ext cx="1083793"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Value</a:t>
            </a:r>
          </a:p>
        </p:txBody>
      </p:sp>
      <p:sp>
        <p:nvSpPr>
          <p:cNvPr id="19" name="TextBox 18"/>
          <p:cNvSpPr txBox="1"/>
          <p:nvPr/>
        </p:nvSpPr>
        <p:spPr>
          <a:xfrm>
            <a:off x="238912" y="5499969"/>
            <a:ext cx="1356941"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Session</a:t>
            </a:r>
          </a:p>
        </p:txBody>
      </p:sp>
      <p:cxnSp>
        <p:nvCxnSpPr>
          <p:cNvPr id="20" name="Straight Arrow Connector 19"/>
          <p:cNvCxnSpPr/>
          <p:nvPr/>
        </p:nvCxnSpPr>
        <p:spPr>
          <a:xfrm>
            <a:off x="1573850" y="5785767"/>
            <a:ext cx="458064"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24924" y="5477980"/>
            <a:ext cx="2508126"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Browser cookies</a:t>
            </a:r>
          </a:p>
        </p:txBody>
      </p:sp>
      <p:pic>
        <p:nvPicPr>
          <p:cNvPr id="22" name="图片 9"/>
          <p:cNvPicPr>
            <a:picLocks noChangeAspect="1"/>
          </p:cNvPicPr>
          <p:nvPr/>
        </p:nvPicPr>
        <p:blipFill>
          <a:blip r:embed="rId5"/>
          <a:stretch>
            <a:fillRect/>
          </a:stretch>
        </p:blipFill>
        <p:spPr>
          <a:xfrm>
            <a:off x="5306221" y="1860123"/>
            <a:ext cx="3374742" cy="837718"/>
          </a:xfrm>
          <a:prstGeom prst="rect">
            <a:avLst/>
          </a:prstGeom>
        </p:spPr>
      </p:pic>
      <p:pic>
        <p:nvPicPr>
          <p:cNvPr id="23" name="图片 10"/>
          <p:cNvPicPr>
            <a:picLocks noChangeAspect="1"/>
          </p:cNvPicPr>
          <p:nvPr/>
        </p:nvPicPr>
        <p:blipFill>
          <a:blip r:embed="rId6"/>
          <a:stretch>
            <a:fillRect/>
          </a:stretch>
        </p:blipFill>
        <p:spPr>
          <a:xfrm>
            <a:off x="5507723" y="2749770"/>
            <a:ext cx="3098532" cy="911443"/>
          </a:xfrm>
          <a:prstGeom prst="rect">
            <a:avLst/>
          </a:prstGeom>
        </p:spPr>
      </p:pic>
      <p:sp>
        <p:nvSpPr>
          <p:cNvPr id="25" name="TextBox 24"/>
          <p:cNvSpPr txBox="1"/>
          <p:nvPr/>
        </p:nvSpPr>
        <p:spPr>
          <a:xfrm>
            <a:off x="4638648" y="4332828"/>
            <a:ext cx="1944729"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Graph node</a:t>
            </a:r>
          </a:p>
        </p:txBody>
      </p:sp>
      <p:cxnSp>
        <p:nvCxnSpPr>
          <p:cNvPr id="26" name="Straight Arrow Connector 25"/>
          <p:cNvCxnSpPr/>
          <p:nvPr/>
        </p:nvCxnSpPr>
        <p:spPr>
          <a:xfrm>
            <a:off x="6444416" y="4640615"/>
            <a:ext cx="441262"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647227" y="4912608"/>
            <a:ext cx="1352980"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Feature</a:t>
            </a:r>
          </a:p>
        </p:txBody>
      </p:sp>
      <p:cxnSp>
        <p:nvCxnSpPr>
          <p:cNvPr id="28" name="Straight Arrow Connector 27"/>
          <p:cNvCxnSpPr/>
          <p:nvPr/>
        </p:nvCxnSpPr>
        <p:spPr>
          <a:xfrm>
            <a:off x="5981647" y="5227422"/>
            <a:ext cx="458064"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439711" y="4910682"/>
            <a:ext cx="1318279"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Weight</a:t>
            </a:r>
          </a:p>
        </p:txBody>
      </p:sp>
      <p:sp>
        <p:nvSpPr>
          <p:cNvPr id="30" name="TextBox 29"/>
          <p:cNvSpPr txBox="1"/>
          <p:nvPr/>
        </p:nvSpPr>
        <p:spPr>
          <a:xfrm>
            <a:off x="4632584" y="3849191"/>
            <a:ext cx="835917"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Key</a:t>
            </a:r>
          </a:p>
        </p:txBody>
      </p:sp>
      <p:sp>
        <p:nvSpPr>
          <p:cNvPr id="31" name="TextBox 30"/>
          <p:cNvSpPr txBox="1"/>
          <p:nvPr/>
        </p:nvSpPr>
        <p:spPr>
          <a:xfrm>
            <a:off x="6859753" y="3861608"/>
            <a:ext cx="1083793"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Value</a:t>
            </a:r>
          </a:p>
        </p:txBody>
      </p:sp>
      <p:sp>
        <p:nvSpPr>
          <p:cNvPr id="32" name="TextBox 31"/>
          <p:cNvSpPr txBox="1"/>
          <p:nvPr/>
        </p:nvSpPr>
        <p:spPr>
          <a:xfrm>
            <a:off x="4638649" y="5471910"/>
            <a:ext cx="1126667"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Shard</a:t>
            </a:r>
          </a:p>
        </p:txBody>
      </p:sp>
      <p:cxnSp>
        <p:nvCxnSpPr>
          <p:cNvPr id="33" name="Straight Arrow Connector 32"/>
          <p:cNvCxnSpPr/>
          <p:nvPr/>
        </p:nvCxnSpPr>
        <p:spPr>
          <a:xfrm>
            <a:off x="5973587" y="5757708"/>
            <a:ext cx="458064"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424661" y="5449921"/>
            <a:ext cx="2779261"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Sequence number</a:t>
            </a:r>
          </a:p>
        </p:txBody>
      </p:sp>
      <p:sp>
        <p:nvSpPr>
          <p:cNvPr id="35" name="TextBox 34"/>
          <p:cNvSpPr txBox="1"/>
          <p:nvPr/>
        </p:nvSpPr>
        <p:spPr>
          <a:xfrm>
            <a:off x="6829507" y="4336847"/>
            <a:ext cx="2036701"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List of edges</a:t>
            </a:r>
          </a:p>
        </p:txBody>
      </p:sp>
      <p:sp>
        <p:nvSpPr>
          <p:cNvPr id="9" name="TextBox 8"/>
          <p:cNvSpPr txBox="1"/>
          <p:nvPr/>
        </p:nvSpPr>
        <p:spPr>
          <a:xfrm>
            <a:off x="4945542" y="5942334"/>
            <a:ext cx="3983755" cy="615574"/>
          </a:xfrm>
          <a:prstGeom prst="rect">
            <a:avLst/>
          </a:prstGeom>
          <a:noFill/>
        </p:spPr>
        <p:txBody>
          <a:bodyPr wrap="none" lIns="179300" tIns="143440" rIns="179300" bIns="143440" rtlCol="0">
            <a:spAutoFit/>
          </a:bodyPr>
          <a:lstStyle/>
          <a:p>
            <a:pPr>
              <a:lnSpc>
                <a:spcPct val="90000"/>
              </a:lnSpc>
              <a:spcAft>
                <a:spcPts val="588"/>
              </a:spcAft>
            </a:pPr>
            <a:r>
              <a:rPr lang="en-US" sz="2353" dirty="0">
                <a:solidFill>
                  <a:srgbClr val="C00000"/>
                </a:solidFill>
              </a:rPr>
              <a:t>More demanding workload</a:t>
            </a:r>
          </a:p>
        </p:txBody>
      </p:sp>
    </p:spTree>
    <p:extLst>
      <p:ext uri="{BB962C8B-B14F-4D97-AF65-F5344CB8AC3E}">
        <p14:creationId xmlns:p14="http://schemas.microsoft.com/office/powerpoint/2010/main" val="156946660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a:t>Key-Value Store Architectures</a:t>
            </a:r>
          </a:p>
        </p:txBody>
      </p:sp>
      <p:pic>
        <p:nvPicPr>
          <p:cNvPr id="4" name="图片 3"/>
          <p:cNvPicPr>
            <a:picLocks noChangeAspect="1"/>
          </p:cNvPicPr>
          <p:nvPr/>
        </p:nvPicPr>
        <p:blipFill>
          <a:blip r:embed="rId3"/>
          <a:stretch>
            <a:fillRect/>
          </a:stretch>
        </p:blipFill>
        <p:spPr>
          <a:xfrm>
            <a:off x="388329" y="3055458"/>
            <a:ext cx="2477265" cy="1199380"/>
          </a:xfrm>
          <a:prstGeom prst="rect">
            <a:avLst/>
          </a:prstGeom>
        </p:spPr>
      </p:pic>
      <p:pic>
        <p:nvPicPr>
          <p:cNvPr id="5" name="图片 4"/>
          <p:cNvPicPr>
            <a:picLocks noChangeAspect="1"/>
          </p:cNvPicPr>
          <p:nvPr/>
        </p:nvPicPr>
        <p:blipFill>
          <a:blip r:embed="rId4"/>
          <a:stretch>
            <a:fillRect/>
          </a:stretch>
        </p:blipFill>
        <p:spPr>
          <a:xfrm>
            <a:off x="356378" y="4832229"/>
            <a:ext cx="2503271" cy="1222837"/>
          </a:xfrm>
          <a:prstGeom prst="rect">
            <a:avLst/>
          </a:prstGeom>
        </p:spPr>
      </p:pic>
      <p:pic>
        <p:nvPicPr>
          <p:cNvPr id="6" name="图片 5"/>
          <p:cNvPicPr>
            <a:picLocks noChangeAspect="1"/>
          </p:cNvPicPr>
          <p:nvPr/>
        </p:nvPicPr>
        <p:blipFill>
          <a:blip r:embed="rId5"/>
          <a:stretch>
            <a:fillRect/>
          </a:stretch>
        </p:blipFill>
        <p:spPr>
          <a:xfrm>
            <a:off x="5094959" y="1522120"/>
            <a:ext cx="3834073" cy="1872927"/>
          </a:xfrm>
          <a:prstGeom prst="rect">
            <a:avLst/>
          </a:prstGeom>
        </p:spPr>
      </p:pic>
      <p:sp>
        <p:nvSpPr>
          <p:cNvPr id="8" name="文本框 7"/>
          <p:cNvSpPr txBox="1"/>
          <p:nvPr/>
        </p:nvSpPr>
        <p:spPr>
          <a:xfrm>
            <a:off x="2859650" y="2890700"/>
            <a:ext cx="1998255" cy="778533"/>
          </a:xfrm>
          <a:prstGeom prst="rect">
            <a:avLst/>
          </a:prstGeom>
          <a:noFill/>
        </p:spPr>
        <p:txBody>
          <a:bodyPr wrap="none" lIns="179300" tIns="143440" rIns="179300" bIns="143440" rtlCol="0">
            <a:spAutoFit/>
          </a:bodyPr>
          <a:lstStyle/>
          <a:p>
            <a:pPr>
              <a:lnSpc>
                <a:spcPct val="90000"/>
              </a:lnSpc>
              <a:spcAft>
                <a:spcPts val="588"/>
              </a:spcAft>
            </a:pPr>
            <a:r>
              <a:rPr lang="en-US" sz="1765" b="1" dirty="0">
                <a:gradFill>
                  <a:gsLst>
                    <a:gs pos="2917">
                      <a:schemeClr val="tx1"/>
                    </a:gs>
                    <a:gs pos="30000">
                      <a:schemeClr val="tx1"/>
                    </a:gs>
                  </a:gsLst>
                  <a:lin ang="5400000" scaled="0"/>
                </a:gradFill>
              </a:rPr>
              <a:t>Software</a:t>
            </a:r>
            <a:br>
              <a:rPr lang="en-US" sz="1765" b="1" dirty="0">
                <a:gradFill>
                  <a:gsLst>
                    <a:gs pos="2917">
                      <a:schemeClr val="tx1"/>
                    </a:gs>
                    <a:gs pos="30000">
                      <a:schemeClr val="tx1"/>
                    </a:gs>
                  </a:gsLst>
                  <a:lin ang="5400000" scaled="0"/>
                </a:gradFill>
              </a:rPr>
            </a:br>
            <a:r>
              <a:rPr lang="en-US" sz="1765" b="1" dirty="0">
                <a:gradFill>
                  <a:gsLst>
                    <a:gs pos="2917">
                      <a:schemeClr val="tx1"/>
                    </a:gs>
                    <a:gs pos="30000">
                      <a:schemeClr val="tx1"/>
                    </a:gs>
                  </a:gsLst>
                  <a:lin ang="5400000" scaled="0"/>
                </a:gradFill>
              </a:rPr>
              <a:t>(Kernel Bypass)</a:t>
            </a:r>
            <a:endParaRPr lang="en-US" sz="1961" b="1" dirty="0">
              <a:gradFill>
                <a:gsLst>
                  <a:gs pos="2917">
                    <a:schemeClr val="tx1"/>
                  </a:gs>
                  <a:gs pos="30000">
                    <a:schemeClr val="tx1"/>
                  </a:gs>
                </a:gsLst>
                <a:lin ang="5400000" scaled="0"/>
              </a:gradFill>
            </a:endParaRPr>
          </a:p>
        </p:txBody>
      </p:sp>
      <p:sp>
        <p:nvSpPr>
          <p:cNvPr id="9" name="文本框 8"/>
          <p:cNvSpPr txBox="1"/>
          <p:nvPr/>
        </p:nvSpPr>
        <p:spPr>
          <a:xfrm>
            <a:off x="2859650" y="4821976"/>
            <a:ext cx="2310578" cy="534107"/>
          </a:xfrm>
          <a:prstGeom prst="rect">
            <a:avLst/>
          </a:prstGeom>
          <a:noFill/>
        </p:spPr>
        <p:txBody>
          <a:bodyPr wrap="square" lIns="179300" tIns="143440" rIns="179300" bIns="143440" rtlCol="0">
            <a:spAutoFit/>
          </a:bodyPr>
          <a:lstStyle/>
          <a:p>
            <a:pPr>
              <a:lnSpc>
                <a:spcPct val="90000"/>
              </a:lnSpc>
              <a:spcAft>
                <a:spcPts val="588"/>
              </a:spcAft>
            </a:pPr>
            <a:r>
              <a:rPr lang="en-US" sz="1765" b="1" dirty="0">
                <a:gradFill>
                  <a:gsLst>
                    <a:gs pos="2917">
                      <a:schemeClr val="tx1"/>
                    </a:gs>
                    <a:gs pos="30000">
                      <a:schemeClr val="tx1"/>
                    </a:gs>
                  </a:gsLst>
                  <a:lin ang="5400000" scaled="0"/>
                </a:gradFill>
              </a:rPr>
              <a:t>One-sided RDMA</a:t>
            </a:r>
          </a:p>
        </p:txBody>
      </p:sp>
      <p:sp>
        <p:nvSpPr>
          <p:cNvPr id="10" name="文本框 9"/>
          <p:cNvSpPr txBox="1"/>
          <p:nvPr/>
        </p:nvSpPr>
        <p:spPr>
          <a:xfrm>
            <a:off x="5511096" y="3567736"/>
            <a:ext cx="3298778"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KV-Direct FPGA + NIC</a:t>
            </a:r>
          </a:p>
        </p:txBody>
      </p:sp>
      <p:sp>
        <p:nvSpPr>
          <p:cNvPr id="14" name="文本框 13"/>
          <p:cNvSpPr txBox="1"/>
          <p:nvPr/>
        </p:nvSpPr>
        <p:spPr>
          <a:xfrm>
            <a:off x="5511096" y="4015986"/>
            <a:ext cx="3378429" cy="778521"/>
          </a:xfrm>
          <a:prstGeom prst="rect">
            <a:avLst/>
          </a:prstGeom>
          <a:noFill/>
        </p:spPr>
        <p:txBody>
          <a:bodyPr wrap="none" lIns="179300" tIns="143440" rIns="179300" bIns="143440" rtlCol="0">
            <a:spAutoFit/>
          </a:bodyPr>
          <a:lstStyle/>
          <a:p>
            <a:pPr>
              <a:lnSpc>
                <a:spcPct val="90000"/>
              </a:lnSpc>
              <a:spcAft>
                <a:spcPts val="588"/>
              </a:spcAft>
            </a:pPr>
            <a:r>
              <a:rPr lang="en-US" sz="1765" dirty="0">
                <a:solidFill>
                  <a:srgbClr val="C00000"/>
                </a:solidFill>
              </a:rPr>
              <a:t>Offload KV processing on </a:t>
            </a:r>
            <a:r>
              <a:rPr lang="en-US" altLang="zh-CN" sz="1765" dirty="0">
                <a:solidFill>
                  <a:srgbClr val="C00000"/>
                </a:solidFill>
              </a:rPr>
              <a:t>CPU</a:t>
            </a:r>
            <a:br>
              <a:rPr lang="en-US" altLang="zh-CN" sz="1765" dirty="0">
                <a:solidFill>
                  <a:srgbClr val="C00000"/>
                </a:solidFill>
              </a:rPr>
            </a:br>
            <a:r>
              <a:rPr lang="en-US" sz="1765" dirty="0">
                <a:solidFill>
                  <a:srgbClr val="C00000"/>
                </a:solidFill>
              </a:rPr>
              <a:t>to Programmable NIC</a:t>
            </a:r>
          </a:p>
        </p:txBody>
      </p:sp>
      <p:cxnSp>
        <p:nvCxnSpPr>
          <p:cNvPr id="7" name="Straight Connector 6"/>
          <p:cNvCxnSpPr>
            <a:cxnSpLocks/>
          </p:cNvCxnSpPr>
          <p:nvPr/>
        </p:nvCxnSpPr>
        <p:spPr>
          <a:xfrm>
            <a:off x="5020251" y="1038330"/>
            <a:ext cx="0" cy="5582864"/>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5" name="图片 3"/>
          <p:cNvPicPr>
            <a:picLocks noChangeAspect="1"/>
          </p:cNvPicPr>
          <p:nvPr/>
        </p:nvPicPr>
        <p:blipFill>
          <a:blip r:embed="rId3"/>
          <a:stretch>
            <a:fillRect/>
          </a:stretch>
        </p:blipFill>
        <p:spPr>
          <a:xfrm>
            <a:off x="388329" y="1326234"/>
            <a:ext cx="2477265" cy="1199380"/>
          </a:xfrm>
          <a:prstGeom prst="rect">
            <a:avLst/>
          </a:prstGeom>
        </p:spPr>
      </p:pic>
      <p:sp>
        <p:nvSpPr>
          <p:cNvPr id="16" name="文本框 7"/>
          <p:cNvSpPr txBox="1"/>
          <p:nvPr/>
        </p:nvSpPr>
        <p:spPr>
          <a:xfrm>
            <a:off x="2864898" y="1113928"/>
            <a:ext cx="1989279" cy="778533"/>
          </a:xfrm>
          <a:prstGeom prst="rect">
            <a:avLst/>
          </a:prstGeom>
          <a:noFill/>
        </p:spPr>
        <p:txBody>
          <a:bodyPr wrap="none" lIns="179300" tIns="143440" rIns="179300" bIns="143440" rtlCol="0">
            <a:spAutoFit/>
          </a:bodyPr>
          <a:lstStyle/>
          <a:p>
            <a:pPr>
              <a:lnSpc>
                <a:spcPct val="90000"/>
              </a:lnSpc>
              <a:spcAft>
                <a:spcPts val="588"/>
              </a:spcAft>
            </a:pPr>
            <a:r>
              <a:rPr lang="en-US" sz="1765" b="1" dirty="0">
                <a:gradFill>
                  <a:gsLst>
                    <a:gs pos="2917">
                      <a:schemeClr val="tx1"/>
                    </a:gs>
                    <a:gs pos="30000">
                      <a:schemeClr val="tx1"/>
                    </a:gs>
                  </a:gsLst>
                  <a:lin ang="5400000" scaled="0"/>
                </a:gradFill>
              </a:rPr>
              <a:t>Software</a:t>
            </a:r>
            <a:br>
              <a:rPr lang="en-US" sz="1765" b="1" dirty="0">
                <a:gradFill>
                  <a:gsLst>
                    <a:gs pos="2917">
                      <a:schemeClr val="tx1"/>
                    </a:gs>
                    <a:gs pos="30000">
                      <a:schemeClr val="tx1"/>
                    </a:gs>
                  </a:gsLst>
                  <a:lin ang="5400000" scaled="0"/>
                </a:gradFill>
              </a:rPr>
            </a:br>
            <a:r>
              <a:rPr lang="en-US" sz="1765" b="1" dirty="0">
                <a:gradFill>
                  <a:gsLst>
                    <a:gs pos="2917">
                      <a:schemeClr val="tx1"/>
                    </a:gs>
                    <a:gs pos="30000">
                      <a:schemeClr val="tx1"/>
                    </a:gs>
                  </a:gsLst>
                  <a:lin ang="5400000" scaled="0"/>
                </a:gradFill>
              </a:rPr>
              <a:t>(Kernel TCP/IP)</a:t>
            </a:r>
            <a:endParaRPr lang="en-US" sz="1961" b="1" dirty="0">
              <a:gradFill>
                <a:gsLst>
                  <a:gs pos="2917">
                    <a:schemeClr val="tx1"/>
                  </a:gs>
                  <a:gs pos="30000">
                    <a:schemeClr val="tx1"/>
                  </a:gs>
                </a:gsLst>
                <a:lin ang="5400000" scaled="0"/>
              </a:gradFill>
            </a:endParaRPr>
          </a:p>
        </p:txBody>
      </p:sp>
      <p:sp>
        <p:nvSpPr>
          <p:cNvPr id="13" name="文本占位符 1">
            <a:extLst>
              <a:ext uri="{FF2B5EF4-FFF2-40B4-BE49-F238E27FC236}">
                <a16:creationId xmlns:a16="http://schemas.microsoft.com/office/drawing/2014/main" id="{136995D1-350B-426D-8E56-C1BB64F4D2D7}"/>
              </a:ext>
            </a:extLst>
          </p:cNvPr>
          <p:cNvSpPr>
            <a:spLocks noGrp="1"/>
          </p:cNvSpPr>
          <p:nvPr>
            <p:ph type="body" sz="quarter" idx="10"/>
          </p:nvPr>
        </p:nvSpPr>
        <p:spPr>
          <a:xfrm>
            <a:off x="5511096" y="4942496"/>
            <a:ext cx="3719297" cy="1320361"/>
          </a:xfrm>
        </p:spPr>
        <p:txBody>
          <a:bodyPr/>
          <a:lstStyle/>
          <a:p>
            <a:r>
              <a:rPr lang="en-US" altLang="zh-CN" sz="2000" dirty="0"/>
              <a:t>Leverage the </a:t>
            </a:r>
            <a:r>
              <a:rPr lang="en-US" altLang="zh-CN" sz="2000" dirty="0" err="1"/>
              <a:t>SmartNIC</a:t>
            </a:r>
            <a:r>
              <a:rPr lang="en-US" altLang="zh-CN" sz="2000" dirty="0"/>
              <a:t> to access remote data structures in host memory without involving CPU</a:t>
            </a:r>
          </a:p>
          <a:p>
            <a:r>
              <a:rPr lang="en-US" altLang="zh-CN" sz="1600" dirty="0">
                <a:solidFill>
                  <a:schemeClr val="tx1"/>
                </a:solidFill>
                <a:latin typeface="+mn-lt"/>
              </a:rPr>
              <a:t>Key-value store is only an example</a:t>
            </a:r>
            <a:endParaRPr lang="zh-CN" altLang="en-US" sz="1600" dirty="0">
              <a:solidFill>
                <a:schemeClr val="tx1"/>
              </a:solidFill>
              <a:latin typeface="+mn-lt"/>
            </a:endParaRPr>
          </a:p>
        </p:txBody>
      </p:sp>
      <p:sp>
        <p:nvSpPr>
          <p:cNvPr id="17" name="文本框 11">
            <a:extLst>
              <a:ext uri="{FF2B5EF4-FFF2-40B4-BE49-F238E27FC236}">
                <a16:creationId xmlns:a16="http://schemas.microsoft.com/office/drawing/2014/main" id="{CEFE4CCE-256B-9F44-A7A6-D5535C132758}"/>
              </a:ext>
            </a:extLst>
          </p:cNvPr>
          <p:cNvSpPr txBox="1"/>
          <p:nvPr/>
        </p:nvSpPr>
        <p:spPr>
          <a:xfrm>
            <a:off x="2853869" y="1737018"/>
            <a:ext cx="2051338" cy="794064"/>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nSpc>
                <a:spcPct val="90000"/>
              </a:lnSpc>
              <a:spcAft>
                <a:spcPts val="600"/>
              </a:spcAft>
            </a:pPr>
            <a:r>
              <a:rPr lang="en-US" altLang="zh-CN" dirty="0">
                <a:solidFill>
                  <a:srgbClr val="C00000"/>
                </a:solidFill>
              </a:rPr>
              <a:t>Bottleneck: OS TCP/IP Stack</a:t>
            </a:r>
          </a:p>
        </p:txBody>
      </p:sp>
      <p:sp>
        <p:nvSpPr>
          <p:cNvPr id="18" name="文本框 16">
            <a:extLst>
              <a:ext uri="{FF2B5EF4-FFF2-40B4-BE49-F238E27FC236}">
                <a16:creationId xmlns:a16="http://schemas.microsoft.com/office/drawing/2014/main" id="{09A4165C-7518-274B-A882-2E7DFA46A77B}"/>
              </a:ext>
            </a:extLst>
          </p:cNvPr>
          <p:cNvSpPr txBox="1"/>
          <p:nvPr/>
        </p:nvSpPr>
        <p:spPr>
          <a:xfrm>
            <a:off x="2853867" y="3474691"/>
            <a:ext cx="2203737" cy="1292662"/>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nSpc>
                <a:spcPct val="90000"/>
              </a:lnSpc>
              <a:spcAft>
                <a:spcPts val="600"/>
              </a:spcAft>
            </a:pPr>
            <a:r>
              <a:rPr lang="en-US" altLang="zh-CN" dirty="0">
                <a:solidFill>
                  <a:srgbClr val="C00000"/>
                </a:solidFill>
              </a:rPr>
              <a:t>Bottleneck: CPU random memory access &amp; KV processing</a:t>
            </a:r>
            <a:endParaRPr lang="en-US" dirty="0">
              <a:solidFill>
                <a:srgbClr val="C00000"/>
              </a:solidFill>
            </a:endParaRPr>
          </a:p>
        </p:txBody>
      </p:sp>
      <p:sp>
        <p:nvSpPr>
          <p:cNvPr id="19" name="文本框 12">
            <a:extLst>
              <a:ext uri="{FF2B5EF4-FFF2-40B4-BE49-F238E27FC236}">
                <a16:creationId xmlns:a16="http://schemas.microsoft.com/office/drawing/2014/main" id="{D5E058E6-4491-4B47-89F2-142286A506CA}"/>
              </a:ext>
            </a:extLst>
          </p:cNvPr>
          <p:cNvSpPr txBox="1"/>
          <p:nvPr/>
        </p:nvSpPr>
        <p:spPr>
          <a:xfrm>
            <a:off x="2853869" y="5116090"/>
            <a:ext cx="2203738" cy="1695849"/>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nSpc>
                <a:spcPct val="90000"/>
              </a:lnSpc>
              <a:spcAft>
                <a:spcPts val="600"/>
              </a:spcAft>
            </a:pPr>
            <a:r>
              <a:rPr lang="en-US" altLang="zh-CN" dirty="0">
                <a:solidFill>
                  <a:srgbClr val="C00000"/>
                </a:solidFill>
              </a:rPr>
              <a:t>Bottlenecks:</a:t>
            </a:r>
          </a:p>
          <a:p>
            <a:pPr>
              <a:lnSpc>
                <a:spcPct val="90000"/>
              </a:lnSpc>
              <a:spcAft>
                <a:spcPts val="600"/>
              </a:spcAft>
            </a:pPr>
            <a:r>
              <a:rPr lang="en-US" altLang="zh-CN" dirty="0">
                <a:solidFill>
                  <a:srgbClr val="C00000"/>
                </a:solidFill>
              </a:rPr>
              <a:t>1. Multiple round-trips per KV op</a:t>
            </a:r>
          </a:p>
          <a:p>
            <a:pPr>
              <a:lnSpc>
                <a:spcPct val="90000"/>
              </a:lnSpc>
              <a:spcAft>
                <a:spcPts val="600"/>
              </a:spcAft>
            </a:pPr>
            <a:r>
              <a:rPr lang="en-US" altLang="zh-CN" dirty="0">
                <a:solidFill>
                  <a:srgbClr val="C00000"/>
                </a:solidFill>
              </a:rPr>
              <a:t>2. Synchronization among writes</a:t>
            </a:r>
            <a:endParaRPr lang="en-US" dirty="0">
              <a:solidFill>
                <a:srgbClr val="C00000"/>
              </a:solidFill>
            </a:endParaRPr>
          </a:p>
        </p:txBody>
      </p:sp>
    </p:spTree>
    <p:extLst>
      <p:ext uri="{BB962C8B-B14F-4D97-AF65-F5344CB8AC3E}">
        <p14:creationId xmlns:p14="http://schemas.microsoft.com/office/powerpoint/2010/main" val="81079275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a:t>Performance Challenges</a:t>
            </a:r>
          </a:p>
        </p:txBody>
      </p:sp>
      <p:sp>
        <p:nvSpPr>
          <p:cNvPr id="7" name="Rectangle 6"/>
          <p:cNvSpPr/>
          <p:nvPr/>
        </p:nvSpPr>
        <p:spPr bwMode="auto">
          <a:xfrm>
            <a:off x="3805979" y="3044050"/>
            <a:ext cx="1961355" cy="896501"/>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353" dirty="0">
              <a:solidFill>
                <a:srgbClr val="000000"/>
              </a:solidFill>
              <a:ea typeface="Segoe UI" pitchFamily="34" charset="0"/>
              <a:cs typeface="Segoe UI" pitchFamily="34" charset="0"/>
            </a:endParaRPr>
          </a:p>
        </p:txBody>
      </p:sp>
      <p:sp>
        <p:nvSpPr>
          <p:cNvPr id="8" name="Rectangle 7"/>
          <p:cNvSpPr/>
          <p:nvPr/>
        </p:nvSpPr>
        <p:spPr bwMode="auto">
          <a:xfrm>
            <a:off x="6662798" y="1801109"/>
            <a:ext cx="1961346" cy="594685"/>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lang="en-US" sz="2353" dirty="0" err="1">
                <a:solidFill>
                  <a:srgbClr val="000000"/>
                </a:solidFill>
                <a:ea typeface="Segoe UI" pitchFamily="34" charset="0"/>
                <a:cs typeface="Segoe UI" pitchFamily="34" charset="0"/>
              </a:rPr>
              <a:t>ToR</a:t>
            </a:r>
            <a:r>
              <a:rPr lang="en-US" sz="2353" dirty="0">
                <a:solidFill>
                  <a:srgbClr val="000000"/>
                </a:solidFill>
                <a:ea typeface="Segoe UI" pitchFamily="34" charset="0"/>
                <a:cs typeface="Segoe UI" pitchFamily="34" charset="0"/>
              </a:rPr>
              <a:t> switch</a:t>
            </a:r>
          </a:p>
        </p:txBody>
      </p:sp>
      <p:sp>
        <p:nvSpPr>
          <p:cNvPr id="9" name="Rectangle 8"/>
          <p:cNvSpPr/>
          <p:nvPr/>
        </p:nvSpPr>
        <p:spPr bwMode="auto">
          <a:xfrm>
            <a:off x="3805980" y="5304417"/>
            <a:ext cx="1961346" cy="896501"/>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lang="en-US" sz="2353" dirty="0">
                <a:solidFill>
                  <a:srgbClr val="000000"/>
                </a:solidFill>
                <a:ea typeface="Segoe UI" pitchFamily="34" charset="0"/>
                <a:cs typeface="Segoe UI" pitchFamily="34" charset="0"/>
              </a:rPr>
              <a:t>Host DRAM (256 GB)</a:t>
            </a:r>
          </a:p>
        </p:txBody>
      </p:sp>
      <p:cxnSp>
        <p:nvCxnSpPr>
          <p:cNvPr id="10" name="Straight Connector 9"/>
          <p:cNvCxnSpPr/>
          <p:nvPr/>
        </p:nvCxnSpPr>
        <p:spPr>
          <a:xfrm>
            <a:off x="760745" y="5007142"/>
            <a:ext cx="784661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6577589" y="5304417"/>
            <a:ext cx="1961346" cy="896501"/>
          </a:xfrm>
          <a:prstGeom prst="rect">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353" dirty="0">
              <a:solidFill>
                <a:srgbClr val="000000"/>
              </a:solidFill>
              <a:ea typeface="Segoe UI" pitchFamily="34" charset="0"/>
              <a:cs typeface="Segoe UI" pitchFamily="34" charset="0"/>
            </a:endParaRPr>
          </a:p>
        </p:txBody>
      </p:sp>
      <p:cxnSp>
        <p:nvCxnSpPr>
          <p:cNvPr id="12" name="Straight Arrow Connector 11"/>
          <p:cNvCxnSpPr>
            <a:endCxn id="9" idx="0"/>
          </p:cNvCxnSpPr>
          <p:nvPr/>
        </p:nvCxnSpPr>
        <p:spPr>
          <a:xfrm>
            <a:off x="4786653" y="3940551"/>
            <a:ext cx="0" cy="136386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2973130" y="4151751"/>
            <a:ext cx="1738845" cy="941466"/>
          </a:xfrm>
          <a:prstGeom prst="rect">
            <a:avLst/>
          </a:prstGeom>
          <a:noFill/>
        </p:spPr>
        <p:txBody>
          <a:bodyPr wrap="none" lIns="179300" tIns="143440" rIns="179300" bIns="143440" rtlCol="0">
            <a:spAutoFit/>
          </a:bodyPr>
          <a:lstStyle/>
          <a:p>
            <a:pPr algn="r">
              <a:lnSpc>
                <a:spcPct val="90000"/>
              </a:lnSpc>
              <a:spcAft>
                <a:spcPts val="588"/>
              </a:spcAft>
            </a:pPr>
            <a:r>
              <a:rPr lang="en-US" sz="2353" dirty="0" err="1">
                <a:solidFill>
                  <a:srgbClr val="000000"/>
                </a:solidFill>
              </a:rPr>
              <a:t>PCIe</a:t>
            </a:r>
            <a:r>
              <a:rPr lang="en-US" sz="2353" dirty="0">
                <a:solidFill>
                  <a:srgbClr val="000000"/>
                </a:solidFill>
              </a:rPr>
              <a:t> Gen3</a:t>
            </a:r>
            <a:br>
              <a:rPr lang="en-US" sz="2353" dirty="0">
                <a:solidFill>
                  <a:srgbClr val="000000"/>
                </a:solidFill>
              </a:rPr>
            </a:br>
            <a:r>
              <a:rPr lang="en-US" sz="2353" dirty="0">
                <a:solidFill>
                  <a:srgbClr val="000000"/>
                </a:solidFill>
              </a:rPr>
              <a:t>x16 DMA</a:t>
            </a:r>
          </a:p>
        </p:txBody>
      </p:sp>
      <p:cxnSp>
        <p:nvCxnSpPr>
          <p:cNvPr id="16" name="Straight Arrow Connector 15"/>
          <p:cNvCxnSpPr>
            <a:stCxn id="11" idx="1"/>
          </p:cNvCxnSpPr>
          <p:nvPr/>
        </p:nvCxnSpPr>
        <p:spPr>
          <a:xfrm flipH="1">
            <a:off x="5767327" y="5752667"/>
            <a:ext cx="810262" cy="0"/>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21" idx="2"/>
          </p:cNvCxnSpPr>
          <p:nvPr/>
        </p:nvCxnSpPr>
        <p:spPr>
          <a:xfrm flipV="1">
            <a:off x="4786652" y="2544412"/>
            <a:ext cx="0" cy="499638"/>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6988574" y="1338448"/>
            <a:ext cx="1309793" cy="615574"/>
          </a:xfrm>
          <a:prstGeom prst="rect">
            <a:avLst/>
          </a:prstGeom>
          <a:noFill/>
        </p:spPr>
        <p:txBody>
          <a:bodyPr wrap="none" lIns="179300" tIns="143440" rIns="179300" bIns="143440" rtlCol="0">
            <a:spAutoFit/>
          </a:bodyPr>
          <a:lstStyle/>
          <a:p>
            <a:pPr>
              <a:lnSpc>
                <a:spcPct val="90000"/>
              </a:lnSpc>
              <a:spcAft>
                <a:spcPts val="588"/>
              </a:spcAft>
            </a:pPr>
            <a:r>
              <a:rPr lang="en-US" sz="2353" dirty="0">
                <a:solidFill>
                  <a:srgbClr val="000000"/>
                </a:solidFill>
              </a:rPr>
              <a:t>40 </a:t>
            </a:r>
            <a:r>
              <a:rPr lang="en-US" sz="2353" dirty="0" err="1">
                <a:solidFill>
                  <a:srgbClr val="000000"/>
                </a:solidFill>
              </a:rPr>
              <a:t>GbE</a:t>
            </a:r>
            <a:endParaRPr lang="en-US" sz="2353" dirty="0">
              <a:solidFill>
                <a:srgbClr val="000000"/>
              </a:solidFill>
            </a:endParaRPr>
          </a:p>
        </p:txBody>
      </p:sp>
      <p:sp>
        <p:nvSpPr>
          <p:cNvPr id="19" name="TextBox 18"/>
          <p:cNvSpPr txBox="1"/>
          <p:nvPr/>
        </p:nvSpPr>
        <p:spPr>
          <a:xfrm>
            <a:off x="4076930" y="3193636"/>
            <a:ext cx="1419460" cy="615574"/>
          </a:xfrm>
          <a:prstGeom prst="rect">
            <a:avLst/>
          </a:prstGeom>
          <a:noFill/>
        </p:spPr>
        <p:txBody>
          <a:bodyPr wrap="square" lIns="179300" tIns="143440" rIns="179300" bIns="143440" rtlCol="0">
            <a:spAutoFit/>
          </a:bodyPr>
          <a:lstStyle/>
          <a:p>
            <a:pPr algn="ctr">
              <a:lnSpc>
                <a:spcPct val="90000"/>
              </a:lnSpc>
              <a:spcAft>
                <a:spcPts val="588"/>
              </a:spcAft>
            </a:pPr>
            <a:r>
              <a:rPr lang="en-US" sz="2353" dirty="0">
                <a:solidFill>
                  <a:srgbClr val="000000"/>
                </a:solidFill>
              </a:rPr>
              <a:t>FPGA</a:t>
            </a:r>
          </a:p>
        </p:txBody>
      </p:sp>
      <p:sp>
        <p:nvSpPr>
          <p:cNvPr id="20" name="TextBox 19"/>
          <p:cNvSpPr txBox="1"/>
          <p:nvPr/>
        </p:nvSpPr>
        <p:spPr>
          <a:xfrm>
            <a:off x="6848531" y="5462342"/>
            <a:ext cx="1419460" cy="615574"/>
          </a:xfrm>
          <a:prstGeom prst="rect">
            <a:avLst/>
          </a:prstGeom>
          <a:noFill/>
        </p:spPr>
        <p:txBody>
          <a:bodyPr wrap="square" lIns="179300" tIns="143440" rIns="179300" bIns="143440" rtlCol="0">
            <a:spAutoFit/>
          </a:bodyPr>
          <a:lstStyle/>
          <a:p>
            <a:pPr algn="ctr">
              <a:lnSpc>
                <a:spcPct val="90000"/>
              </a:lnSpc>
              <a:spcAft>
                <a:spcPts val="588"/>
              </a:spcAft>
            </a:pPr>
            <a:r>
              <a:rPr lang="en-US" sz="2353" dirty="0">
                <a:gradFill>
                  <a:gsLst>
                    <a:gs pos="2917">
                      <a:schemeClr val="tx1"/>
                    </a:gs>
                    <a:gs pos="30000">
                      <a:schemeClr val="tx1"/>
                    </a:gs>
                  </a:gsLst>
                  <a:lin ang="5400000" scaled="0"/>
                </a:gradFill>
              </a:rPr>
              <a:t>CPU</a:t>
            </a:r>
            <a:endParaRPr lang="en-US" sz="2353" dirty="0">
              <a:solidFill>
                <a:srgbClr val="000000"/>
              </a:solidFill>
            </a:endParaRPr>
          </a:p>
        </p:txBody>
      </p:sp>
      <p:sp>
        <p:nvSpPr>
          <p:cNvPr id="21" name="Rectangle 20"/>
          <p:cNvSpPr/>
          <p:nvPr/>
        </p:nvSpPr>
        <p:spPr bwMode="auto">
          <a:xfrm>
            <a:off x="3805979" y="1647911"/>
            <a:ext cx="1961346" cy="896501"/>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353" dirty="0">
              <a:solidFill>
                <a:srgbClr val="000000"/>
              </a:solidFill>
              <a:ea typeface="Segoe UI" pitchFamily="34" charset="0"/>
              <a:cs typeface="Segoe UI" pitchFamily="34" charset="0"/>
            </a:endParaRPr>
          </a:p>
        </p:txBody>
      </p:sp>
      <p:sp>
        <p:nvSpPr>
          <p:cNvPr id="22" name="TextBox 21"/>
          <p:cNvSpPr txBox="1"/>
          <p:nvPr/>
        </p:nvSpPr>
        <p:spPr>
          <a:xfrm>
            <a:off x="4081991" y="1784660"/>
            <a:ext cx="1419460" cy="615574"/>
          </a:xfrm>
          <a:prstGeom prst="rect">
            <a:avLst/>
          </a:prstGeom>
          <a:noFill/>
        </p:spPr>
        <p:txBody>
          <a:bodyPr wrap="square" lIns="179300" tIns="143440" rIns="179300" bIns="143440" rtlCol="0">
            <a:spAutoFit/>
          </a:bodyPr>
          <a:lstStyle/>
          <a:p>
            <a:pPr algn="ctr">
              <a:lnSpc>
                <a:spcPct val="90000"/>
              </a:lnSpc>
              <a:spcAft>
                <a:spcPts val="588"/>
              </a:spcAft>
            </a:pPr>
            <a:r>
              <a:rPr lang="en-US" sz="2353" dirty="0">
                <a:gradFill>
                  <a:gsLst>
                    <a:gs pos="2917">
                      <a:schemeClr val="tx1"/>
                    </a:gs>
                    <a:gs pos="30000">
                      <a:schemeClr val="tx1"/>
                    </a:gs>
                  </a:gsLst>
                  <a:lin ang="5400000" scaled="0"/>
                </a:gradFill>
              </a:rPr>
              <a:t>NIC</a:t>
            </a:r>
            <a:endParaRPr lang="en-US" sz="2353" dirty="0">
              <a:solidFill>
                <a:srgbClr val="000000"/>
              </a:solidFill>
            </a:endParaRPr>
          </a:p>
        </p:txBody>
      </p:sp>
      <p:cxnSp>
        <p:nvCxnSpPr>
          <p:cNvPr id="23" name="Straight Arrow Connector 22"/>
          <p:cNvCxnSpPr>
            <a:stCxn id="21" idx="3"/>
            <a:endCxn id="8" idx="1"/>
          </p:cNvCxnSpPr>
          <p:nvPr/>
        </p:nvCxnSpPr>
        <p:spPr>
          <a:xfrm>
            <a:off x="5767325" y="2096162"/>
            <a:ext cx="895473" cy="2290"/>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691865" y="1423786"/>
            <a:ext cx="5232838" cy="2727964"/>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a:p>
        </p:txBody>
      </p:sp>
      <p:sp>
        <p:nvSpPr>
          <p:cNvPr id="25" name="TextBox 24"/>
          <p:cNvSpPr txBox="1"/>
          <p:nvPr/>
        </p:nvSpPr>
        <p:spPr>
          <a:xfrm>
            <a:off x="618712" y="1710706"/>
            <a:ext cx="3208025" cy="1050018"/>
          </a:xfrm>
          <a:prstGeom prst="rect">
            <a:avLst/>
          </a:prstGeom>
          <a:noFill/>
        </p:spPr>
        <p:txBody>
          <a:bodyPr wrap="square" lIns="179300" tIns="143440" rIns="179300" bIns="143440" rtlCol="0">
            <a:spAutoFit/>
          </a:bodyPr>
          <a:lstStyle/>
          <a:p>
            <a:pPr algn="ctr">
              <a:lnSpc>
                <a:spcPct val="90000"/>
              </a:lnSpc>
              <a:spcAft>
                <a:spcPts val="588"/>
              </a:spcAft>
            </a:pPr>
            <a:r>
              <a:rPr lang="en-US" altLang="zh-CN" sz="2745" dirty="0">
                <a:gradFill>
                  <a:gsLst>
                    <a:gs pos="2917">
                      <a:schemeClr val="tx1"/>
                    </a:gs>
                    <a:gs pos="30000">
                      <a:schemeClr val="tx1"/>
                    </a:gs>
                  </a:gsLst>
                  <a:lin ang="5400000" scaled="0"/>
                </a:gradFill>
              </a:rPr>
              <a:t> Reconfigurable </a:t>
            </a:r>
            <a:r>
              <a:rPr lang="en-US" sz="2745" dirty="0">
                <a:gradFill>
                  <a:gsLst>
                    <a:gs pos="2917">
                      <a:schemeClr val="tx1"/>
                    </a:gs>
                    <a:gs pos="30000">
                      <a:schemeClr val="tx1"/>
                    </a:gs>
                  </a:gsLst>
                  <a:lin ang="5400000" scaled="0"/>
                </a:gradFill>
              </a:rPr>
              <a:t>NIC</a:t>
            </a:r>
            <a:endParaRPr lang="en-US" sz="2745" dirty="0">
              <a:solidFill>
                <a:srgbClr val="000000"/>
              </a:solidFill>
            </a:endParaRPr>
          </a:p>
        </p:txBody>
      </p:sp>
      <p:sp>
        <p:nvSpPr>
          <p:cNvPr id="26" name="Rectangle 25"/>
          <p:cNvSpPr/>
          <p:nvPr/>
        </p:nvSpPr>
        <p:spPr bwMode="auto">
          <a:xfrm>
            <a:off x="1066474" y="3044049"/>
            <a:ext cx="1961355" cy="896501"/>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lang="en-US" sz="1961" dirty="0">
                <a:solidFill>
                  <a:srgbClr val="000000"/>
                </a:solidFill>
                <a:ea typeface="Segoe UI" pitchFamily="34" charset="0"/>
                <a:cs typeface="Segoe UI" pitchFamily="34" charset="0"/>
              </a:rPr>
              <a:t>On-board DRAM (4 GB)</a:t>
            </a:r>
          </a:p>
        </p:txBody>
      </p:sp>
      <p:cxnSp>
        <p:nvCxnSpPr>
          <p:cNvPr id="27" name="Straight Arrow Connector 26"/>
          <p:cNvCxnSpPr>
            <a:stCxn id="7" idx="1"/>
            <a:endCxn id="26" idx="3"/>
          </p:cNvCxnSpPr>
          <p:nvPr/>
        </p:nvCxnSpPr>
        <p:spPr>
          <a:xfrm flipH="1" flipV="1">
            <a:off x="3027829" y="3492300"/>
            <a:ext cx="778150" cy="1"/>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4786652" y="4158334"/>
            <a:ext cx="1465383" cy="908273"/>
          </a:xfrm>
          <a:prstGeom prst="rect">
            <a:avLst/>
          </a:prstGeom>
          <a:noFill/>
        </p:spPr>
        <p:txBody>
          <a:bodyPr wrap="none" lIns="179300" tIns="143440" rIns="179300" bIns="143440" rtlCol="0">
            <a:spAutoFit/>
          </a:bodyPr>
          <a:lstStyle/>
          <a:p>
            <a:pPr>
              <a:lnSpc>
                <a:spcPct val="90000"/>
              </a:lnSpc>
              <a:spcAft>
                <a:spcPts val="588"/>
              </a:spcAft>
            </a:pPr>
            <a:r>
              <a:rPr lang="en-US" sz="1961" dirty="0">
                <a:solidFill>
                  <a:srgbClr val="C00000"/>
                </a:solidFill>
              </a:rPr>
              <a:t>13 GB/s</a:t>
            </a:r>
          </a:p>
          <a:p>
            <a:pPr>
              <a:lnSpc>
                <a:spcPct val="90000"/>
              </a:lnSpc>
              <a:spcAft>
                <a:spcPts val="588"/>
              </a:spcAft>
            </a:pPr>
            <a:r>
              <a:rPr lang="en-US" sz="1961" dirty="0">
                <a:solidFill>
                  <a:srgbClr val="C00000"/>
                </a:solidFill>
              </a:rPr>
              <a:t>120 Mops</a:t>
            </a:r>
          </a:p>
        </p:txBody>
      </p:sp>
      <p:sp>
        <p:nvSpPr>
          <p:cNvPr id="2" name="TextBox 1"/>
          <p:cNvSpPr txBox="1"/>
          <p:nvPr/>
        </p:nvSpPr>
        <p:spPr>
          <a:xfrm>
            <a:off x="5999413" y="3453752"/>
            <a:ext cx="3353927" cy="1593250"/>
          </a:xfrm>
          <a:prstGeom prst="rect">
            <a:avLst/>
          </a:prstGeom>
          <a:noFill/>
        </p:spPr>
        <p:txBody>
          <a:bodyPr wrap="square" lIns="179300" tIns="143440" rIns="179300" bIns="143440" rtlCol="0">
            <a:spAutoFit/>
          </a:bodyPr>
          <a:lstStyle/>
          <a:p>
            <a:pPr>
              <a:lnSpc>
                <a:spcPct val="90000"/>
              </a:lnSpc>
              <a:spcAft>
                <a:spcPts val="588"/>
              </a:spcAft>
            </a:pPr>
            <a:r>
              <a:rPr lang="en-US" sz="2353" dirty="0"/>
              <a:t>Header overhead and limited parallelism:</a:t>
            </a:r>
            <a:br>
              <a:rPr lang="en-US" sz="2353" dirty="0">
                <a:solidFill>
                  <a:srgbClr val="0078D7"/>
                </a:solidFill>
              </a:rPr>
            </a:br>
            <a:r>
              <a:rPr lang="en-US" sz="2353" dirty="0">
                <a:solidFill>
                  <a:srgbClr val="0078D7"/>
                </a:solidFill>
              </a:rPr>
              <a:t>Be frugal on </a:t>
            </a:r>
            <a:br>
              <a:rPr lang="en-US" sz="2353" dirty="0">
                <a:solidFill>
                  <a:srgbClr val="0078D7"/>
                </a:solidFill>
              </a:rPr>
            </a:br>
            <a:r>
              <a:rPr lang="en-US" sz="2353" dirty="0">
                <a:solidFill>
                  <a:srgbClr val="0078D7"/>
                </a:solidFill>
              </a:rPr>
              <a:t>memory accesses</a:t>
            </a:r>
          </a:p>
        </p:txBody>
      </p:sp>
    </p:spTree>
    <p:extLst>
      <p:ext uri="{BB962C8B-B14F-4D97-AF65-F5344CB8AC3E}">
        <p14:creationId xmlns:p14="http://schemas.microsoft.com/office/powerpoint/2010/main" val="24909791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07AE1A-2486-421E-AE28-1CCCBBA50D0C}"/>
              </a:ext>
            </a:extLst>
          </p:cNvPr>
          <p:cNvSpPr>
            <a:spLocks noGrp="1"/>
          </p:cNvSpPr>
          <p:nvPr>
            <p:ph type="title"/>
          </p:nvPr>
        </p:nvSpPr>
        <p:spPr/>
        <p:txBody>
          <a:bodyPr/>
          <a:lstStyle/>
          <a:p>
            <a:r>
              <a:rPr lang="en-US" altLang="zh-CN" dirty="0"/>
              <a:t>Thanks</a:t>
            </a:r>
            <a:endParaRPr lang="zh-CN" altLang="en-US" dirty="0"/>
          </a:p>
        </p:txBody>
      </p:sp>
      <p:sp>
        <p:nvSpPr>
          <p:cNvPr id="3" name="内容占位符 2">
            <a:extLst>
              <a:ext uri="{FF2B5EF4-FFF2-40B4-BE49-F238E27FC236}">
                <a16:creationId xmlns:a16="http://schemas.microsoft.com/office/drawing/2014/main" id="{8A090DFD-BE4D-428F-8D0D-71BCC98319DE}"/>
              </a:ext>
            </a:extLst>
          </p:cNvPr>
          <p:cNvSpPr>
            <a:spLocks noGrp="1"/>
          </p:cNvSpPr>
          <p:nvPr>
            <p:ph idx="1"/>
          </p:nvPr>
        </p:nvSpPr>
        <p:spPr/>
        <p:txBody>
          <a:bodyPr/>
          <a:lstStyle/>
          <a:p>
            <a:r>
              <a:rPr lang="en-US" altLang="zh-CN" dirty="0"/>
              <a:t>Thank the ACM China Doctoral Dissertation Award committee and the ACM </a:t>
            </a:r>
            <a:r>
              <a:rPr lang="en-US" altLang="zh-CN" dirty="0" err="1"/>
              <a:t>ChinaSys</a:t>
            </a:r>
            <a:r>
              <a:rPr lang="en-US" altLang="zh-CN" dirty="0"/>
              <a:t> Doctoral Dissertation Award committee for nominating me for the award.</a:t>
            </a:r>
          </a:p>
          <a:p>
            <a:r>
              <a:rPr lang="en-US" altLang="zh-CN" dirty="0"/>
              <a:t>Thank my advisors Prof. </a:t>
            </a:r>
            <a:r>
              <a:rPr lang="en-US" altLang="zh-CN" dirty="0" err="1"/>
              <a:t>Enhong</a:t>
            </a:r>
            <a:r>
              <a:rPr lang="en-US" altLang="zh-CN" dirty="0"/>
              <a:t> Chen, Prof. </a:t>
            </a:r>
            <a:r>
              <a:rPr lang="en-US" altLang="zh-CN" dirty="0" err="1"/>
              <a:t>Lintao</a:t>
            </a:r>
            <a:r>
              <a:rPr lang="en-US" altLang="zh-CN" dirty="0"/>
              <a:t> Zhang, and Prof. </a:t>
            </a:r>
            <a:r>
              <a:rPr lang="en-US" altLang="zh-CN" dirty="0" err="1"/>
              <a:t>Kun</a:t>
            </a:r>
            <a:r>
              <a:rPr lang="en-US" altLang="zh-CN" dirty="0"/>
              <a:t> Tan for the guidance during my joint Ph.D. program at USTC and MSRA (2014-2019).</a:t>
            </a:r>
          </a:p>
          <a:p>
            <a:r>
              <a:rPr lang="en-US" altLang="zh-CN" dirty="0"/>
              <a:t>Thank all collaborators of my research projects.</a:t>
            </a:r>
            <a:endParaRPr lang="zh-CN" altLang="en-US" dirty="0"/>
          </a:p>
        </p:txBody>
      </p:sp>
    </p:spTree>
    <p:extLst>
      <p:ext uri="{BB962C8B-B14F-4D97-AF65-F5344CB8AC3E}">
        <p14:creationId xmlns:p14="http://schemas.microsoft.com/office/powerpoint/2010/main" val="3392586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a:t>Performance Challenges</a:t>
            </a:r>
          </a:p>
        </p:txBody>
      </p:sp>
      <p:sp>
        <p:nvSpPr>
          <p:cNvPr id="7" name="Rectangle 6"/>
          <p:cNvSpPr/>
          <p:nvPr/>
        </p:nvSpPr>
        <p:spPr bwMode="auto">
          <a:xfrm>
            <a:off x="3805979" y="3044050"/>
            <a:ext cx="1961355" cy="896501"/>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353" dirty="0">
              <a:solidFill>
                <a:srgbClr val="000000"/>
              </a:solidFill>
              <a:ea typeface="Segoe UI" pitchFamily="34" charset="0"/>
              <a:cs typeface="Segoe UI" pitchFamily="34" charset="0"/>
            </a:endParaRPr>
          </a:p>
        </p:txBody>
      </p:sp>
      <p:sp>
        <p:nvSpPr>
          <p:cNvPr id="8" name="Rectangle 7"/>
          <p:cNvSpPr/>
          <p:nvPr/>
        </p:nvSpPr>
        <p:spPr bwMode="auto">
          <a:xfrm>
            <a:off x="6662798" y="1801109"/>
            <a:ext cx="1961346" cy="594685"/>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lang="en-US" sz="2353" dirty="0" err="1">
                <a:solidFill>
                  <a:srgbClr val="000000"/>
                </a:solidFill>
                <a:ea typeface="Segoe UI" pitchFamily="34" charset="0"/>
                <a:cs typeface="Segoe UI" pitchFamily="34" charset="0"/>
              </a:rPr>
              <a:t>ToR</a:t>
            </a:r>
            <a:r>
              <a:rPr lang="en-US" sz="2353" dirty="0">
                <a:solidFill>
                  <a:srgbClr val="000000"/>
                </a:solidFill>
                <a:ea typeface="Segoe UI" pitchFamily="34" charset="0"/>
                <a:cs typeface="Segoe UI" pitchFamily="34" charset="0"/>
              </a:rPr>
              <a:t> switch</a:t>
            </a:r>
          </a:p>
        </p:txBody>
      </p:sp>
      <p:sp>
        <p:nvSpPr>
          <p:cNvPr id="9" name="Rectangle 8"/>
          <p:cNvSpPr/>
          <p:nvPr/>
        </p:nvSpPr>
        <p:spPr bwMode="auto">
          <a:xfrm>
            <a:off x="3805980" y="5304417"/>
            <a:ext cx="1961346" cy="896501"/>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lang="en-US" sz="2353" dirty="0">
                <a:solidFill>
                  <a:srgbClr val="000000"/>
                </a:solidFill>
                <a:ea typeface="Segoe UI" pitchFamily="34" charset="0"/>
                <a:cs typeface="Segoe UI" pitchFamily="34" charset="0"/>
              </a:rPr>
              <a:t>Host DRAM (256 GB)</a:t>
            </a:r>
          </a:p>
        </p:txBody>
      </p:sp>
      <p:cxnSp>
        <p:nvCxnSpPr>
          <p:cNvPr id="10" name="Straight Connector 9"/>
          <p:cNvCxnSpPr/>
          <p:nvPr/>
        </p:nvCxnSpPr>
        <p:spPr>
          <a:xfrm>
            <a:off x="760745" y="5007142"/>
            <a:ext cx="784661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6577589" y="5304417"/>
            <a:ext cx="1961346" cy="896501"/>
          </a:xfrm>
          <a:prstGeom prst="rect">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353" dirty="0">
              <a:solidFill>
                <a:srgbClr val="000000"/>
              </a:solidFill>
              <a:ea typeface="Segoe UI" pitchFamily="34" charset="0"/>
              <a:cs typeface="Segoe UI" pitchFamily="34" charset="0"/>
            </a:endParaRPr>
          </a:p>
        </p:txBody>
      </p:sp>
      <p:cxnSp>
        <p:nvCxnSpPr>
          <p:cNvPr id="12" name="Straight Arrow Connector 11"/>
          <p:cNvCxnSpPr>
            <a:endCxn id="9" idx="0"/>
          </p:cNvCxnSpPr>
          <p:nvPr/>
        </p:nvCxnSpPr>
        <p:spPr>
          <a:xfrm>
            <a:off x="4786653" y="3940551"/>
            <a:ext cx="0" cy="136386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2973130" y="4151751"/>
            <a:ext cx="1738845" cy="941466"/>
          </a:xfrm>
          <a:prstGeom prst="rect">
            <a:avLst/>
          </a:prstGeom>
          <a:noFill/>
        </p:spPr>
        <p:txBody>
          <a:bodyPr wrap="none" lIns="179300" tIns="143440" rIns="179300" bIns="143440" rtlCol="0">
            <a:spAutoFit/>
          </a:bodyPr>
          <a:lstStyle/>
          <a:p>
            <a:pPr algn="r">
              <a:lnSpc>
                <a:spcPct val="90000"/>
              </a:lnSpc>
              <a:spcAft>
                <a:spcPts val="588"/>
              </a:spcAft>
            </a:pPr>
            <a:r>
              <a:rPr lang="en-US" sz="2353" dirty="0" err="1">
                <a:solidFill>
                  <a:srgbClr val="000000"/>
                </a:solidFill>
              </a:rPr>
              <a:t>PCIe</a:t>
            </a:r>
            <a:r>
              <a:rPr lang="en-US" sz="2353" dirty="0">
                <a:solidFill>
                  <a:srgbClr val="000000"/>
                </a:solidFill>
              </a:rPr>
              <a:t> Gen3</a:t>
            </a:r>
            <a:br>
              <a:rPr lang="en-US" sz="2353" dirty="0">
                <a:solidFill>
                  <a:srgbClr val="000000"/>
                </a:solidFill>
              </a:rPr>
            </a:br>
            <a:r>
              <a:rPr lang="en-US" sz="2353" dirty="0">
                <a:solidFill>
                  <a:srgbClr val="000000"/>
                </a:solidFill>
              </a:rPr>
              <a:t>x16 DMA</a:t>
            </a:r>
          </a:p>
        </p:txBody>
      </p:sp>
      <p:cxnSp>
        <p:nvCxnSpPr>
          <p:cNvPr id="16" name="Straight Arrow Connector 15"/>
          <p:cNvCxnSpPr>
            <a:stCxn id="11" idx="1"/>
          </p:cNvCxnSpPr>
          <p:nvPr/>
        </p:nvCxnSpPr>
        <p:spPr>
          <a:xfrm flipH="1">
            <a:off x="5767327" y="5752667"/>
            <a:ext cx="810262" cy="0"/>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21" idx="2"/>
          </p:cNvCxnSpPr>
          <p:nvPr/>
        </p:nvCxnSpPr>
        <p:spPr>
          <a:xfrm flipV="1">
            <a:off x="4786652" y="2544412"/>
            <a:ext cx="0" cy="499638"/>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6988574" y="1338448"/>
            <a:ext cx="1309793" cy="615574"/>
          </a:xfrm>
          <a:prstGeom prst="rect">
            <a:avLst/>
          </a:prstGeom>
          <a:noFill/>
        </p:spPr>
        <p:txBody>
          <a:bodyPr wrap="none" lIns="179300" tIns="143440" rIns="179300" bIns="143440" rtlCol="0">
            <a:spAutoFit/>
          </a:bodyPr>
          <a:lstStyle/>
          <a:p>
            <a:pPr>
              <a:lnSpc>
                <a:spcPct val="90000"/>
              </a:lnSpc>
              <a:spcAft>
                <a:spcPts val="588"/>
              </a:spcAft>
            </a:pPr>
            <a:r>
              <a:rPr lang="en-US" sz="2353" dirty="0">
                <a:solidFill>
                  <a:srgbClr val="000000"/>
                </a:solidFill>
              </a:rPr>
              <a:t>40 </a:t>
            </a:r>
            <a:r>
              <a:rPr lang="en-US" sz="2353" dirty="0" err="1">
                <a:solidFill>
                  <a:srgbClr val="000000"/>
                </a:solidFill>
              </a:rPr>
              <a:t>GbE</a:t>
            </a:r>
            <a:endParaRPr lang="en-US" sz="2353" dirty="0">
              <a:solidFill>
                <a:srgbClr val="000000"/>
              </a:solidFill>
            </a:endParaRPr>
          </a:p>
        </p:txBody>
      </p:sp>
      <p:sp>
        <p:nvSpPr>
          <p:cNvPr id="19" name="TextBox 18"/>
          <p:cNvSpPr txBox="1"/>
          <p:nvPr/>
        </p:nvSpPr>
        <p:spPr>
          <a:xfrm>
            <a:off x="4076930" y="3193636"/>
            <a:ext cx="1419460" cy="615574"/>
          </a:xfrm>
          <a:prstGeom prst="rect">
            <a:avLst/>
          </a:prstGeom>
          <a:noFill/>
        </p:spPr>
        <p:txBody>
          <a:bodyPr wrap="square" lIns="179300" tIns="143440" rIns="179300" bIns="143440" rtlCol="0">
            <a:spAutoFit/>
          </a:bodyPr>
          <a:lstStyle/>
          <a:p>
            <a:pPr algn="ctr">
              <a:lnSpc>
                <a:spcPct val="90000"/>
              </a:lnSpc>
              <a:spcAft>
                <a:spcPts val="588"/>
              </a:spcAft>
            </a:pPr>
            <a:r>
              <a:rPr lang="en-US" sz="2353" dirty="0">
                <a:solidFill>
                  <a:srgbClr val="000000"/>
                </a:solidFill>
              </a:rPr>
              <a:t>FPGA</a:t>
            </a:r>
          </a:p>
        </p:txBody>
      </p:sp>
      <p:sp>
        <p:nvSpPr>
          <p:cNvPr id="20" name="TextBox 19"/>
          <p:cNvSpPr txBox="1"/>
          <p:nvPr/>
        </p:nvSpPr>
        <p:spPr>
          <a:xfrm>
            <a:off x="6848531" y="5462342"/>
            <a:ext cx="1419460" cy="615574"/>
          </a:xfrm>
          <a:prstGeom prst="rect">
            <a:avLst/>
          </a:prstGeom>
          <a:noFill/>
        </p:spPr>
        <p:txBody>
          <a:bodyPr wrap="square" lIns="179300" tIns="143440" rIns="179300" bIns="143440" rtlCol="0">
            <a:spAutoFit/>
          </a:bodyPr>
          <a:lstStyle/>
          <a:p>
            <a:pPr algn="ctr">
              <a:lnSpc>
                <a:spcPct val="90000"/>
              </a:lnSpc>
              <a:spcAft>
                <a:spcPts val="588"/>
              </a:spcAft>
            </a:pPr>
            <a:r>
              <a:rPr lang="en-US" sz="2353" dirty="0">
                <a:gradFill>
                  <a:gsLst>
                    <a:gs pos="2917">
                      <a:schemeClr val="tx1"/>
                    </a:gs>
                    <a:gs pos="30000">
                      <a:schemeClr val="tx1"/>
                    </a:gs>
                  </a:gsLst>
                  <a:lin ang="5400000" scaled="0"/>
                </a:gradFill>
              </a:rPr>
              <a:t>CPU</a:t>
            </a:r>
            <a:endParaRPr lang="en-US" sz="2353" dirty="0">
              <a:solidFill>
                <a:srgbClr val="000000"/>
              </a:solidFill>
            </a:endParaRPr>
          </a:p>
        </p:txBody>
      </p:sp>
      <p:sp>
        <p:nvSpPr>
          <p:cNvPr id="21" name="Rectangle 20"/>
          <p:cNvSpPr/>
          <p:nvPr/>
        </p:nvSpPr>
        <p:spPr bwMode="auto">
          <a:xfrm>
            <a:off x="3805979" y="1647911"/>
            <a:ext cx="1961346" cy="896501"/>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353" dirty="0">
              <a:solidFill>
                <a:srgbClr val="000000"/>
              </a:solidFill>
              <a:ea typeface="Segoe UI" pitchFamily="34" charset="0"/>
              <a:cs typeface="Segoe UI" pitchFamily="34" charset="0"/>
            </a:endParaRPr>
          </a:p>
        </p:txBody>
      </p:sp>
      <p:sp>
        <p:nvSpPr>
          <p:cNvPr id="22" name="TextBox 21"/>
          <p:cNvSpPr txBox="1"/>
          <p:nvPr/>
        </p:nvSpPr>
        <p:spPr>
          <a:xfrm>
            <a:off x="4081991" y="1784660"/>
            <a:ext cx="1419460" cy="615574"/>
          </a:xfrm>
          <a:prstGeom prst="rect">
            <a:avLst/>
          </a:prstGeom>
          <a:noFill/>
        </p:spPr>
        <p:txBody>
          <a:bodyPr wrap="square" lIns="179300" tIns="143440" rIns="179300" bIns="143440" rtlCol="0">
            <a:spAutoFit/>
          </a:bodyPr>
          <a:lstStyle/>
          <a:p>
            <a:pPr algn="ctr">
              <a:lnSpc>
                <a:spcPct val="90000"/>
              </a:lnSpc>
              <a:spcAft>
                <a:spcPts val="588"/>
              </a:spcAft>
            </a:pPr>
            <a:r>
              <a:rPr lang="en-US" sz="2353" dirty="0">
                <a:gradFill>
                  <a:gsLst>
                    <a:gs pos="2917">
                      <a:schemeClr val="tx1"/>
                    </a:gs>
                    <a:gs pos="30000">
                      <a:schemeClr val="tx1"/>
                    </a:gs>
                  </a:gsLst>
                  <a:lin ang="5400000" scaled="0"/>
                </a:gradFill>
              </a:rPr>
              <a:t>NIC</a:t>
            </a:r>
            <a:endParaRPr lang="en-US" sz="2353" dirty="0">
              <a:solidFill>
                <a:srgbClr val="000000"/>
              </a:solidFill>
            </a:endParaRPr>
          </a:p>
        </p:txBody>
      </p:sp>
      <p:cxnSp>
        <p:nvCxnSpPr>
          <p:cNvPr id="23" name="Straight Arrow Connector 22"/>
          <p:cNvCxnSpPr>
            <a:stCxn id="21" idx="3"/>
            <a:endCxn id="8" idx="1"/>
          </p:cNvCxnSpPr>
          <p:nvPr/>
        </p:nvCxnSpPr>
        <p:spPr>
          <a:xfrm>
            <a:off x="5767325" y="2096162"/>
            <a:ext cx="895473" cy="2290"/>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691865" y="1423786"/>
            <a:ext cx="5232838" cy="2727964"/>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a:p>
        </p:txBody>
      </p:sp>
      <p:sp>
        <p:nvSpPr>
          <p:cNvPr id="25" name="TextBox 24"/>
          <p:cNvSpPr txBox="1"/>
          <p:nvPr/>
        </p:nvSpPr>
        <p:spPr>
          <a:xfrm>
            <a:off x="618712" y="1710706"/>
            <a:ext cx="3208025" cy="1050018"/>
          </a:xfrm>
          <a:prstGeom prst="rect">
            <a:avLst/>
          </a:prstGeom>
          <a:noFill/>
        </p:spPr>
        <p:txBody>
          <a:bodyPr wrap="square" lIns="179300" tIns="143440" rIns="179300" bIns="143440" rtlCol="0">
            <a:spAutoFit/>
          </a:bodyPr>
          <a:lstStyle/>
          <a:p>
            <a:pPr algn="ctr">
              <a:lnSpc>
                <a:spcPct val="90000"/>
              </a:lnSpc>
              <a:spcAft>
                <a:spcPts val="588"/>
              </a:spcAft>
            </a:pPr>
            <a:r>
              <a:rPr lang="en-US" altLang="zh-CN" sz="2745" dirty="0">
                <a:gradFill>
                  <a:gsLst>
                    <a:gs pos="2917">
                      <a:schemeClr val="tx1"/>
                    </a:gs>
                    <a:gs pos="30000">
                      <a:schemeClr val="tx1"/>
                    </a:gs>
                  </a:gsLst>
                  <a:lin ang="5400000" scaled="0"/>
                </a:gradFill>
              </a:rPr>
              <a:t> Reconfigurable </a:t>
            </a:r>
            <a:r>
              <a:rPr lang="en-US" sz="2745" dirty="0">
                <a:gradFill>
                  <a:gsLst>
                    <a:gs pos="2917">
                      <a:schemeClr val="tx1"/>
                    </a:gs>
                    <a:gs pos="30000">
                      <a:schemeClr val="tx1"/>
                    </a:gs>
                  </a:gsLst>
                  <a:lin ang="5400000" scaled="0"/>
                </a:gradFill>
              </a:rPr>
              <a:t>NIC</a:t>
            </a:r>
            <a:endParaRPr lang="en-US" sz="2745" dirty="0">
              <a:solidFill>
                <a:srgbClr val="000000"/>
              </a:solidFill>
            </a:endParaRPr>
          </a:p>
        </p:txBody>
      </p:sp>
      <p:sp>
        <p:nvSpPr>
          <p:cNvPr id="26" name="Rectangle 25"/>
          <p:cNvSpPr/>
          <p:nvPr/>
        </p:nvSpPr>
        <p:spPr bwMode="auto">
          <a:xfrm>
            <a:off x="1066474" y="3044049"/>
            <a:ext cx="1961355" cy="896501"/>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lang="en-US" sz="1961" dirty="0">
                <a:solidFill>
                  <a:srgbClr val="000000"/>
                </a:solidFill>
                <a:ea typeface="Segoe UI" pitchFamily="34" charset="0"/>
                <a:cs typeface="Segoe UI" pitchFamily="34" charset="0"/>
              </a:rPr>
              <a:t>On-board DRAM (4 GB)</a:t>
            </a:r>
          </a:p>
        </p:txBody>
      </p:sp>
      <p:cxnSp>
        <p:nvCxnSpPr>
          <p:cNvPr id="27" name="Straight Arrow Connector 26"/>
          <p:cNvCxnSpPr>
            <a:stCxn id="7" idx="1"/>
            <a:endCxn id="26" idx="3"/>
          </p:cNvCxnSpPr>
          <p:nvPr/>
        </p:nvCxnSpPr>
        <p:spPr>
          <a:xfrm flipH="1" flipV="1">
            <a:off x="3027829" y="3492300"/>
            <a:ext cx="778150" cy="1"/>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4786652" y="4158334"/>
            <a:ext cx="1465383" cy="908273"/>
          </a:xfrm>
          <a:prstGeom prst="rect">
            <a:avLst/>
          </a:prstGeom>
          <a:noFill/>
        </p:spPr>
        <p:txBody>
          <a:bodyPr wrap="none" lIns="179300" tIns="143440" rIns="179300" bIns="143440" rtlCol="0">
            <a:spAutoFit/>
          </a:bodyPr>
          <a:lstStyle/>
          <a:p>
            <a:pPr>
              <a:lnSpc>
                <a:spcPct val="90000"/>
              </a:lnSpc>
              <a:spcAft>
                <a:spcPts val="588"/>
              </a:spcAft>
            </a:pPr>
            <a:r>
              <a:rPr lang="en-US" sz="1961" dirty="0">
                <a:solidFill>
                  <a:srgbClr val="C00000"/>
                </a:solidFill>
              </a:rPr>
              <a:t>1us delay</a:t>
            </a:r>
          </a:p>
          <a:p>
            <a:pPr>
              <a:lnSpc>
                <a:spcPct val="90000"/>
              </a:lnSpc>
              <a:spcAft>
                <a:spcPts val="588"/>
              </a:spcAft>
            </a:pPr>
            <a:r>
              <a:rPr lang="en-US" sz="1961" dirty="0">
                <a:solidFill>
                  <a:srgbClr val="C00000"/>
                </a:solidFill>
              </a:rPr>
              <a:t>120 Mops</a:t>
            </a:r>
          </a:p>
        </p:txBody>
      </p:sp>
      <p:sp>
        <p:nvSpPr>
          <p:cNvPr id="2" name="TextBox 1"/>
          <p:cNvSpPr txBox="1"/>
          <p:nvPr/>
        </p:nvSpPr>
        <p:spPr>
          <a:xfrm>
            <a:off x="6038285" y="3661054"/>
            <a:ext cx="3077832" cy="1342797"/>
          </a:xfrm>
          <a:prstGeom prst="rect">
            <a:avLst/>
          </a:prstGeom>
          <a:noFill/>
        </p:spPr>
        <p:txBody>
          <a:bodyPr wrap="square" lIns="179300" tIns="143440" rIns="179300" bIns="143440" rtlCol="0">
            <a:spAutoFit/>
          </a:bodyPr>
          <a:lstStyle/>
          <a:p>
            <a:pPr>
              <a:lnSpc>
                <a:spcPct val="90000"/>
              </a:lnSpc>
              <a:spcAft>
                <a:spcPts val="588"/>
              </a:spcAft>
            </a:pPr>
            <a:r>
              <a:rPr lang="en-US" sz="2353" dirty="0"/>
              <a:t>Atomic operations have dependency:</a:t>
            </a:r>
          </a:p>
          <a:p>
            <a:pPr>
              <a:lnSpc>
                <a:spcPct val="90000"/>
              </a:lnSpc>
              <a:spcAft>
                <a:spcPts val="588"/>
              </a:spcAft>
            </a:pPr>
            <a:r>
              <a:rPr lang="en-US" sz="2353" dirty="0" err="1">
                <a:solidFill>
                  <a:srgbClr val="0078D7"/>
                </a:solidFill>
              </a:rPr>
              <a:t>PCIe</a:t>
            </a:r>
            <a:r>
              <a:rPr lang="en-US" sz="2353" dirty="0">
                <a:solidFill>
                  <a:srgbClr val="0078D7"/>
                </a:solidFill>
              </a:rPr>
              <a:t> latency hiding</a:t>
            </a:r>
          </a:p>
        </p:txBody>
      </p:sp>
    </p:spTree>
    <p:extLst>
      <p:ext uri="{BB962C8B-B14F-4D97-AF65-F5344CB8AC3E}">
        <p14:creationId xmlns:p14="http://schemas.microsoft.com/office/powerpoint/2010/main" val="365614274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a:t>KV-Direct Performance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2455"/>
            <a:ext cx="9144000" cy="5143501"/>
          </a:xfrm>
          <a:prstGeom prst="rect">
            <a:avLst/>
          </a:prstGeom>
        </p:spPr>
      </p:pic>
      <p:sp>
        <p:nvSpPr>
          <p:cNvPr id="6" name="Rectangle 5"/>
          <p:cNvSpPr/>
          <p:nvPr/>
        </p:nvSpPr>
        <p:spPr bwMode="auto">
          <a:xfrm>
            <a:off x="2181331" y="1710706"/>
            <a:ext cx="5005465" cy="1045918"/>
          </a:xfrm>
          <a:prstGeom prst="rect">
            <a:avLst/>
          </a:prstGeom>
          <a:solidFill>
            <a:schemeClr val="lt1">
              <a:alpha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lang="en-US" sz="2745" dirty="0">
                <a:solidFill>
                  <a:schemeClr val="tx1">
                    <a:lumMod val="50000"/>
                  </a:schemeClr>
                </a:solidFill>
                <a:ea typeface="Segoe UI" pitchFamily="34" charset="0"/>
                <a:cs typeface="Segoe UI" pitchFamily="34" charset="0"/>
              </a:rPr>
              <a:t>1.22 billion KV op/s</a:t>
            </a:r>
          </a:p>
          <a:p>
            <a:pPr algn="ctr" defTabSz="914196" fontAlgn="base">
              <a:lnSpc>
                <a:spcPct val="90000"/>
              </a:lnSpc>
              <a:spcBef>
                <a:spcPct val="0"/>
              </a:spcBef>
              <a:spcAft>
                <a:spcPct val="0"/>
              </a:spcAft>
            </a:pPr>
            <a:r>
              <a:rPr lang="en-US" sz="2745" dirty="0">
                <a:solidFill>
                  <a:schemeClr val="tx1">
                    <a:lumMod val="50000"/>
                  </a:schemeClr>
                </a:solidFill>
                <a:ea typeface="Segoe UI" pitchFamily="34" charset="0"/>
                <a:cs typeface="Segoe UI" pitchFamily="34" charset="0"/>
              </a:rPr>
              <a:t>357 watts power</a:t>
            </a:r>
          </a:p>
        </p:txBody>
      </p:sp>
    </p:spTree>
    <p:extLst>
      <p:ext uri="{BB962C8B-B14F-4D97-AF65-F5344CB8AC3E}">
        <p14:creationId xmlns:p14="http://schemas.microsoft.com/office/powerpoint/2010/main" val="311313880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347601-C9D6-4016-8C6B-A3C48A7529B7}"/>
              </a:ext>
            </a:extLst>
          </p:cNvPr>
          <p:cNvSpPr>
            <a:spLocks noGrp="1"/>
          </p:cNvSpPr>
          <p:nvPr>
            <p:ph type="title"/>
          </p:nvPr>
        </p:nvSpPr>
        <p:spPr/>
        <p:txBody>
          <a:bodyPr/>
          <a:lstStyle/>
          <a:p>
            <a:r>
              <a:rPr lang="en-US" altLang="zh-CN" sz="3600" dirty="0"/>
              <a:t>We expect future </a:t>
            </a:r>
            <a:r>
              <a:rPr lang="en-US" altLang="zh-CN" sz="3600" dirty="0" err="1"/>
              <a:t>SmartNICs</a:t>
            </a:r>
            <a:r>
              <a:rPr lang="en-US" altLang="zh-CN" sz="3600" dirty="0"/>
              <a:t> to tightly integrate with host CPU</a:t>
            </a:r>
            <a:endParaRPr lang="zh-CN" altLang="en-US" sz="3600" dirty="0"/>
          </a:p>
        </p:txBody>
      </p:sp>
      <p:sp>
        <p:nvSpPr>
          <p:cNvPr id="4" name="矩形 3">
            <a:extLst>
              <a:ext uri="{FF2B5EF4-FFF2-40B4-BE49-F238E27FC236}">
                <a16:creationId xmlns:a16="http://schemas.microsoft.com/office/drawing/2014/main" id="{D1006914-C68D-4DA2-97F7-B4B5808B98DF}"/>
              </a:ext>
            </a:extLst>
          </p:cNvPr>
          <p:cNvSpPr/>
          <p:nvPr/>
        </p:nvSpPr>
        <p:spPr>
          <a:xfrm>
            <a:off x="666658" y="1918895"/>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Core 1</a:t>
            </a:r>
            <a:endParaRPr lang="zh-CN" altLang="en-US" dirty="0"/>
          </a:p>
        </p:txBody>
      </p:sp>
      <p:sp>
        <p:nvSpPr>
          <p:cNvPr id="5" name="矩形 4">
            <a:extLst>
              <a:ext uri="{FF2B5EF4-FFF2-40B4-BE49-F238E27FC236}">
                <a16:creationId xmlns:a16="http://schemas.microsoft.com/office/drawing/2014/main" id="{A124ACD7-63E8-4DD2-942A-CC831DDB8693}"/>
              </a:ext>
            </a:extLst>
          </p:cNvPr>
          <p:cNvSpPr/>
          <p:nvPr/>
        </p:nvSpPr>
        <p:spPr>
          <a:xfrm>
            <a:off x="1808250" y="1918895"/>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Core 2</a:t>
            </a:r>
            <a:endParaRPr lang="zh-CN" altLang="en-US" dirty="0"/>
          </a:p>
        </p:txBody>
      </p:sp>
      <p:sp>
        <p:nvSpPr>
          <p:cNvPr id="6" name="矩形 5">
            <a:extLst>
              <a:ext uri="{FF2B5EF4-FFF2-40B4-BE49-F238E27FC236}">
                <a16:creationId xmlns:a16="http://schemas.microsoft.com/office/drawing/2014/main" id="{7C060121-9D16-48CB-A304-6AC23ACABA19}"/>
              </a:ext>
            </a:extLst>
          </p:cNvPr>
          <p:cNvSpPr/>
          <p:nvPr/>
        </p:nvSpPr>
        <p:spPr>
          <a:xfrm>
            <a:off x="2887344" y="1918895"/>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Core 3</a:t>
            </a:r>
            <a:endParaRPr lang="zh-CN" altLang="en-US" dirty="0"/>
          </a:p>
        </p:txBody>
      </p:sp>
      <p:cxnSp>
        <p:nvCxnSpPr>
          <p:cNvPr id="8" name="直接连接符 7">
            <a:extLst>
              <a:ext uri="{FF2B5EF4-FFF2-40B4-BE49-F238E27FC236}">
                <a16:creationId xmlns:a16="http://schemas.microsoft.com/office/drawing/2014/main" id="{15F734B0-7159-49D5-BF2E-6F480311D1BE}"/>
              </a:ext>
            </a:extLst>
          </p:cNvPr>
          <p:cNvCxnSpPr>
            <a:cxnSpLocks/>
          </p:cNvCxnSpPr>
          <p:nvPr/>
        </p:nvCxnSpPr>
        <p:spPr>
          <a:xfrm>
            <a:off x="855844" y="3004463"/>
            <a:ext cx="2882838"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0" name="直接连接符 9">
            <a:extLst>
              <a:ext uri="{FF2B5EF4-FFF2-40B4-BE49-F238E27FC236}">
                <a16:creationId xmlns:a16="http://schemas.microsoft.com/office/drawing/2014/main" id="{012AD64A-BB27-4226-B361-39272CE8296C}"/>
              </a:ext>
            </a:extLst>
          </p:cNvPr>
          <p:cNvCxnSpPr>
            <a:stCxn id="4" idx="2"/>
          </p:cNvCxnSpPr>
          <p:nvPr/>
        </p:nvCxnSpPr>
        <p:spPr>
          <a:xfrm>
            <a:off x="1166650" y="2355825"/>
            <a:ext cx="0" cy="648638"/>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直接连接符 10">
            <a:extLst>
              <a:ext uri="{FF2B5EF4-FFF2-40B4-BE49-F238E27FC236}">
                <a16:creationId xmlns:a16="http://schemas.microsoft.com/office/drawing/2014/main" id="{E5A20DDC-4200-45B6-ACB8-66A174037B32}"/>
              </a:ext>
            </a:extLst>
          </p:cNvPr>
          <p:cNvCxnSpPr/>
          <p:nvPr/>
        </p:nvCxnSpPr>
        <p:spPr>
          <a:xfrm>
            <a:off x="2293978" y="2355825"/>
            <a:ext cx="0" cy="648638"/>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直接连接符 11">
            <a:extLst>
              <a:ext uri="{FF2B5EF4-FFF2-40B4-BE49-F238E27FC236}">
                <a16:creationId xmlns:a16="http://schemas.microsoft.com/office/drawing/2014/main" id="{1545E3A8-CB17-4ED8-8A92-3528134BF574}"/>
              </a:ext>
            </a:extLst>
          </p:cNvPr>
          <p:cNvCxnSpPr/>
          <p:nvPr/>
        </p:nvCxnSpPr>
        <p:spPr>
          <a:xfrm>
            <a:off x="3387336" y="2355825"/>
            <a:ext cx="0" cy="648638"/>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直接连接符 13">
            <a:extLst>
              <a:ext uri="{FF2B5EF4-FFF2-40B4-BE49-F238E27FC236}">
                <a16:creationId xmlns:a16="http://schemas.microsoft.com/office/drawing/2014/main" id="{805F86CF-482D-45CA-8896-A28EAE8F3EB1}"/>
              </a:ext>
            </a:extLst>
          </p:cNvPr>
          <p:cNvCxnSpPr>
            <a:cxnSpLocks/>
            <a:stCxn id="24" idx="2"/>
            <a:endCxn id="16" idx="0"/>
          </p:cNvCxnSpPr>
          <p:nvPr/>
        </p:nvCxnSpPr>
        <p:spPr>
          <a:xfrm flipH="1">
            <a:off x="1614079" y="4040477"/>
            <a:ext cx="1" cy="130732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sp>
        <p:nvSpPr>
          <p:cNvPr id="16" name="矩形 15">
            <a:extLst>
              <a:ext uri="{FF2B5EF4-FFF2-40B4-BE49-F238E27FC236}">
                <a16:creationId xmlns:a16="http://schemas.microsoft.com/office/drawing/2014/main" id="{69723BA3-CB6E-4F8E-8553-11DAF5AC54E5}"/>
              </a:ext>
            </a:extLst>
          </p:cNvPr>
          <p:cNvSpPr/>
          <p:nvPr/>
        </p:nvSpPr>
        <p:spPr>
          <a:xfrm>
            <a:off x="1114087" y="5347802"/>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NIC</a:t>
            </a:r>
            <a:endParaRPr lang="zh-CN" altLang="en-US" dirty="0"/>
          </a:p>
        </p:txBody>
      </p:sp>
      <p:cxnSp>
        <p:nvCxnSpPr>
          <p:cNvPr id="17" name="直接连接符 16">
            <a:extLst>
              <a:ext uri="{FF2B5EF4-FFF2-40B4-BE49-F238E27FC236}">
                <a16:creationId xmlns:a16="http://schemas.microsoft.com/office/drawing/2014/main" id="{7E767AD8-5BF6-4D54-A5AD-D15E335121BC}"/>
              </a:ext>
            </a:extLst>
          </p:cNvPr>
          <p:cNvCxnSpPr/>
          <p:nvPr/>
        </p:nvCxnSpPr>
        <p:spPr>
          <a:xfrm>
            <a:off x="2986434" y="3004463"/>
            <a:ext cx="0" cy="648638"/>
          </a:xfrm>
          <a:prstGeom prst="line">
            <a:avLst/>
          </a:prstGeom>
          <a:ln w="57150"/>
        </p:spPr>
        <p:style>
          <a:lnRef idx="1">
            <a:schemeClr val="dk1"/>
          </a:lnRef>
          <a:fillRef idx="0">
            <a:schemeClr val="dk1"/>
          </a:fillRef>
          <a:effectRef idx="0">
            <a:schemeClr val="dk1"/>
          </a:effectRef>
          <a:fontRef idx="minor">
            <a:schemeClr val="tx1"/>
          </a:fontRef>
        </p:style>
      </p:cxnSp>
      <p:sp>
        <p:nvSpPr>
          <p:cNvPr id="18" name="矩形 17">
            <a:extLst>
              <a:ext uri="{FF2B5EF4-FFF2-40B4-BE49-F238E27FC236}">
                <a16:creationId xmlns:a16="http://schemas.microsoft.com/office/drawing/2014/main" id="{3FF14FC9-E1A0-4FED-9C78-478DE8E0943D}"/>
              </a:ext>
            </a:extLst>
          </p:cNvPr>
          <p:cNvSpPr/>
          <p:nvPr/>
        </p:nvSpPr>
        <p:spPr>
          <a:xfrm>
            <a:off x="2385092" y="3649288"/>
            <a:ext cx="1202683" cy="602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Mem controller</a:t>
            </a:r>
            <a:endParaRPr lang="zh-CN" altLang="en-US" dirty="0"/>
          </a:p>
        </p:txBody>
      </p:sp>
      <p:cxnSp>
        <p:nvCxnSpPr>
          <p:cNvPr id="19" name="直接连接符 18">
            <a:extLst>
              <a:ext uri="{FF2B5EF4-FFF2-40B4-BE49-F238E27FC236}">
                <a16:creationId xmlns:a16="http://schemas.microsoft.com/office/drawing/2014/main" id="{83B8669B-0B4E-4B3E-BEF8-B0B87677AD21}"/>
              </a:ext>
            </a:extLst>
          </p:cNvPr>
          <p:cNvCxnSpPr>
            <a:cxnSpLocks/>
          </p:cNvCxnSpPr>
          <p:nvPr/>
        </p:nvCxnSpPr>
        <p:spPr>
          <a:xfrm>
            <a:off x="2972170" y="4251995"/>
            <a:ext cx="0" cy="207400"/>
          </a:xfrm>
          <a:prstGeom prst="line">
            <a:avLst/>
          </a:prstGeom>
          <a:ln w="57150"/>
        </p:spPr>
        <p:style>
          <a:lnRef idx="1">
            <a:schemeClr val="dk1"/>
          </a:lnRef>
          <a:fillRef idx="0">
            <a:schemeClr val="dk1"/>
          </a:fillRef>
          <a:effectRef idx="0">
            <a:schemeClr val="dk1"/>
          </a:effectRef>
          <a:fontRef idx="minor">
            <a:schemeClr val="tx1"/>
          </a:fontRef>
        </p:style>
      </p:cxnSp>
      <p:sp>
        <p:nvSpPr>
          <p:cNvPr id="21" name="矩形 20">
            <a:extLst>
              <a:ext uri="{FF2B5EF4-FFF2-40B4-BE49-F238E27FC236}">
                <a16:creationId xmlns:a16="http://schemas.microsoft.com/office/drawing/2014/main" id="{182DAC74-B751-4DC1-AB4B-C6EF32362462}"/>
              </a:ext>
            </a:extLst>
          </p:cNvPr>
          <p:cNvSpPr/>
          <p:nvPr/>
        </p:nvSpPr>
        <p:spPr>
          <a:xfrm>
            <a:off x="2472178" y="4459883"/>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DDR</a:t>
            </a:r>
            <a:endParaRPr lang="zh-CN" altLang="en-US" dirty="0"/>
          </a:p>
        </p:txBody>
      </p:sp>
      <p:sp>
        <p:nvSpPr>
          <p:cNvPr id="24" name="矩形 23">
            <a:extLst>
              <a:ext uri="{FF2B5EF4-FFF2-40B4-BE49-F238E27FC236}">
                <a16:creationId xmlns:a16="http://schemas.microsoft.com/office/drawing/2014/main" id="{E6083552-CFBC-489B-807E-B46571C26DAF}"/>
              </a:ext>
            </a:extLst>
          </p:cNvPr>
          <p:cNvSpPr/>
          <p:nvPr/>
        </p:nvSpPr>
        <p:spPr>
          <a:xfrm>
            <a:off x="1012738" y="3646725"/>
            <a:ext cx="1202683" cy="393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PCIe RC</a:t>
            </a:r>
            <a:endParaRPr lang="zh-CN" altLang="en-US" dirty="0"/>
          </a:p>
        </p:txBody>
      </p:sp>
      <p:cxnSp>
        <p:nvCxnSpPr>
          <p:cNvPr id="28" name="直接连接符 27">
            <a:extLst>
              <a:ext uri="{FF2B5EF4-FFF2-40B4-BE49-F238E27FC236}">
                <a16:creationId xmlns:a16="http://schemas.microsoft.com/office/drawing/2014/main" id="{F0E002AE-7425-4A94-BA28-E6F7E5EC0712}"/>
              </a:ext>
            </a:extLst>
          </p:cNvPr>
          <p:cNvCxnSpPr>
            <a:cxnSpLocks/>
            <a:stCxn id="24" idx="0"/>
          </p:cNvCxnSpPr>
          <p:nvPr/>
        </p:nvCxnSpPr>
        <p:spPr>
          <a:xfrm flipV="1">
            <a:off x="1614080" y="2998014"/>
            <a:ext cx="0" cy="648711"/>
          </a:xfrm>
          <a:prstGeom prst="line">
            <a:avLst/>
          </a:prstGeom>
          <a:ln w="57150"/>
        </p:spPr>
        <p:style>
          <a:lnRef idx="1">
            <a:schemeClr val="dk1"/>
          </a:lnRef>
          <a:fillRef idx="0">
            <a:schemeClr val="dk1"/>
          </a:fillRef>
          <a:effectRef idx="0">
            <a:schemeClr val="dk1"/>
          </a:effectRef>
          <a:fontRef idx="minor">
            <a:schemeClr val="tx1"/>
          </a:fontRef>
        </p:style>
      </p:cxnSp>
      <p:sp>
        <p:nvSpPr>
          <p:cNvPr id="31" name="文本框 30">
            <a:extLst>
              <a:ext uri="{FF2B5EF4-FFF2-40B4-BE49-F238E27FC236}">
                <a16:creationId xmlns:a16="http://schemas.microsoft.com/office/drawing/2014/main" id="{FC06C840-4F3E-4C3F-8600-5E2B648C17A4}"/>
              </a:ext>
            </a:extLst>
          </p:cNvPr>
          <p:cNvSpPr txBox="1"/>
          <p:nvPr/>
        </p:nvSpPr>
        <p:spPr>
          <a:xfrm>
            <a:off x="980849" y="4253775"/>
            <a:ext cx="904252" cy="369332"/>
          </a:xfrm>
          <a:prstGeom prst="rect">
            <a:avLst/>
          </a:prstGeom>
          <a:noFill/>
        </p:spPr>
        <p:txBody>
          <a:bodyPr wrap="square" rtlCol="0">
            <a:spAutoFit/>
          </a:bodyPr>
          <a:lstStyle/>
          <a:p>
            <a:r>
              <a:rPr lang="en-US" altLang="zh-CN" dirty="0">
                <a:solidFill>
                  <a:srgbClr val="C00000"/>
                </a:solidFill>
              </a:rPr>
              <a:t>PCIe</a:t>
            </a:r>
            <a:endParaRPr lang="zh-CN" altLang="en-US" dirty="0">
              <a:solidFill>
                <a:srgbClr val="C00000"/>
              </a:solidFill>
            </a:endParaRPr>
          </a:p>
        </p:txBody>
      </p:sp>
      <p:sp>
        <p:nvSpPr>
          <p:cNvPr id="32" name="箭头: 右 31">
            <a:extLst>
              <a:ext uri="{FF2B5EF4-FFF2-40B4-BE49-F238E27FC236}">
                <a16:creationId xmlns:a16="http://schemas.microsoft.com/office/drawing/2014/main" id="{6D1CD84D-3B5B-406A-AAFA-D926E4AEAC0A}"/>
              </a:ext>
            </a:extLst>
          </p:cNvPr>
          <p:cNvSpPr/>
          <p:nvPr/>
        </p:nvSpPr>
        <p:spPr>
          <a:xfrm>
            <a:off x="4297230" y="3322369"/>
            <a:ext cx="306301" cy="71810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5F91189E-0AD5-4EEB-B21C-973366C6AE97}"/>
              </a:ext>
            </a:extLst>
          </p:cNvPr>
          <p:cNvSpPr/>
          <p:nvPr/>
        </p:nvSpPr>
        <p:spPr>
          <a:xfrm>
            <a:off x="5067488" y="1912446"/>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Core 1</a:t>
            </a:r>
            <a:endParaRPr lang="zh-CN" altLang="en-US" dirty="0"/>
          </a:p>
        </p:txBody>
      </p:sp>
      <p:sp>
        <p:nvSpPr>
          <p:cNvPr id="34" name="矩形 33">
            <a:extLst>
              <a:ext uri="{FF2B5EF4-FFF2-40B4-BE49-F238E27FC236}">
                <a16:creationId xmlns:a16="http://schemas.microsoft.com/office/drawing/2014/main" id="{388D02DC-C722-4C11-84BD-A2279E1DC359}"/>
              </a:ext>
            </a:extLst>
          </p:cNvPr>
          <p:cNvSpPr/>
          <p:nvPr/>
        </p:nvSpPr>
        <p:spPr>
          <a:xfrm>
            <a:off x="6209080" y="1912446"/>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Core 2</a:t>
            </a:r>
            <a:endParaRPr lang="zh-CN" altLang="en-US" dirty="0"/>
          </a:p>
        </p:txBody>
      </p:sp>
      <p:sp>
        <p:nvSpPr>
          <p:cNvPr id="35" name="矩形 34">
            <a:extLst>
              <a:ext uri="{FF2B5EF4-FFF2-40B4-BE49-F238E27FC236}">
                <a16:creationId xmlns:a16="http://schemas.microsoft.com/office/drawing/2014/main" id="{A63ABDFC-A14D-4737-9297-D84173CB4DDD}"/>
              </a:ext>
            </a:extLst>
          </p:cNvPr>
          <p:cNvSpPr/>
          <p:nvPr/>
        </p:nvSpPr>
        <p:spPr>
          <a:xfrm>
            <a:off x="7288174" y="1912446"/>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Core 3</a:t>
            </a:r>
            <a:endParaRPr lang="zh-CN" altLang="en-US" dirty="0"/>
          </a:p>
        </p:txBody>
      </p:sp>
      <p:cxnSp>
        <p:nvCxnSpPr>
          <p:cNvPr id="36" name="直接连接符 35">
            <a:extLst>
              <a:ext uri="{FF2B5EF4-FFF2-40B4-BE49-F238E27FC236}">
                <a16:creationId xmlns:a16="http://schemas.microsoft.com/office/drawing/2014/main" id="{9CF9C236-DBA6-461F-8691-189F41F7E4BE}"/>
              </a:ext>
            </a:extLst>
          </p:cNvPr>
          <p:cNvCxnSpPr>
            <a:cxnSpLocks/>
          </p:cNvCxnSpPr>
          <p:nvPr/>
        </p:nvCxnSpPr>
        <p:spPr>
          <a:xfrm>
            <a:off x="5256674" y="2998014"/>
            <a:ext cx="2882838"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37" name="直接连接符 36">
            <a:extLst>
              <a:ext uri="{FF2B5EF4-FFF2-40B4-BE49-F238E27FC236}">
                <a16:creationId xmlns:a16="http://schemas.microsoft.com/office/drawing/2014/main" id="{6E3BD15C-2BB6-42C5-88FB-387CD9FBD04B}"/>
              </a:ext>
            </a:extLst>
          </p:cNvPr>
          <p:cNvCxnSpPr>
            <a:stCxn id="33" idx="2"/>
          </p:cNvCxnSpPr>
          <p:nvPr/>
        </p:nvCxnSpPr>
        <p:spPr>
          <a:xfrm>
            <a:off x="5567480" y="2349376"/>
            <a:ext cx="0" cy="648638"/>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直接连接符 37">
            <a:extLst>
              <a:ext uri="{FF2B5EF4-FFF2-40B4-BE49-F238E27FC236}">
                <a16:creationId xmlns:a16="http://schemas.microsoft.com/office/drawing/2014/main" id="{205E1768-CE00-44DD-888B-889EE2FD17F2}"/>
              </a:ext>
            </a:extLst>
          </p:cNvPr>
          <p:cNvCxnSpPr/>
          <p:nvPr/>
        </p:nvCxnSpPr>
        <p:spPr>
          <a:xfrm>
            <a:off x="6694808" y="2349376"/>
            <a:ext cx="0" cy="648638"/>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直接连接符 38">
            <a:extLst>
              <a:ext uri="{FF2B5EF4-FFF2-40B4-BE49-F238E27FC236}">
                <a16:creationId xmlns:a16="http://schemas.microsoft.com/office/drawing/2014/main" id="{EBB3BA2D-862F-4DA9-9942-9C44EF02A4E5}"/>
              </a:ext>
            </a:extLst>
          </p:cNvPr>
          <p:cNvCxnSpPr/>
          <p:nvPr/>
        </p:nvCxnSpPr>
        <p:spPr>
          <a:xfrm>
            <a:off x="7788166" y="2349376"/>
            <a:ext cx="0" cy="648638"/>
          </a:xfrm>
          <a:prstGeom prst="line">
            <a:avLst/>
          </a:prstGeom>
          <a:ln w="28575"/>
        </p:spPr>
        <p:style>
          <a:lnRef idx="1">
            <a:schemeClr val="dk1"/>
          </a:lnRef>
          <a:fillRef idx="0">
            <a:schemeClr val="dk1"/>
          </a:fillRef>
          <a:effectRef idx="0">
            <a:schemeClr val="dk1"/>
          </a:effectRef>
          <a:fontRef idx="minor">
            <a:schemeClr val="tx1"/>
          </a:fontRef>
        </p:style>
      </p:cxnSp>
      <p:sp>
        <p:nvSpPr>
          <p:cNvPr id="41" name="矩形 40">
            <a:extLst>
              <a:ext uri="{FF2B5EF4-FFF2-40B4-BE49-F238E27FC236}">
                <a16:creationId xmlns:a16="http://schemas.microsoft.com/office/drawing/2014/main" id="{0BB404A7-995E-4CB0-AA2F-FAC53CEAFE2B}"/>
              </a:ext>
            </a:extLst>
          </p:cNvPr>
          <p:cNvSpPr/>
          <p:nvPr/>
        </p:nvSpPr>
        <p:spPr>
          <a:xfrm>
            <a:off x="5495405" y="3640203"/>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NIC</a:t>
            </a:r>
            <a:endParaRPr lang="zh-CN" altLang="en-US" dirty="0"/>
          </a:p>
        </p:txBody>
      </p:sp>
      <p:cxnSp>
        <p:nvCxnSpPr>
          <p:cNvPr id="42" name="直接连接符 41">
            <a:extLst>
              <a:ext uri="{FF2B5EF4-FFF2-40B4-BE49-F238E27FC236}">
                <a16:creationId xmlns:a16="http://schemas.microsoft.com/office/drawing/2014/main" id="{4FD03C78-50CB-4ECB-A644-8E92C2B43E74}"/>
              </a:ext>
            </a:extLst>
          </p:cNvPr>
          <p:cNvCxnSpPr/>
          <p:nvPr/>
        </p:nvCxnSpPr>
        <p:spPr>
          <a:xfrm>
            <a:off x="7387264" y="2998014"/>
            <a:ext cx="0" cy="648638"/>
          </a:xfrm>
          <a:prstGeom prst="line">
            <a:avLst/>
          </a:prstGeom>
          <a:ln w="57150"/>
        </p:spPr>
        <p:style>
          <a:lnRef idx="1">
            <a:schemeClr val="dk1"/>
          </a:lnRef>
          <a:fillRef idx="0">
            <a:schemeClr val="dk1"/>
          </a:fillRef>
          <a:effectRef idx="0">
            <a:schemeClr val="dk1"/>
          </a:effectRef>
          <a:fontRef idx="minor">
            <a:schemeClr val="tx1"/>
          </a:fontRef>
        </p:style>
      </p:cxnSp>
      <p:sp>
        <p:nvSpPr>
          <p:cNvPr id="43" name="矩形 42">
            <a:extLst>
              <a:ext uri="{FF2B5EF4-FFF2-40B4-BE49-F238E27FC236}">
                <a16:creationId xmlns:a16="http://schemas.microsoft.com/office/drawing/2014/main" id="{2F24A5CD-1DB7-41C3-B634-0DB9DC2FD8DC}"/>
              </a:ext>
            </a:extLst>
          </p:cNvPr>
          <p:cNvSpPr/>
          <p:nvPr/>
        </p:nvSpPr>
        <p:spPr>
          <a:xfrm>
            <a:off x="6785922" y="3642839"/>
            <a:ext cx="1202683" cy="602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Mem controller</a:t>
            </a:r>
            <a:endParaRPr lang="zh-CN" altLang="en-US" dirty="0"/>
          </a:p>
        </p:txBody>
      </p:sp>
      <p:cxnSp>
        <p:nvCxnSpPr>
          <p:cNvPr id="44" name="直接连接符 43">
            <a:extLst>
              <a:ext uri="{FF2B5EF4-FFF2-40B4-BE49-F238E27FC236}">
                <a16:creationId xmlns:a16="http://schemas.microsoft.com/office/drawing/2014/main" id="{67D9BADA-6BE7-4CC2-B59C-4BEDEEA3AC10}"/>
              </a:ext>
            </a:extLst>
          </p:cNvPr>
          <p:cNvCxnSpPr>
            <a:cxnSpLocks/>
          </p:cNvCxnSpPr>
          <p:nvPr/>
        </p:nvCxnSpPr>
        <p:spPr>
          <a:xfrm>
            <a:off x="7373000" y="4245546"/>
            <a:ext cx="0" cy="207400"/>
          </a:xfrm>
          <a:prstGeom prst="line">
            <a:avLst/>
          </a:prstGeom>
          <a:ln w="57150"/>
        </p:spPr>
        <p:style>
          <a:lnRef idx="1">
            <a:schemeClr val="dk1"/>
          </a:lnRef>
          <a:fillRef idx="0">
            <a:schemeClr val="dk1"/>
          </a:fillRef>
          <a:effectRef idx="0">
            <a:schemeClr val="dk1"/>
          </a:effectRef>
          <a:fontRef idx="minor">
            <a:schemeClr val="tx1"/>
          </a:fontRef>
        </p:style>
      </p:cxnSp>
      <p:sp>
        <p:nvSpPr>
          <p:cNvPr id="45" name="矩形 44">
            <a:extLst>
              <a:ext uri="{FF2B5EF4-FFF2-40B4-BE49-F238E27FC236}">
                <a16:creationId xmlns:a16="http://schemas.microsoft.com/office/drawing/2014/main" id="{40280EF5-94F5-40C8-821A-63D8D290FDE0}"/>
              </a:ext>
            </a:extLst>
          </p:cNvPr>
          <p:cNvSpPr/>
          <p:nvPr/>
        </p:nvSpPr>
        <p:spPr>
          <a:xfrm>
            <a:off x="6873008" y="4453434"/>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DDR</a:t>
            </a:r>
            <a:endParaRPr lang="zh-CN" altLang="en-US" dirty="0"/>
          </a:p>
        </p:txBody>
      </p:sp>
      <p:cxnSp>
        <p:nvCxnSpPr>
          <p:cNvPr id="47" name="直接连接符 46">
            <a:extLst>
              <a:ext uri="{FF2B5EF4-FFF2-40B4-BE49-F238E27FC236}">
                <a16:creationId xmlns:a16="http://schemas.microsoft.com/office/drawing/2014/main" id="{680ADC08-075D-4D92-965C-2B471A63165A}"/>
              </a:ext>
            </a:extLst>
          </p:cNvPr>
          <p:cNvCxnSpPr>
            <a:cxnSpLocks/>
          </p:cNvCxnSpPr>
          <p:nvPr/>
        </p:nvCxnSpPr>
        <p:spPr>
          <a:xfrm flipV="1">
            <a:off x="6014910" y="2991565"/>
            <a:ext cx="0" cy="648711"/>
          </a:xfrm>
          <a:prstGeom prst="line">
            <a:avLst/>
          </a:prstGeom>
          <a:ln w="57150"/>
        </p:spPr>
        <p:style>
          <a:lnRef idx="1">
            <a:schemeClr val="dk1"/>
          </a:lnRef>
          <a:fillRef idx="0">
            <a:schemeClr val="dk1"/>
          </a:fillRef>
          <a:effectRef idx="0">
            <a:schemeClr val="dk1"/>
          </a:effectRef>
          <a:fontRef idx="minor">
            <a:schemeClr val="tx1"/>
          </a:fontRef>
        </p:style>
      </p:cxnSp>
      <p:sp>
        <p:nvSpPr>
          <p:cNvPr id="51" name="矩形 50">
            <a:extLst>
              <a:ext uri="{FF2B5EF4-FFF2-40B4-BE49-F238E27FC236}">
                <a16:creationId xmlns:a16="http://schemas.microsoft.com/office/drawing/2014/main" id="{12F3B69D-D598-408D-A390-8ABFBE659731}"/>
              </a:ext>
            </a:extLst>
          </p:cNvPr>
          <p:cNvSpPr/>
          <p:nvPr/>
        </p:nvSpPr>
        <p:spPr>
          <a:xfrm>
            <a:off x="4936859" y="1725198"/>
            <a:ext cx="3463908" cy="3360303"/>
          </a:xfrm>
          <a:prstGeom prst="rect">
            <a:avLst/>
          </a:prstGeom>
          <a:noFill/>
        </p:spPr>
        <p:style>
          <a:lnRef idx="2">
            <a:schemeClr val="accent1"/>
          </a:lnRef>
          <a:fillRef idx="1">
            <a:schemeClr val="lt1"/>
          </a:fillRef>
          <a:effectRef idx="0">
            <a:schemeClr val="accent1"/>
          </a:effectRef>
          <a:fontRef idx="minor">
            <a:schemeClr val="dk1"/>
          </a:fontRef>
        </p:style>
        <p:txBody>
          <a:bodyPr rtlCol="0" anchor="b"/>
          <a:lstStyle/>
          <a:p>
            <a:r>
              <a:rPr lang="en-US" altLang="zh-CN" dirty="0">
                <a:solidFill>
                  <a:srgbClr val="0070C0"/>
                </a:solidFill>
              </a:rPr>
              <a:t>SoC</a:t>
            </a:r>
            <a:endParaRPr lang="zh-CN" altLang="en-US" dirty="0">
              <a:solidFill>
                <a:srgbClr val="0070C0"/>
              </a:solidFill>
            </a:endParaRPr>
          </a:p>
        </p:txBody>
      </p:sp>
      <p:sp>
        <p:nvSpPr>
          <p:cNvPr id="3" name="文本框 2">
            <a:extLst>
              <a:ext uri="{FF2B5EF4-FFF2-40B4-BE49-F238E27FC236}">
                <a16:creationId xmlns:a16="http://schemas.microsoft.com/office/drawing/2014/main" id="{6A2286C8-BE2E-485D-8728-DCC10BCB9242}"/>
              </a:ext>
            </a:extLst>
          </p:cNvPr>
          <p:cNvSpPr txBox="1"/>
          <p:nvPr/>
        </p:nvSpPr>
        <p:spPr>
          <a:xfrm>
            <a:off x="3387336" y="5636455"/>
            <a:ext cx="5013431" cy="794064"/>
          </a:xfrm>
          <a:prstGeom prst="rect">
            <a:avLst/>
          </a:prstGeom>
          <a:noFill/>
        </p:spPr>
        <p:txBody>
          <a:bodyPr wrap="squar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Recall: why we need to be frugal on memory accesses? Why we need to hide PCIe latency?</a:t>
            </a:r>
            <a:endParaRPr lang="zh-CN" altLang="en-US"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654993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85FA170-A7D6-4244-A4FB-0769430095AF}"/>
              </a:ext>
            </a:extLst>
          </p:cNvPr>
          <p:cNvSpPr>
            <a:spLocks noGrp="1"/>
          </p:cNvSpPr>
          <p:nvPr>
            <p:ph type="title"/>
          </p:nvPr>
        </p:nvSpPr>
        <p:spPr/>
        <p:txBody>
          <a:bodyPr/>
          <a:lstStyle/>
          <a:p>
            <a:r>
              <a:rPr kumimoji="1" lang="en-US" altLang="zh-CN" sz="3200" dirty="0"/>
              <a:t>3.</a:t>
            </a:r>
            <a:r>
              <a:rPr kumimoji="1" lang="zh-CN" altLang="en-US" sz="3200" dirty="0"/>
              <a:t> </a:t>
            </a:r>
            <a:r>
              <a:rPr kumimoji="1" lang="en-US" altLang="zh-CN" sz="3200" dirty="0"/>
              <a:t>Acceleration of OS Communication Primitives</a:t>
            </a:r>
            <a:endParaRPr kumimoji="1" lang="zh-CN" altLang="en-US" sz="3200" dirty="0"/>
          </a:p>
        </p:txBody>
      </p:sp>
      <p:sp>
        <p:nvSpPr>
          <p:cNvPr id="4" name="矩形 3">
            <a:extLst>
              <a:ext uri="{FF2B5EF4-FFF2-40B4-BE49-F238E27FC236}">
                <a16:creationId xmlns:a16="http://schemas.microsoft.com/office/drawing/2014/main" id="{41699EDC-D717-4343-AD5A-528E0DE0DFD6}"/>
              </a:ext>
            </a:extLst>
          </p:cNvPr>
          <p:cNvSpPr/>
          <p:nvPr/>
        </p:nvSpPr>
        <p:spPr bwMode="auto">
          <a:xfrm>
            <a:off x="186923" y="2048321"/>
            <a:ext cx="4557214" cy="438869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chemeClr val="tx1"/>
                </a:solidFill>
                <a:ea typeface="Segoe UI" pitchFamily="34" charset="0"/>
                <a:cs typeface="Segoe UI" pitchFamily="34" charset="0"/>
              </a:rPr>
              <a:t>Hypervisor</a:t>
            </a:r>
            <a:endParaRPr kumimoji="1" lang="zh-CN" altLang="en-US" sz="1765" dirty="0">
              <a:solidFill>
                <a:schemeClr val="tx1"/>
              </a:solidFill>
              <a:ea typeface="Segoe UI" pitchFamily="34" charset="0"/>
              <a:cs typeface="Segoe UI" pitchFamily="34" charset="0"/>
            </a:endParaRPr>
          </a:p>
        </p:txBody>
      </p:sp>
      <p:sp>
        <p:nvSpPr>
          <p:cNvPr id="5" name="矩形 4">
            <a:extLst>
              <a:ext uri="{FF2B5EF4-FFF2-40B4-BE49-F238E27FC236}">
                <a16:creationId xmlns:a16="http://schemas.microsoft.com/office/drawing/2014/main" id="{C72016F9-69CC-6A48-B8A7-BD2AEBB2A424}"/>
              </a:ext>
            </a:extLst>
          </p:cNvPr>
          <p:cNvSpPr/>
          <p:nvPr/>
        </p:nvSpPr>
        <p:spPr bwMode="auto">
          <a:xfrm>
            <a:off x="332012" y="2636917"/>
            <a:ext cx="1244705" cy="137067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chemeClr val="tx1"/>
                </a:solidFill>
                <a:ea typeface="Segoe UI" pitchFamily="34" charset="0"/>
                <a:cs typeface="Segoe UI" pitchFamily="34" charset="0"/>
              </a:rPr>
              <a:t>VM1</a:t>
            </a:r>
            <a:endParaRPr kumimoji="1" lang="zh-CN" altLang="en-US" sz="1765" dirty="0">
              <a:solidFill>
                <a:schemeClr val="tx1"/>
              </a:solidFill>
              <a:ea typeface="Segoe UI" pitchFamily="34" charset="0"/>
              <a:cs typeface="Segoe UI" pitchFamily="34" charset="0"/>
            </a:endParaRPr>
          </a:p>
        </p:txBody>
      </p:sp>
      <p:sp>
        <p:nvSpPr>
          <p:cNvPr id="6" name="矩形 5">
            <a:extLst>
              <a:ext uri="{FF2B5EF4-FFF2-40B4-BE49-F238E27FC236}">
                <a16:creationId xmlns:a16="http://schemas.microsoft.com/office/drawing/2014/main" id="{9E3FF171-0B31-5741-BF32-942D7FCB9116}"/>
              </a:ext>
            </a:extLst>
          </p:cNvPr>
          <p:cNvSpPr/>
          <p:nvPr/>
        </p:nvSpPr>
        <p:spPr bwMode="auto">
          <a:xfrm>
            <a:off x="1826767" y="2633224"/>
            <a:ext cx="1244705" cy="138305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chemeClr val="tx1"/>
                </a:solidFill>
                <a:ea typeface="Segoe UI" pitchFamily="34" charset="0"/>
                <a:cs typeface="Segoe UI" pitchFamily="34" charset="0"/>
              </a:rPr>
              <a:t>VM2</a:t>
            </a:r>
            <a:endParaRPr kumimoji="1" lang="zh-CN" altLang="en-US" sz="1765" dirty="0">
              <a:solidFill>
                <a:schemeClr val="tx1"/>
              </a:solidFill>
              <a:ea typeface="Segoe UI" pitchFamily="34" charset="0"/>
              <a:cs typeface="Segoe UI" pitchFamily="34" charset="0"/>
            </a:endParaRPr>
          </a:p>
        </p:txBody>
      </p:sp>
      <p:sp>
        <p:nvSpPr>
          <p:cNvPr id="7" name="矩形 6">
            <a:extLst>
              <a:ext uri="{FF2B5EF4-FFF2-40B4-BE49-F238E27FC236}">
                <a16:creationId xmlns:a16="http://schemas.microsoft.com/office/drawing/2014/main" id="{EE7B7FF7-F5E9-944E-A09C-5BB4285AB5A9}"/>
              </a:ext>
            </a:extLst>
          </p:cNvPr>
          <p:cNvSpPr/>
          <p:nvPr/>
        </p:nvSpPr>
        <p:spPr bwMode="auto">
          <a:xfrm>
            <a:off x="3352744" y="2633225"/>
            <a:ext cx="1237648" cy="137436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chemeClr val="tx1"/>
                </a:solidFill>
                <a:ea typeface="Segoe UI" pitchFamily="34" charset="0"/>
                <a:cs typeface="Segoe UI" pitchFamily="34" charset="0"/>
              </a:rPr>
              <a:t>VM3</a:t>
            </a:r>
            <a:endParaRPr kumimoji="1" lang="zh-CN" altLang="en-US" sz="1765" dirty="0">
              <a:solidFill>
                <a:schemeClr val="tx1"/>
              </a:solidFill>
              <a:ea typeface="Segoe UI" pitchFamily="34" charset="0"/>
              <a:cs typeface="Segoe UI" pitchFamily="34" charset="0"/>
            </a:endParaRPr>
          </a:p>
        </p:txBody>
      </p:sp>
      <p:sp>
        <p:nvSpPr>
          <p:cNvPr id="8" name="文本框 7">
            <a:extLst>
              <a:ext uri="{FF2B5EF4-FFF2-40B4-BE49-F238E27FC236}">
                <a16:creationId xmlns:a16="http://schemas.microsoft.com/office/drawing/2014/main" id="{8E30DD09-FC59-9042-91CF-EE25BFEA1BF4}"/>
              </a:ext>
            </a:extLst>
          </p:cNvPr>
          <p:cNvSpPr txBox="1"/>
          <p:nvPr/>
        </p:nvSpPr>
        <p:spPr>
          <a:xfrm>
            <a:off x="1396640" y="1450965"/>
            <a:ext cx="2413176" cy="615540"/>
          </a:xfrm>
          <a:prstGeom prst="rect">
            <a:avLst/>
          </a:prstGeom>
          <a:noFill/>
        </p:spPr>
        <p:txBody>
          <a:bodyPr wrap="none" lIns="179300" tIns="143440" rIns="179300" bIns="143440" rtlCol="0">
            <a:spAutoFit/>
          </a:bodyPr>
          <a:lstStyle/>
          <a:p>
            <a:pPr>
              <a:lnSpc>
                <a:spcPct val="90000"/>
              </a:lnSpc>
              <a:spcAft>
                <a:spcPts val="588"/>
              </a:spcAft>
            </a:pPr>
            <a:r>
              <a:rPr kumimoji="1" lang="en-US" altLang="zh-CN" sz="2353" dirty="0">
                <a:gradFill>
                  <a:gsLst>
                    <a:gs pos="2917">
                      <a:schemeClr val="tx1"/>
                    </a:gs>
                    <a:gs pos="30000">
                      <a:schemeClr val="tx1"/>
                    </a:gs>
                  </a:gsLst>
                  <a:lin ang="5400000" scaled="0"/>
                </a:gradFill>
              </a:rPr>
              <a:t>Compute Node</a:t>
            </a:r>
            <a:endParaRPr kumimoji="1" lang="zh-CN" altLang="en-US" sz="2353" dirty="0">
              <a:gradFill>
                <a:gsLst>
                  <a:gs pos="2917">
                    <a:schemeClr val="tx1"/>
                  </a:gs>
                  <a:gs pos="30000">
                    <a:schemeClr val="tx1"/>
                  </a:gs>
                </a:gsLst>
                <a:lin ang="5400000" scaled="0"/>
              </a:gradFill>
            </a:endParaRPr>
          </a:p>
        </p:txBody>
      </p:sp>
      <p:grpSp>
        <p:nvGrpSpPr>
          <p:cNvPr id="13" name="组合 12">
            <a:extLst>
              <a:ext uri="{FF2B5EF4-FFF2-40B4-BE49-F238E27FC236}">
                <a16:creationId xmlns:a16="http://schemas.microsoft.com/office/drawing/2014/main" id="{9B6E3871-48DE-CC42-A170-673BFD358DEE}"/>
              </a:ext>
            </a:extLst>
          </p:cNvPr>
          <p:cNvGrpSpPr/>
          <p:nvPr/>
        </p:nvGrpSpPr>
        <p:grpSpPr>
          <a:xfrm>
            <a:off x="2108936" y="4565745"/>
            <a:ext cx="2504059" cy="1773794"/>
            <a:chOff x="5474805" y="4787345"/>
            <a:chExt cx="1007424" cy="382629"/>
          </a:xfrm>
        </p:grpSpPr>
        <p:sp>
          <p:nvSpPr>
            <p:cNvPr id="14" name="Rectangle 707">
              <a:extLst>
                <a:ext uri="{FF2B5EF4-FFF2-40B4-BE49-F238E27FC236}">
                  <a16:creationId xmlns:a16="http://schemas.microsoft.com/office/drawing/2014/main" id="{347BAB7E-53D8-DE43-B759-E83FD7B33131}"/>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5" name="Rectangle 708">
              <a:extLst>
                <a:ext uri="{FF2B5EF4-FFF2-40B4-BE49-F238E27FC236}">
                  <a16:creationId xmlns:a16="http://schemas.microsoft.com/office/drawing/2014/main" id="{A1BD0F60-ED0D-1F48-A769-884F00BD122B}"/>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6" name="Rectangle 709">
              <a:extLst>
                <a:ext uri="{FF2B5EF4-FFF2-40B4-BE49-F238E27FC236}">
                  <a16:creationId xmlns:a16="http://schemas.microsoft.com/office/drawing/2014/main" id="{71F46788-52EB-A241-9052-27D039355539}"/>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Programmable</a:t>
              </a:r>
            </a:p>
            <a:p>
              <a:pPr defTabSz="685582" fontAlgn="base">
                <a:lnSpc>
                  <a:spcPct val="90000"/>
                </a:lnSpc>
                <a:spcBef>
                  <a:spcPct val="0"/>
                </a:spcBef>
                <a:spcAft>
                  <a:spcPct val="0"/>
                </a:spcAft>
                <a:defRPr/>
              </a:pPr>
              <a:r>
                <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p>
          </p:txBody>
        </p:sp>
      </p:grpSp>
      <p:cxnSp>
        <p:nvCxnSpPr>
          <p:cNvPr id="17" name="直线连接符 16">
            <a:extLst>
              <a:ext uri="{FF2B5EF4-FFF2-40B4-BE49-F238E27FC236}">
                <a16:creationId xmlns:a16="http://schemas.microsoft.com/office/drawing/2014/main" id="{FD1FEB14-1E1C-B643-B8FF-7CA96CB19B9A}"/>
              </a:ext>
            </a:extLst>
          </p:cNvPr>
          <p:cNvCxnSpPr>
            <a:cxnSpLocks/>
            <a:stCxn id="46" idx="2"/>
            <a:endCxn id="16" idx="0"/>
          </p:cNvCxnSpPr>
          <p:nvPr/>
        </p:nvCxnSpPr>
        <p:spPr>
          <a:xfrm>
            <a:off x="954364" y="4165965"/>
            <a:ext cx="2406602" cy="399781"/>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直线连接符 40">
            <a:extLst>
              <a:ext uri="{FF2B5EF4-FFF2-40B4-BE49-F238E27FC236}">
                <a16:creationId xmlns:a16="http://schemas.microsoft.com/office/drawing/2014/main" id="{053E5016-1A76-0E44-B8FB-FFA0F4C5B442}"/>
              </a:ext>
            </a:extLst>
          </p:cNvPr>
          <p:cNvCxnSpPr>
            <a:cxnSpLocks/>
            <a:stCxn id="16" idx="3"/>
          </p:cNvCxnSpPr>
          <p:nvPr/>
        </p:nvCxnSpPr>
        <p:spPr>
          <a:xfrm flipV="1">
            <a:off x="4612995" y="5293008"/>
            <a:ext cx="497048" cy="11815"/>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34741ED5-C422-D143-9856-78114124040C}"/>
              </a:ext>
            </a:extLst>
          </p:cNvPr>
          <p:cNvSpPr txBox="1"/>
          <p:nvPr/>
        </p:nvSpPr>
        <p:spPr>
          <a:xfrm>
            <a:off x="4821613" y="6004491"/>
            <a:ext cx="2233833" cy="506985"/>
          </a:xfrm>
          <a:prstGeom prst="rect">
            <a:avLst/>
          </a:prstGeom>
          <a:noFill/>
        </p:spPr>
        <p:txBody>
          <a:bodyPr wrap="none" lIns="179300" tIns="143440" rIns="179300" bIns="143440" rtlCol="0">
            <a:spAutoFit/>
          </a:bodyPr>
          <a:lstStyle/>
          <a:p>
            <a:pPr>
              <a:lnSpc>
                <a:spcPct val="90000"/>
              </a:lnSpc>
              <a:spcAft>
                <a:spcPts val="588"/>
              </a:spcAft>
            </a:pPr>
            <a:r>
              <a:rPr kumimoji="1" lang="en-US" altLang="zh-CN" sz="1569" dirty="0">
                <a:gradFill>
                  <a:gsLst>
                    <a:gs pos="2917">
                      <a:schemeClr val="tx1"/>
                    </a:gs>
                    <a:gs pos="30000">
                      <a:schemeClr val="tx1"/>
                    </a:gs>
                  </a:gsLst>
                  <a:lin ang="5400000" scaled="0"/>
                </a:gradFill>
              </a:rPr>
              <a:t>Data Center Network</a:t>
            </a:r>
            <a:endParaRPr kumimoji="1" lang="zh-CN" altLang="en-US" sz="1569" dirty="0">
              <a:gradFill>
                <a:gsLst>
                  <a:gs pos="2917">
                    <a:schemeClr val="tx1"/>
                  </a:gs>
                  <a:gs pos="30000">
                    <a:schemeClr val="tx1"/>
                  </a:gs>
                </a:gsLst>
                <a:lin ang="5400000" scaled="0"/>
              </a:gradFill>
            </a:endParaRPr>
          </a:p>
        </p:txBody>
      </p:sp>
      <p:grpSp>
        <p:nvGrpSpPr>
          <p:cNvPr id="43" name="组合 42">
            <a:extLst>
              <a:ext uri="{FF2B5EF4-FFF2-40B4-BE49-F238E27FC236}">
                <a16:creationId xmlns:a16="http://schemas.microsoft.com/office/drawing/2014/main" id="{729395D1-C270-6146-AE0A-D8B605E5F6C3}"/>
              </a:ext>
            </a:extLst>
          </p:cNvPr>
          <p:cNvGrpSpPr/>
          <p:nvPr/>
        </p:nvGrpSpPr>
        <p:grpSpPr>
          <a:xfrm>
            <a:off x="460512" y="3853350"/>
            <a:ext cx="987704" cy="375139"/>
            <a:chOff x="5474805" y="4787345"/>
            <a:chExt cx="1007424" cy="382629"/>
          </a:xfrm>
        </p:grpSpPr>
        <p:sp>
          <p:nvSpPr>
            <p:cNvPr id="44" name="Rectangle 707">
              <a:extLst>
                <a:ext uri="{FF2B5EF4-FFF2-40B4-BE49-F238E27FC236}">
                  <a16:creationId xmlns:a16="http://schemas.microsoft.com/office/drawing/2014/main" id="{52ABBC01-8DE7-DC43-9B47-05084A8306E0}"/>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5" name="Rectangle 708">
              <a:extLst>
                <a:ext uri="{FF2B5EF4-FFF2-40B4-BE49-F238E27FC236}">
                  <a16:creationId xmlns:a16="http://schemas.microsoft.com/office/drawing/2014/main" id="{0E3AB0A8-96FE-0D43-A759-BCD111D6E1B0}"/>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6" name="Rectangle 709">
              <a:extLst>
                <a:ext uri="{FF2B5EF4-FFF2-40B4-BE49-F238E27FC236}">
                  <a16:creationId xmlns:a16="http://schemas.microsoft.com/office/drawing/2014/main" id="{792B73F7-B99B-344C-96D3-D0FFD3F066F7}"/>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vNIC1</a:t>
              </a:r>
              <a:endPar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grpSp>
        <p:nvGrpSpPr>
          <p:cNvPr id="47" name="组合 46">
            <a:extLst>
              <a:ext uri="{FF2B5EF4-FFF2-40B4-BE49-F238E27FC236}">
                <a16:creationId xmlns:a16="http://schemas.microsoft.com/office/drawing/2014/main" id="{4BD7816D-88FC-464E-8F8D-8E0CA3400506}"/>
              </a:ext>
            </a:extLst>
          </p:cNvPr>
          <p:cNvGrpSpPr/>
          <p:nvPr/>
        </p:nvGrpSpPr>
        <p:grpSpPr>
          <a:xfrm>
            <a:off x="1978043" y="3858828"/>
            <a:ext cx="987704" cy="375139"/>
            <a:chOff x="5474805" y="4787345"/>
            <a:chExt cx="1007424" cy="382629"/>
          </a:xfrm>
        </p:grpSpPr>
        <p:sp>
          <p:nvSpPr>
            <p:cNvPr id="48" name="Rectangle 707">
              <a:extLst>
                <a:ext uri="{FF2B5EF4-FFF2-40B4-BE49-F238E27FC236}">
                  <a16:creationId xmlns:a16="http://schemas.microsoft.com/office/drawing/2014/main" id="{DB9371D4-D184-624C-B717-95D759222453}"/>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9" name="Rectangle 708">
              <a:extLst>
                <a:ext uri="{FF2B5EF4-FFF2-40B4-BE49-F238E27FC236}">
                  <a16:creationId xmlns:a16="http://schemas.microsoft.com/office/drawing/2014/main" id="{E6626DF9-A871-6047-8498-0061354CDFD7}"/>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0" name="Rectangle 709">
              <a:extLst>
                <a:ext uri="{FF2B5EF4-FFF2-40B4-BE49-F238E27FC236}">
                  <a16:creationId xmlns:a16="http://schemas.microsoft.com/office/drawing/2014/main" id="{33F29AB1-4E6D-8548-8C2A-EC156B787256}"/>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vNIC2</a:t>
              </a:r>
              <a:endPar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grpSp>
        <p:nvGrpSpPr>
          <p:cNvPr id="51" name="组合 50">
            <a:extLst>
              <a:ext uri="{FF2B5EF4-FFF2-40B4-BE49-F238E27FC236}">
                <a16:creationId xmlns:a16="http://schemas.microsoft.com/office/drawing/2014/main" id="{14780DB4-D8CE-DB4A-9CEE-0B1437540264}"/>
              </a:ext>
            </a:extLst>
          </p:cNvPr>
          <p:cNvGrpSpPr/>
          <p:nvPr/>
        </p:nvGrpSpPr>
        <p:grpSpPr>
          <a:xfrm>
            <a:off x="3510305" y="3838768"/>
            <a:ext cx="987704" cy="375139"/>
            <a:chOff x="5474805" y="4787345"/>
            <a:chExt cx="1007424" cy="382629"/>
          </a:xfrm>
        </p:grpSpPr>
        <p:sp>
          <p:nvSpPr>
            <p:cNvPr id="52" name="Rectangle 707">
              <a:extLst>
                <a:ext uri="{FF2B5EF4-FFF2-40B4-BE49-F238E27FC236}">
                  <a16:creationId xmlns:a16="http://schemas.microsoft.com/office/drawing/2014/main" id="{F83C341E-5088-6E4F-BF71-983B9908D4BA}"/>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3" name="Rectangle 708">
              <a:extLst>
                <a:ext uri="{FF2B5EF4-FFF2-40B4-BE49-F238E27FC236}">
                  <a16:creationId xmlns:a16="http://schemas.microsoft.com/office/drawing/2014/main" id="{43CEA209-F51E-2F48-804D-5071A48CFBEF}"/>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4" name="Rectangle 709">
              <a:extLst>
                <a:ext uri="{FF2B5EF4-FFF2-40B4-BE49-F238E27FC236}">
                  <a16:creationId xmlns:a16="http://schemas.microsoft.com/office/drawing/2014/main" id="{C9F0C625-67B3-0C46-9669-B9541AB9B6A5}"/>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vNIC3</a:t>
              </a:r>
              <a:endPar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58" name="矩形 57">
            <a:extLst>
              <a:ext uri="{FF2B5EF4-FFF2-40B4-BE49-F238E27FC236}">
                <a16:creationId xmlns:a16="http://schemas.microsoft.com/office/drawing/2014/main" id="{7B0EFD62-CF9E-C047-B8EA-FF7A0C6E4D6E}"/>
              </a:ext>
            </a:extLst>
          </p:cNvPr>
          <p:cNvSpPr/>
          <p:nvPr/>
        </p:nvSpPr>
        <p:spPr bwMode="auto">
          <a:xfrm>
            <a:off x="3141752" y="4699223"/>
            <a:ext cx="1294441" cy="270444"/>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err="1">
                <a:solidFill>
                  <a:schemeClr val="bg1"/>
                </a:solidFill>
                <a:ea typeface="Segoe UI" pitchFamily="34" charset="0"/>
                <a:cs typeface="Segoe UI" pitchFamily="34" charset="0"/>
              </a:rPr>
              <a:t>Virt</a:t>
            </a:r>
            <a:r>
              <a:rPr kumimoji="1" lang="en-US" altLang="zh-CN" sz="1373" dirty="0">
                <a:solidFill>
                  <a:schemeClr val="bg1"/>
                </a:solidFill>
                <a:ea typeface="Segoe UI" pitchFamily="34" charset="0"/>
                <a:cs typeface="Segoe UI" pitchFamily="34" charset="0"/>
              </a:rPr>
              <a:t> Disk</a:t>
            </a:r>
            <a:endParaRPr kumimoji="1" lang="zh-CN" altLang="en-US" sz="1373" dirty="0">
              <a:solidFill>
                <a:schemeClr val="bg1"/>
              </a:solidFill>
              <a:ea typeface="Segoe UI" pitchFamily="34" charset="0"/>
              <a:cs typeface="Segoe UI" pitchFamily="34" charset="0"/>
            </a:endParaRPr>
          </a:p>
        </p:txBody>
      </p:sp>
      <p:sp>
        <p:nvSpPr>
          <p:cNvPr id="62" name="矩形 61">
            <a:extLst>
              <a:ext uri="{FF2B5EF4-FFF2-40B4-BE49-F238E27FC236}">
                <a16:creationId xmlns:a16="http://schemas.microsoft.com/office/drawing/2014/main" id="{9552DD9A-8A12-BC4E-A467-B7159A6886CE}"/>
              </a:ext>
            </a:extLst>
          </p:cNvPr>
          <p:cNvSpPr/>
          <p:nvPr/>
        </p:nvSpPr>
        <p:spPr bwMode="auto">
          <a:xfrm>
            <a:off x="3139696" y="5054070"/>
            <a:ext cx="1294441" cy="270444"/>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err="1">
                <a:solidFill>
                  <a:schemeClr val="bg1"/>
                </a:solidFill>
                <a:ea typeface="Segoe UI" pitchFamily="34" charset="0"/>
                <a:cs typeface="Segoe UI" pitchFamily="34" charset="0"/>
              </a:rPr>
              <a:t>Virt</a:t>
            </a:r>
            <a:r>
              <a:rPr kumimoji="1" lang="en-US" altLang="zh-CN" sz="1373" dirty="0">
                <a:solidFill>
                  <a:schemeClr val="bg1"/>
                </a:solidFill>
                <a:ea typeface="Segoe UI" pitchFamily="34" charset="0"/>
                <a:cs typeface="Segoe UI" pitchFamily="34" charset="0"/>
              </a:rPr>
              <a:t> Net</a:t>
            </a:r>
            <a:endParaRPr kumimoji="1" lang="zh-CN" altLang="en-US" sz="1373" dirty="0">
              <a:solidFill>
                <a:schemeClr val="bg1"/>
              </a:solidFill>
              <a:ea typeface="Segoe UI" pitchFamily="34" charset="0"/>
              <a:cs typeface="Segoe UI" pitchFamily="34" charset="0"/>
            </a:endParaRPr>
          </a:p>
        </p:txBody>
      </p:sp>
      <p:cxnSp>
        <p:nvCxnSpPr>
          <p:cNvPr id="63" name="直线连接符 62">
            <a:extLst>
              <a:ext uri="{FF2B5EF4-FFF2-40B4-BE49-F238E27FC236}">
                <a16:creationId xmlns:a16="http://schemas.microsoft.com/office/drawing/2014/main" id="{D5AE88C8-A2CE-1446-82E9-E1852F9902EE}"/>
              </a:ext>
            </a:extLst>
          </p:cNvPr>
          <p:cNvCxnSpPr>
            <a:cxnSpLocks/>
            <a:stCxn id="49" idx="3"/>
            <a:endCxn id="16" idx="0"/>
          </p:cNvCxnSpPr>
          <p:nvPr/>
        </p:nvCxnSpPr>
        <p:spPr>
          <a:xfrm>
            <a:off x="2446374" y="4140183"/>
            <a:ext cx="914592" cy="425563"/>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直线连接符 65">
            <a:extLst>
              <a:ext uri="{FF2B5EF4-FFF2-40B4-BE49-F238E27FC236}">
                <a16:creationId xmlns:a16="http://schemas.microsoft.com/office/drawing/2014/main" id="{627BC4B7-0239-F44C-80E8-DD3292686274}"/>
              </a:ext>
            </a:extLst>
          </p:cNvPr>
          <p:cNvCxnSpPr>
            <a:cxnSpLocks/>
            <a:stCxn id="54" idx="2"/>
            <a:endCxn id="16" idx="0"/>
          </p:cNvCxnSpPr>
          <p:nvPr/>
        </p:nvCxnSpPr>
        <p:spPr>
          <a:xfrm flipH="1">
            <a:off x="3360966" y="4151382"/>
            <a:ext cx="643192" cy="414363"/>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直线连接符 68">
            <a:extLst>
              <a:ext uri="{FF2B5EF4-FFF2-40B4-BE49-F238E27FC236}">
                <a16:creationId xmlns:a16="http://schemas.microsoft.com/office/drawing/2014/main" id="{4D4ED92D-D363-E34C-A849-C325864FDC8B}"/>
              </a:ext>
            </a:extLst>
          </p:cNvPr>
          <p:cNvCxnSpPr>
            <a:cxnSpLocks/>
            <a:stCxn id="112" idx="4"/>
            <a:endCxn id="16" idx="1"/>
          </p:cNvCxnSpPr>
          <p:nvPr/>
        </p:nvCxnSpPr>
        <p:spPr>
          <a:xfrm>
            <a:off x="1823454" y="5304823"/>
            <a:ext cx="285482" cy="0"/>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8" name="矩形 97">
            <a:extLst>
              <a:ext uri="{FF2B5EF4-FFF2-40B4-BE49-F238E27FC236}">
                <a16:creationId xmlns:a16="http://schemas.microsoft.com/office/drawing/2014/main" id="{D289D69C-C381-AD45-B84F-BFD8CB06D862}"/>
              </a:ext>
            </a:extLst>
          </p:cNvPr>
          <p:cNvSpPr/>
          <p:nvPr/>
        </p:nvSpPr>
        <p:spPr bwMode="auto">
          <a:xfrm>
            <a:off x="409377" y="3071111"/>
            <a:ext cx="1134945" cy="2582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tx1"/>
                </a:solidFill>
                <a:ea typeface="Segoe UI" pitchFamily="34" charset="0"/>
                <a:cs typeface="Segoe UI" pitchFamily="34" charset="0"/>
              </a:rPr>
              <a:t>App</a:t>
            </a:r>
            <a:endParaRPr kumimoji="1" lang="zh-CN" altLang="en-US" sz="1373" dirty="0">
              <a:solidFill>
                <a:schemeClr val="tx1"/>
              </a:solidFill>
              <a:ea typeface="Segoe UI" pitchFamily="34" charset="0"/>
              <a:cs typeface="Segoe UI" pitchFamily="34" charset="0"/>
            </a:endParaRPr>
          </a:p>
        </p:txBody>
      </p:sp>
      <p:sp>
        <p:nvSpPr>
          <p:cNvPr id="99" name="矩形 98">
            <a:extLst>
              <a:ext uri="{FF2B5EF4-FFF2-40B4-BE49-F238E27FC236}">
                <a16:creationId xmlns:a16="http://schemas.microsoft.com/office/drawing/2014/main" id="{9B1BD8B8-AEF4-D04E-B4F6-02A504CF0F32}"/>
              </a:ext>
            </a:extLst>
          </p:cNvPr>
          <p:cNvSpPr/>
          <p:nvPr/>
        </p:nvSpPr>
        <p:spPr bwMode="auto">
          <a:xfrm>
            <a:off x="408022" y="3469609"/>
            <a:ext cx="1134945" cy="258225"/>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43440" rIns="360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OS (Socket)</a:t>
            </a:r>
            <a:endParaRPr kumimoji="1" lang="zh-CN" altLang="en-US" sz="1373" dirty="0">
              <a:solidFill>
                <a:schemeClr val="bg1"/>
              </a:solidFill>
              <a:ea typeface="Segoe UI" pitchFamily="34" charset="0"/>
              <a:cs typeface="Segoe UI" pitchFamily="34" charset="0"/>
            </a:endParaRPr>
          </a:p>
        </p:txBody>
      </p:sp>
      <p:cxnSp>
        <p:nvCxnSpPr>
          <p:cNvPr id="100" name="直线连接符 99">
            <a:extLst>
              <a:ext uri="{FF2B5EF4-FFF2-40B4-BE49-F238E27FC236}">
                <a16:creationId xmlns:a16="http://schemas.microsoft.com/office/drawing/2014/main" id="{285C97B4-D34A-E24A-B050-F5500326C698}"/>
              </a:ext>
            </a:extLst>
          </p:cNvPr>
          <p:cNvCxnSpPr>
            <a:stCxn id="98" idx="2"/>
            <a:endCxn id="99" idx="0"/>
          </p:cNvCxnSpPr>
          <p:nvPr/>
        </p:nvCxnSpPr>
        <p:spPr>
          <a:xfrm flipH="1">
            <a:off x="975494" y="3329337"/>
            <a:ext cx="1355" cy="140272"/>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03" name="直线连接符 102">
            <a:extLst>
              <a:ext uri="{FF2B5EF4-FFF2-40B4-BE49-F238E27FC236}">
                <a16:creationId xmlns:a16="http://schemas.microsoft.com/office/drawing/2014/main" id="{FC24E276-1BFC-7F43-8FB0-5BDD740C63EC}"/>
              </a:ext>
            </a:extLst>
          </p:cNvPr>
          <p:cNvCxnSpPr/>
          <p:nvPr/>
        </p:nvCxnSpPr>
        <p:spPr>
          <a:xfrm flipH="1">
            <a:off x="959357" y="3722045"/>
            <a:ext cx="1355" cy="140272"/>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04" name="矩形 103">
            <a:extLst>
              <a:ext uri="{FF2B5EF4-FFF2-40B4-BE49-F238E27FC236}">
                <a16:creationId xmlns:a16="http://schemas.microsoft.com/office/drawing/2014/main" id="{C33A6E9B-C4A2-ED46-8112-7E2499B394E2}"/>
              </a:ext>
            </a:extLst>
          </p:cNvPr>
          <p:cNvSpPr/>
          <p:nvPr/>
        </p:nvSpPr>
        <p:spPr bwMode="auto">
          <a:xfrm>
            <a:off x="1887121" y="3066991"/>
            <a:ext cx="1134945" cy="2582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tx1"/>
                </a:solidFill>
                <a:ea typeface="Segoe UI" pitchFamily="34" charset="0"/>
                <a:cs typeface="Segoe UI" pitchFamily="34" charset="0"/>
              </a:rPr>
              <a:t>App</a:t>
            </a:r>
            <a:endParaRPr kumimoji="1" lang="zh-CN" altLang="en-US" sz="1373" dirty="0">
              <a:solidFill>
                <a:schemeClr val="tx1"/>
              </a:solidFill>
              <a:ea typeface="Segoe UI" pitchFamily="34" charset="0"/>
              <a:cs typeface="Segoe UI" pitchFamily="34" charset="0"/>
            </a:endParaRPr>
          </a:p>
        </p:txBody>
      </p:sp>
      <p:cxnSp>
        <p:nvCxnSpPr>
          <p:cNvPr id="106" name="直线连接符 105">
            <a:extLst>
              <a:ext uri="{FF2B5EF4-FFF2-40B4-BE49-F238E27FC236}">
                <a16:creationId xmlns:a16="http://schemas.microsoft.com/office/drawing/2014/main" id="{F38FC899-2C99-9B4D-9D89-2FC487647512}"/>
              </a:ext>
            </a:extLst>
          </p:cNvPr>
          <p:cNvCxnSpPr>
            <a:cxnSpLocks/>
            <a:stCxn id="104" idx="2"/>
          </p:cNvCxnSpPr>
          <p:nvPr/>
        </p:nvCxnSpPr>
        <p:spPr>
          <a:xfrm flipH="1">
            <a:off x="2453239" y="3325217"/>
            <a:ext cx="1355" cy="140272"/>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07" name="直线连接符 106">
            <a:extLst>
              <a:ext uri="{FF2B5EF4-FFF2-40B4-BE49-F238E27FC236}">
                <a16:creationId xmlns:a16="http://schemas.microsoft.com/office/drawing/2014/main" id="{BDBA7615-3AFF-6642-9EDF-E521E4630076}"/>
              </a:ext>
            </a:extLst>
          </p:cNvPr>
          <p:cNvCxnSpPr/>
          <p:nvPr/>
        </p:nvCxnSpPr>
        <p:spPr>
          <a:xfrm flipH="1">
            <a:off x="2437102" y="3727834"/>
            <a:ext cx="1355" cy="140272"/>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08" name="矩形 107">
            <a:extLst>
              <a:ext uri="{FF2B5EF4-FFF2-40B4-BE49-F238E27FC236}">
                <a16:creationId xmlns:a16="http://schemas.microsoft.com/office/drawing/2014/main" id="{301E12E7-F830-814D-AA28-20C95E82CEC8}"/>
              </a:ext>
            </a:extLst>
          </p:cNvPr>
          <p:cNvSpPr/>
          <p:nvPr/>
        </p:nvSpPr>
        <p:spPr bwMode="auto">
          <a:xfrm>
            <a:off x="3411443" y="3066991"/>
            <a:ext cx="1134945" cy="2582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tx1"/>
                </a:solidFill>
                <a:ea typeface="Segoe UI" pitchFamily="34" charset="0"/>
                <a:cs typeface="Segoe UI" pitchFamily="34" charset="0"/>
              </a:rPr>
              <a:t>App</a:t>
            </a:r>
            <a:endParaRPr kumimoji="1" lang="zh-CN" altLang="en-US" sz="1373" dirty="0">
              <a:solidFill>
                <a:schemeClr val="tx1"/>
              </a:solidFill>
              <a:ea typeface="Segoe UI" pitchFamily="34" charset="0"/>
              <a:cs typeface="Segoe UI" pitchFamily="34" charset="0"/>
            </a:endParaRPr>
          </a:p>
        </p:txBody>
      </p:sp>
      <p:cxnSp>
        <p:nvCxnSpPr>
          <p:cNvPr id="110" name="直线连接符 109">
            <a:extLst>
              <a:ext uri="{FF2B5EF4-FFF2-40B4-BE49-F238E27FC236}">
                <a16:creationId xmlns:a16="http://schemas.microsoft.com/office/drawing/2014/main" id="{45744096-47A3-E74C-AB11-85F5188308BB}"/>
              </a:ext>
            </a:extLst>
          </p:cNvPr>
          <p:cNvCxnSpPr>
            <a:cxnSpLocks/>
            <a:stCxn id="108" idx="2"/>
          </p:cNvCxnSpPr>
          <p:nvPr/>
        </p:nvCxnSpPr>
        <p:spPr>
          <a:xfrm flipH="1">
            <a:off x="3977560" y="3325217"/>
            <a:ext cx="1355" cy="140272"/>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11" name="直线连接符 110">
            <a:extLst>
              <a:ext uri="{FF2B5EF4-FFF2-40B4-BE49-F238E27FC236}">
                <a16:creationId xmlns:a16="http://schemas.microsoft.com/office/drawing/2014/main" id="{E77AD4B1-073B-344F-A013-96D9336F547A}"/>
              </a:ext>
            </a:extLst>
          </p:cNvPr>
          <p:cNvCxnSpPr/>
          <p:nvPr/>
        </p:nvCxnSpPr>
        <p:spPr>
          <a:xfrm flipH="1">
            <a:off x="3961423" y="3699907"/>
            <a:ext cx="1355" cy="140272"/>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12" name="圆柱体 111">
            <a:extLst>
              <a:ext uri="{FF2B5EF4-FFF2-40B4-BE49-F238E27FC236}">
                <a16:creationId xmlns:a16="http://schemas.microsoft.com/office/drawing/2014/main" id="{016D620B-B78F-204A-9A89-B9EDE5545C13}"/>
              </a:ext>
            </a:extLst>
          </p:cNvPr>
          <p:cNvSpPr/>
          <p:nvPr/>
        </p:nvSpPr>
        <p:spPr bwMode="auto">
          <a:xfrm>
            <a:off x="329286" y="5017595"/>
            <a:ext cx="1494168" cy="574455"/>
          </a:xfrm>
          <a:prstGeom prst="can">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569" dirty="0">
                <a:gradFill>
                  <a:gsLst>
                    <a:gs pos="0">
                      <a:srgbClr val="FFFFFF"/>
                    </a:gs>
                    <a:gs pos="100000">
                      <a:srgbClr val="FFFFFF"/>
                    </a:gs>
                  </a:gsLst>
                  <a:lin ang="5400000" scaled="0"/>
                </a:gradFill>
                <a:ea typeface="Segoe UI" pitchFamily="34" charset="0"/>
                <a:cs typeface="Segoe UI" pitchFamily="34" charset="0"/>
              </a:rPr>
              <a:t>Mem</a:t>
            </a:r>
            <a:r>
              <a:rPr kumimoji="1" lang="zh-CN" altLang="en-US" sz="1569" dirty="0">
                <a:gradFill>
                  <a:gsLst>
                    <a:gs pos="0">
                      <a:srgbClr val="FFFFFF"/>
                    </a:gs>
                    <a:gs pos="100000">
                      <a:srgbClr val="FFFFFF"/>
                    </a:gs>
                  </a:gsLst>
                  <a:lin ang="5400000" scaled="0"/>
                </a:gradFill>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ea typeface="Segoe UI" pitchFamily="34" charset="0"/>
                <a:cs typeface="Segoe UI" pitchFamily="34" charset="0"/>
              </a:rPr>
              <a:t>/</a:t>
            </a:r>
            <a:r>
              <a:rPr kumimoji="1" lang="zh-CN" altLang="en-US" sz="1569" dirty="0">
                <a:gradFill>
                  <a:gsLst>
                    <a:gs pos="0">
                      <a:srgbClr val="FFFFFF"/>
                    </a:gs>
                    <a:gs pos="100000">
                      <a:srgbClr val="FFFFFF"/>
                    </a:gs>
                  </a:gsLst>
                  <a:lin ang="5400000" scaled="0"/>
                </a:gradFill>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569" dirty="0">
              <a:gradFill>
                <a:gsLst>
                  <a:gs pos="0">
                    <a:srgbClr val="FFFFFF"/>
                  </a:gs>
                  <a:gs pos="100000">
                    <a:srgbClr val="FFFFFF"/>
                  </a:gs>
                </a:gsLst>
                <a:lin ang="5400000" scaled="0"/>
              </a:gradFill>
              <a:ea typeface="Segoe UI" pitchFamily="34" charset="0"/>
              <a:cs typeface="Segoe UI" pitchFamily="34" charset="0"/>
            </a:endParaRPr>
          </a:p>
        </p:txBody>
      </p:sp>
      <p:sp>
        <p:nvSpPr>
          <p:cNvPr id="70" name="矩形 69">
            <a:extLst>
              <a:ext uri="{FF2B5EF4-FFF2-40B4-BE49-F238E27FC236}">
                <a16:creationId xmlns:a16="http://schemas.microsoft.com/office/drawing/2014/main" id="{BC77CE4C-8FBD-C341-A737-F27EB7D3B27A}"/>
              </a:ext>
            </a:extLst>
          </p:cNvPr>
          <p:cNvSpPr/>
          <p:nvPr/>
        </p:nvSpPr>
        <p:spPr bwMode="auto">
          <a:xfrm>
            <a:off x="3139696" y="5424676"/>
            <a:ext cx="1294441" cy="525130"/>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43440" rIns="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Communication Protocol</a:t>
            </a:r>
            <a:endParaRPr kumimoji="1" lang="zh-CN" altLang="en-US" sz="1373" dirty="0">
              <a:solidFill>
                <a:schemeClr val="bg1"/>
              </a:solidFill>
              <a:ea typeface="Segoe UI" pitchFamily="34" charset="0"/>
              <a:cs typeface="Segoe UI" pitchFamily="34" charset="0"/>
            </a:endParaRPr>
          </a:p>
        </p:txBody>
      </p:sp>
      <p:sp>
        <p:nvSpPr>
          <p:cNvPr id="121" name="文本框 120">
            <a:extLst>
              <a:ext uri="{FF2B5EF4-FFF2-40B4-BE49-F238E27FC236}">
                <a16:creationId xmlns:a16="http://schemas.microsoft.com/office/drawing/2014/main" id="{787073CA-B9C9-4F26-9812-A41BAC6BBE82}"/>
              </a:ext>
            </a:extLst>
          </p:cNvPr>
          <p:cNvSpPr txBox="1"/>
          <p:nvPr/>
        </p:nvSpPr>
        <p:spPr>
          <a:xfrm>
            <a:off x="6100829" y="1551985"/>
            <a:ext cx="2316868" cy="615540"/>
          </a:xfrm>
          <a:prstGeom prst="rect">
            <a:avLst/>
          </a:prstGeom>
          <a:noFill/>
        </p:spPr>
        <p:txBody>
          <a:bodyPr wrap="none" lIns="179300" tIns="143440" rIns="179300" bIns="143440" rtlCol="0">
            <a:spAutoFit/>
          </a:bodyPr>
          <a:lstStyle/>
          <a:p>
            <a:pPr defTabSz="914460">
              <a:lnSpc>
                <a:spcPct val="90000"/>
              </a:lnSpc>
              <a:spcAft>
                <a:spcPts val="588"/>
              </a:spcAft>
            </a:pPr>
            <a:r>
              <a:rPr kumimoji="1" lang="en-US" altLang="zh-CN" sz="2353" dirty="0">
                <a:latin typeface="Segoe UI"/>
              </a:rPr>
              <a:t>Network Node</a:t>
            </a:r>
            <a:endParaRPr kumimoji="1" lang="zh-CN" altLang="en-US" sz="2353" dirty="0">
              <a:latin typeface="Segoe UI"/>
            </a:endParaRPr>
          </a:p>
        </p:txBody>
      </p:sp>
      <p:sp>
        <p:nvSpPr>
          <p:cNvPr id="122" name="文本框 121">
            <a:extLst>
              <a:ext uri="{FF2B5EF4-FFF2-40B4-BE49-F238E27FC236}">
                <a16:creationId xmlns:a16="http://schemas.microsoft.com/office/drawing/2014/main" id="{2637A5ED-2EE3-4AA2-AA0B-05F73C94949C}"/>
              </a:ext>
            </a:extLst>
          </p:cNvPr>
          <p:cNvSpPr txBox="1"/>
          <p:nvPr/>
        </p:nvSpPr>
        <p:spPr>
          <a:xfrm>
            <a:off x="6114252" y="3389075"/>
            <a:ext cx="2203055" cy="615540"/>
          </a:xfrm>
          <a:prstGeom prst="rect">
            <a:avLst/>
          </a:prstGeom>
          <a:noFill/>
        </p:spPr>
        <p:txBody>
          <a:bodyPr wrap="none" lIns="179300" tIns="143440" rIns="179300" bIns="143440" rtlCol="0">
            <a:spAutoFit/>
          </a:bodyPr>
          <a:lstStyle/>
          <a:p>
            <a:pPr defTabSz="914460">
              <a:lnSpc>
                <a:spcPct val="90000"/>
              </a:lnSpc>
              <a:spcAft>
                <a:spcPts val="588"/>
              </a:spcAft>
            </a:pPr>
            <a:r>
              <a:rPr kumimoji="1" lang="en-US" altLang="zh-CN" sz="2353" dirty="0">
                <a:gradFill>
                  <a:gsLst>
                    <a:gs pos="2917">
                      <a:srgbClr val="505050"/>
                    </a:gs>
                    <a:gs pos="30000">
                      <a:srgbClr val="505050"/>
                    </a:gs>
                  </a:gsLst>
                  <a:lin ang="5400000" scaled="0"/>
                </a:gradFill>
                <a:latin typeface="Segoe UI"/>
              </a:rPr>
              <a:t>Storage Node</a:t>
            </a:r>
            <a:endParaRPr kumimoji="1" lang="zh-CN" altLang="en-US" sz="2353" dirty="0">
              <a:gradFill>
                <a:gsLst>
                  <a:gs pos="2917">
                    <a:srgbClr val="505050"/>
                  </a:gs>
                  <a:gs pos="30000">
                    <a:srgbClr val="505050"/>
                  </a:gs>
                </a:gsLst>
                <a:lin ang="5400000" scaled="0"/>
              </a:gradFill>
              <a:latin typeface="Segoe UI"/>
            </a:endParaRPr>
          </a:p>
        </p:txBody>
      </p:sp>
      <p:cxnSp>
        <p:nvCxnSpPr>
          <p:cNvPr id="123" name="直线连接符 79">
            <a:extLst>
              <a:ext uri="{FF2B5EF4-FFF2-40B4-BE49-F238E27FC236}">
                <a16:creationId xmlns:a16="http://schemas.microsoft.com/office/drawing/2014/main" id="{633A4E8E-F116-41DC-99AB-AEB9C784AEBD}"/>
              </a:ext>
            </a:extLst>
          </p:cNvPr>
          <p:cNvCxnSpPr>
            <a:cxnSpLocks/>
          </p:cNvCxnSpPr>
          <p:nvPr/>
        </p:nvCxnSpPr>
        <p:spPr>
          <a:xfrm flipH="1">
            <a:off x="5110043" y="2633225"/>
            <a:ext cx="11562" cy="337126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4" name="直线连接符 80">
            <a:extLst>
              <a:ext uri="{FF2B5EF4-FFF2-40B4-BE49-F238E27FC236}">
                <a16:creationId xmlns:a16="http://schemas.microsoft.com/office/drawing/2014/main" id="{C65C8719-84B3-44E9-B38B-3B6B6B7E1307}"/>
              </a:ext>
            </a:extLst>
          </p:cNvPr>
          <p:cNvCxnSpPr>
            <a:cxnSpLocks/>
          </p:cNvCxnSpPr>
          <p:nvPr/>
        </p:nvCxnSpPr>
        <p:spPr>
          <a:xfrm>
            <a:off x="5125191" y="2633224"/>
            <a:ext cx="57443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5" name="直线连接符 83">
            <a:extLst>
              <a:ext uri="{FF2B5EF4-FFF2-40B4-BE49-F238E27FC236}">
                <a16:creationId xmlns:a16="http://schemas.microsoft.com/office/drawing/2014/main" id="{A02C74B2-EE71-4572-8444-6B7221FA8737}"/>
              </a:ext>
            </a:extLst>
          </p:cNvPr>
          <p:cNvCxnSpPr>
            <a:cxnSpLocks/>
          </p:cNvCxnSpPr>
          <p:nvPr/>
        </p:nvCxnSpPr>
        <p:spPr>
          <a:xfrm>
            <a:off x="5135784" y="4517594"/>
            <a:ext cx="57443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6" name="矩形 125">
            <a:extLst>
              <a:ext uri="{FF2B5EF4-FFF2-40B4-BE49-F238E27FC236}">
                <a16:creationId xmlns:a16="http://schemas.microsoft.com/office/drawing/2014/main" id="{8DCF9D4E-8A3C-4859-A2CF-82CDC4A5756C}"/>
              </a:ext>
            </a:extLst>
          </p:cNvPr>
          <p:cNvSpPr/>
          <p:nvPr/>
        </p:nvSpPr>
        <p:spPr bwMode="auto">
          <a:xfrm>
            <a:off x="5292998" y="2060522"/>
            <a:ext cx="3325097" cy="130063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kumimoji="1" lang="zh-CN" altLang="en-US" sz="1765" dirty="0">
              <a:solidFill>
                <a:schemeClr val="tx1"/>
              </a:solidFill>
              <a:ea typeface="Segoe UI" pitchFamily="34" charset="0"/>
              <a:cs typeface="Segoe UI" pitchFamily="34" charset="0"/>
            </a:endParaRPr>
          </a:p>
        </p:txBody>
      </p:sp>
      <p:grpSp>
        <p:nvGrpSpPr>
          <p:cNvPr id="127" name="组合 126">
            <a:extLst>
              <a:ext uri="{FF2B5EF4-FFF2-40B4-BE49-F238E27FC236}">
                <a16:creationId xmlns:a16="http://schemas.microsoft.com/office/drawing/2014/main" id="{C2AA084D-E188-484F-A520-7C4930DAD9BE}"/>
              </a:ext>
            </a:extLst>
          </p:cNvPr>
          <p:cNvGrpSpPr/>
          <p:nvPr/>
        </p:nvGrpSpPr>
        <p:grpSpPr>
          <a:xfrm>
            <a:off x="5394284" y="2201517"/>
            <a:ext cx="2083344" cy="1058452"/>
            <a:chOff x="5474805" y="4787345"/>
            <a:chExt cx="1007424" cy="382629"/>
          </a:xfrm>
        </p:grpSpPr>
        <p:sp>
          <p:nvSpPr>
            <p:cNvPr id="128" name="Rectangle 707">
              <a:extLst>
                <a:ext uri="{FF2B5EF4-FFF2-40B4-BE49-F238E27FC236}">
                  <a16:creationId xmlns:a16="http://schemas.microsoft.com/office/drawing/2014/main" id="{B6E6E845-E2F0-4E22-B5A9-FB054714A620}"/>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29" name="Rectangle 708">
              <a:extLst>
                <a:ext uri="{FF2B5EF4-FFF2-40B4-BE49-F238E27FC236}">
                  <a16:creationId xmlns:a16="http://schemas.microsoft.com/office/drawing/2014/main" id="{89CDB6ED-6709-471F-8C78-46E91D75F294}"/>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30" name="Rectangle 709">
              <a:extLst>
                <a:ext uri="{FF2B5EF4-FFF2-40B4-BE49-F238E27FC236}">
                  <a16:creationId xmlns:a16="http://schemas.microsoft.com/office/drawing/2014/main" id="{B4A60F6F-9C00-48EF-A6F5-F50061D1AA75}"/>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defTabSz="685582" fontAlgn="base">
                <a:lnSpc>
                  <a:spcPct val="90000"/>
                </a:lnSpc>
                <a:spcBef>
                  <a:spcPct val="0"/>
                </a:spcBef>
                <a:spcAft>
                  <a:spcPct val="0"/>
                </a:spcAft>
                <a:defRPr/>
              </a:pPr>
              <a:r>
                <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Programmable</a:t>
              </a:r>
            </a:p>
            <a:p>
              <a:pPr defTabSz="685582" fontAlgn="base">
                <a:lnSpc>
                  <a:spcPct val="90000"/>
                </a:lnSpc>
                <a:spcBef>
                  <a:spcPct val="0"/>
                </a:spcBef>
                <a:spcAft>
                  <a:spcPct val="0"/>
                </a:spcAft>
                <a:defRPr/>
              </a:pPr>
              <a:r>
                <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p>
          </p:txBody>
        </p:sp>
      </p:grpSp>
      <p:sp>
        <p:nvSpPr>
          <p:cNvPr id="131" name="矩形 130">
            <a:extLst>
              <a:ext uri="{FF2B5EF4-FFF2-40B4-BE49-F238E27FC236}">
                <a16:creationId xmlns:a16="http://schemas.microsoft.com/office/drawing/2014/main" id="{0FE2E9FA-8189-42A3-84E7-6DD4BEC1A855}"/>
              </a:ext>
            </a:extLst>
          </p:cNvPr>
          <p:cNvSpPr/>
          <p:nvPr/>
        </p:nvSpPr>
        <p:spPr bwMode="auto">
          <a:xfrm>
            <a:off x="6409069" y="2266990"/>
            <a:ext cx="918422" cy="691592"/>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VNF Data Plane</a:t>
            </a:r>
            <a:endParaRPr kumimoji="1" lang="zh-CN" altLang="en-US" sz="1373" dirty="0">
              <a:solidFill>
                <a:schemeClr val="bg1"/>
              </a:solidFill>
              <a:ea typeface="Segoe UI" pitchFamily="34" charset="0"/>
              <a:cs typeface="Segoe UI" pitchFamily="34" charset="0"/>
            </a:endParaRPr>
          </a:p>
        </p:txBody>
      </p:sp>
      <p:sp>
        <p:nvSpPr>
          <p:cNvPr id="132" name="矩形 131">
            <a:extLst>
              <a:ext uri="{FF2B5EF4-FFF2-40B4-BE49-F238E27FC236}">
                <a16:creationId xmlns:a16="http://schemas.microsoft.com/office/drawing/2014/main" id="{ADE7D0C2-7878-4140-A38D-738A51BCE78C}"/>
              </a:ext>
            </a:extLst>
          </p:cNvPr>
          <p:cNvSpPr/>
          <p:nvPr/>
        </p:nvSpPr>
        <p:spPr bwMode="auto">
          <a:xfrm>
            <a:off x="7613983" y="2271763"/>
            <a:ext cx="972692" cy="691592"/>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VNF Control Plane</a:t>
            </a:r>
            <a:endParaRPr kumimoji="1" lang="zh-CN" altLang="en-US" sz="1373" dirty="0">
              <a:solidFill>
                <a:schemeClr val="bg1"/>
              </a:solidFill>
              <a:ea typeface="Segoe UI" pitchFamily="34" charset="0"/>
              <a:cs typeface="Segoe UI" pitchFamily="34" charset="0"/>
            </a:endParaRPr>
          </a:p>
        </p:txBody>
      </p:sp>
      <p:cxnSp>
        <p:nvCxnSpPr>
          <p:cNvPr id="133" name="直线连接符 75">
            <a:extLst>
              <a:ext uri="{FF2B5EF4-FFF2-40B4-BE49-F238E27FC236}">
                <a16:creationId xmlns:a16="http://schemas.microsoft.com/office/drawing/2014/main" id="{6E9E46D1-D4C1-4F96-AC62-D4F0AEF59834}"/>
              </a:ext>
            </a:extLst>
          </p:cNvPr>
          <p:cNvCxnSpPr>
            <a:cxnSpLocks/>
            <a:endCxn id="132" idx="1"/>
          </p:cNvCxnSpPr>
          <p:nvPr/>
        </p:nvCxnSpPr>
        <p:spPr>
          <a:xfrm flipV="1">
            <a:off x="7327491" y="2617559"/>
            <a:ext cx="286492" cy="889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4" name="矩形 133">
            <a:extLst>
              <a:ext uri="{FF2B5EF4-FFF2-40B4-BE49-F238E27FC236}">
                <a16:creationId xmlns:a16="http://schemas.microsoft.com/office/drawing/2014/main" id="{1F0DB408-FDBF-4FBB-8621-6ADD2BEBAB9A}"/>
              </a:ext>
            </a:extLst>
          </p:cNvPr>
          <p:cNvSpPr/>
          <p:nvPr/>
        </p:nvSpPr>
        <p:spPr bwMode="auto">
          <a:xfrm>
            <a:off x="5303592" y="3999205"/>
            <a:ext cx="3314502" cy="195489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kumimoji="1" lang="zh-CN" altLang="en-US" sz="1765" dirty="0">
              <a:solidFill>
                <a:schemeClr val="tx1"/>
              </a:solidFill>
              <a:ea typeface="Segoe UI" pitchFamily="34" charset="0"/>
              <a:cs typeface="Segoe UI" pitchFamily="34" charset="0"/>
            </a:endParaRPr>
          </a:p>
        </p:txBody>
      </p:sp>
      <p:sp>
        <p:nvSpPr>
          <p:cNvPr id="135" name="圆柱体 134">
            <a:extLst>
              <a:ext uri="{FF2B5EF4-FFF2-40B4-BE49-F238E27FC236}">
                <a16:creationId xmlns:a16="http://schemas.microsoft.com/office/drawing/2014/main" id="{54F7EEF7-74A8-4DB7-B969-CBF874746BA1}"/>
              </a:ext>
            </a:extLst>
          </p:cNvPr>
          <p:cNvSpPr/>
          <p:nvPr/>
        </p:nvSpPr>
        <p:spPr bwMode="auto">
          <a:xfrm>
            <a:off x="6133243" y="5229951"/>
            <a:ext cx="1494168" cy="574455"/>
          </a:xfrm>
          <a:prstGeom prst="ca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569" dirty="0">
                <a:gradFill>
                  <a:gsLst>
                    <a:gs pos="0">
                      <a:srgbClr val="FFFFFF"/>
                    </a:gs>
                    <a:gs pos="100000">
                      <a:srgbClr val="FFFFFF"/>
                    </a:gs>
                  </a:gsLst>
                  <a:lin ang="5400000" scaled="0"/>
                </a:gradFill>
                <a:ea typeface="Segoe UI" pitchFamily="34" charset="0"/>
                <a:cs typeface="Segoe UI" pitchFamily="34" charset="0"/>
              </a:rPr>
              <a:t>DDR</a:t>
            </a:r>
            <a:r>
              <a:rPr kumimoji="1" lang="zh-CN" altLang="en-US" sz="1569" dirty="0">
                <a:gradFill>
                  <a:gsLst>
                    <a:gs pos="0">
                      <a:srgbClr val="FFFFFF"/>
                    </a:gs>
                    <a:gs pos="100000">
                      <a:srgbClr val="FFFFFF"/>
                    </a:gs>
                  </a:gsLst>
                  <a:lin ang="5400000" scaled="0"/>
                </a:gradFill>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ea typeface="Segoe UI" pitchFamily="34" charset="0"/>
                <a:cs typeface="Segoe UI" pitchFamily="34" charset="0"/>
              </a:rPr>
              <a:t>/</a:t>
            </a:r>
            <a:r>
              <a:rPr kumimoji="1" lang="zh-CN" altLang="en-US" sz="1569" dirty="0">
                <a:gradFill>
                  <a:gsLst>
                    <a:gs pos="0">
                      <a:srgbClr val="FFFFFF"/>
                    </a:gs>
                    <a:gs pos="100000">
                      <a:srgbClr val="FFFFFF"/>
                    </a:gs>
                  </a:gsLst>
                  <a:lin ang="5400000" scaled="0"/>
                </a:gradFill>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569" dirty="0">
              <a:gradFill>
                <a:gsLst>
                  <a:gs pos="0">
                    <a:srgbClr val="FFFFFF"/>
                  </a:gs>
                  <a:gs pos="100000">
                    <a:srgbClr val="FFFFFF"/>
                  </a:gs>
                </a:gsLst>
                <a:lin ang="5400000" scaled="0"/>
              </a:gradFill>
              <a:ea typeface="Segoe UI" pitchFamily="34" charset="0"/>
              <a:cs typeface="Segoe UI" pitchFamily="34" charset="0"/>
            </a:endParaRPr>
          </a:p>
        </p:txBody>
      </p:sp>
      <p:cxnSp>
        <p:nvCxnSpPr>
          <p:cNvPr id="136" name="直线连接符 36">
            <a:extLst>
              <a:ext uri="{FF2B5EF4-FFF2-40B4-BE49-F238E27FC236}">
                <a16:creationId xmlns:a16="http://schemas.microsoft.com/office/drawing/2014/main" id="{B76CF01B-B841-4AF5-96B8-D558F1248853}"/>
              </a:ext>
            </a:extLst>
          </p:cNvPr>
          <p:cNvCxnSpPr>
            <a:cxnSpLocks/>
            <a:stCxn id="141" idx="2"/>
            <a:endCxn id="135" idx="1"/>
          </p:cNvCxnSpPr>
          <p:nvPr/>
        </p:nvCxnSpPr>
        <p:spPr>
          <a:xfrm>
            <a:off x="6868280" y="4869489"/>
            <a:ext cx="12047" cy="360461"/>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grpSp>
        <p:nvGrpSpPr>
          <p:cNvPr id="137" name="组合 136">
            <a:extLst>
              <a:ext uri="{FF2B5EF4-FFF2-40B4-BE49-F238E27FC236}">
                <a16:creationId xmlns:a16="http://schemas.microsoft.com/office/drawing/2014/main" id="{551F9B40-F8F6-4E93-A02B-C67899ABBA03}"/>
              </a:ext>
            </a:extLst>
          </p:cNvPr>
          <p:cNvGrpSpPr/>
          <p:nvPr/>
        </p:nvGrpSpPr>
        <p:grpSpPr>
          <a:xfrm>
            <a:off x="5394284" y="4112424"/>
            <a:ext cx="2083344" cy="1058452"/>
            <a:chOff x="5474805" y="4787345"/>
            <a:chExt cx="1007424" cy="382629"/>
          </a:xfrm>
        </p:grpSpPr>
        <p:sp>
          <p:nvSpPr>
            <p:cNvPr id="138" name="Rectangle 707">
              <a:extLst>
                <a:ext uri="{FF2B5EF4-FFF2-40B4-BE49-F238E27FC236}">
                  <a16:creationId xmlns:a16="http://schemas.microsoft.com/office/drawing/2014/main" id="{6983D9CA-9976-4C5B-AE61-B8492AACA32B}"/>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39" name="Rectangle 708">
              <a:extLst>
                <a:ext uri="{FF2B5EF4-FFF2-40B4-BE49-F238E27FC236}">
                  <a16:creationId xmlns:a16="http://schemas.microsoft.com/office/drawing/2014/main" id="{5E7DD5E6-0C95-49C6-8FEE-A6F409A6D7CD}"/>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40" name="Rectangle 709">
              <a:extLst>
                <a:ext uri="{FF2B5EF4-FFF2-40B4-BE49-F238E27FC236}">
                  <a16:creationId xmlns:a16="http://schemas.microsoft.com/office/drawing/2014/main" id="{7A1B5315-D34D-49E3-AF07-DCA71B30B249}"/>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Programmable</a:t>
              </a:r>
            </a:p>
            <a:p>
              <a:pPr defTabSz="685582" fontAlgn="base">
                <a:lnSpc>
                  <a:spcPct val="90000"/>
                </a:lnSpc>
                <a:spcBef>
                  <a:spcPct val="0"/>
                </a:spcBef>
                <a:spcAft>
                  <a:spcPct val="0"/>
                </a:spcAft>
                <a:defRPr/>
              </a:pPr>
              <a:r>
                <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p>
          </p:txBody>
        </p:sp>
      </p:grpSp>
      <p:sp>
        <p:nvSpPr>
          <p:cNvPr id="141" name="矩形 140">
            <a:extLst>
              <a:ext uri="{FF2B5EF4-FFF2-40B4-BE49-F238E27FC236}">
                <a16:creationId xmlns:a16="http://schemas.microsoft.com/office/drawing/2014/main" id="{F15A1509-9A5D-46FE-989F-3BD338678910}"/>
              </a:ext>
            </a:extLst>
          </p:cNvPr>
          <p:cNvSpPr/>
          <p:nvPr/>
        </p:nvSpPr>
        <p:spPr bwMode="auto">
          <a:xfrm>
            <a:off x="6409069" y="4177897"/>
            <a:ext cx="918422" cy="691592"/>
          </a:xfrm>
          <a:prstGeom prst="rect">
            <a:avLst/>
          </a:prstGeom>
          <a:solidFill>
            <a:schemeClr val="accent1"/>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43440" rIns="360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Data Structure Data Plane</a:t>
            </a:r>
            <a:endParaRPr kumimoji="1" lang="zh-CN" altLang="en-US" sz="1373" dirty="0">
              <a:solidFill>
                <a:schemeClr val="bg1"/>
              </a:solidFill>
              <a:ea typeface="Segoe UI" pitchFamily="34" charset="0"/>
              <a:cs typeface="Segoe UI" pitchFamily="34" charset="0"/>
            </a:endParaRPr>
          </a:p>
        </p:txBody>
      </p:sp>
      <p:sp>
        <p:nvSpPr>
          <p:cNvPr id="142" name="矩形 141">
            <a:extLst>
              <a:ext uri="{FF2B5EF4-FFF2-40B4-BE49-F238E27FC236}">
                <a16:creationId xmlns:a16="http://schemas.microsoft.com/office/drawing/2014/main" id="{CEDF55ED-F7DA-468C-A8FD-914232D273A6}"/>
              </a:ext>
            </a:extLst>
          </p:cNvPr>
          <p:cNvSpPr/>
          <p:nvPr/>
        </p:nvSpPr>
        <p:spPr bwMode="auto">
          <a:xfrm>
            <a:off x="7601110" y="4112424"/>
            <a:ext cx="918422" cy="882038"/>
          </a:xfrm>
          <a:prstGeom prst="rect">
            <a:avLst/>
          </a:prstGeom>
          <a:solidFill>
            <a:schemeClr val="accent1"/>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43440" rIns="360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Data Structure Control Plane</a:t>
            </a:r>
            <a:endParaRPr kumimoji="1" lang="zh-CN" altLang="en-US" sz="1373" dirty="0">
              <a:solidFill>
                <a:schemeClr val="bg1"/>
              </a:solidFill>
              <a:ea typeface="Segoe UI" pitchFamily="34" charset="0"/>
              <a:cs typeface="Segoe UI" pitchFamily="34" charset="0"/>
            </a:endParaRPr>
          </a:p>
        </p:txBody>
      </p:sp>
      <p:cxnSp>
        <p:nvCxnSpPr>
          <p:cNvPr id="143" name="直线连接符 95">
            <a:extLst>
              <a:ext uri="{FF2B5EF4-FFF2-40B4-BE49-F238E27FC236}">
                <a16:creationId xmlns:a16="http://schemas.microsoft.com/office/drawing/2014/main" id="{82E39EF0-38E0-4289-A136-91B597328CCC}"/>
              </a:ext>
            </a:extLst>
          </p:cNvPr>
          <p:cNvCxnSpPr>
            <a:cxnSpLocks/>
          </p:cNvCxnSpPr>
          <p:nvPr/>
        </p:nvCxnSpPr>
        <p:spPr>
          <a:xfrm flipV="1">
            <a:off x="7340920" y="4525923"/>
            <a:ext cx="286491" cy="8889"/>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4" name="矩形 143">
            <a:extLst>
              <a:ext uri="{FF2B5EF4-FFF2-40B4-BE49-F238E27FC236}">
                <a16:creationId xmlns:a16="http://schemas.microsoft.com/office/drawing/2014/main" id="{81A733BE-D945-49AC-9CCF-A95FA218F5D0}"/>
              </a:ext>
            </a:extLst>
          </p:cNvPr>
          <p:cNvSpPr/>
          <p:nvPr/>
        </p:nvSpPr>
        <p:spPr bwMode="auto">
          <a:xfrm>
            <a:off x="1887121" y="3475030"/>
            <a:ext cx="1134945" cy="258225"/>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43440" rIns="360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OS (Socket)</a:t>
            </a:r>
            <a:endParaRPr kumimoji="1" lang="zh-CN" altLang="en-US" sz="1373" dirty="0">
              <a:solidFill>
                <a:schemeClr val="bg1"/>
              </a:solidFill>
              <a:ea typeface="Segoe UI" pitchFamily="34" charset="0"/>
              <a:cs typeface="Segoe UI" pitchFamily="34" charset="0"/>
            </a:endParaRPr>
          </a:p>
        </p:txBody>
      </p:sp>
      <p:sp>
        <p:nvSpPr>
          <p:cNvPr id="145" name="矩形 144">
            <a:extLst>
              <a:ext uri="{FF2B5EF4-FFF2-40B4-BE49-F238E27FC236}">
                <a16:creationId xmlns:a16="http://schemas.microsoft.com/office/drawing/2014/main" id="{A6D2A149-2829-4343-9FC1-C3F3A36E7A12}"/>
              </a:ext>
            </a:extLst>
          </p:cNvPr>
          <p:cNvSpPr/>
          <p:nvPr/>
        </p:nvSpPr>
        <p:spPr bwMode="auto">
          <a:xfrm>
            <a:off x="3411443" y="3455458"/>
            <a:ext cx="1134945" cy="258225"/>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43440" rIns="360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OS (Socket)</a:t>
            </a:r>
            <a:endParaRPr kumimoji="1" lang="zh-CN" altLang="en-US" sz="1373" dirty="0">
              <a:solidFill>
                <a:schemeClr val="bg1"/>
              </a:solidFill>
              <a:ea typeface="Segoe UI" pitchFamily="34" charset="0"/>
              <a:cs typeface="Segoe UI" pitchFamily="34" charset="0"/>
            </a:endParaRPr>
          </a:p>
        </p:txBody>
      </p:sp>
    </p:spTree>
    <p:extLst>
      <p:ext uri="{BB962C8B-B14F-4D97-AF65-F5344CB8AC3E}">
        <p14:creationId xmlns:p14="http://schemas.microsoft.com/office/powerpoint/2010/main" val="10956702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81540" y="4045371"/>
            <a:ext cx="8473274" cy="1345977"/>
          </a:xfrm>
        </p:spPr>
        <p:txBody>
          <a:bodyPr/>
          <a:lstStyle/>
          <a:p>
            <a:r>
              <a:rPr lang="en-US" altLang="zh-CN" sz="2000" b="1" dirty="0" err="1">
                <a:latin typeface="+mn-lt"/>
              </a:rPr>
              <a:t>Bojie</a:t>
            </a:r>
            <a:r>
              <a:rPr lang="en-US" altLang="zh-CN" sz="2000" b="1" dirty="0">
                <a:latin typeface="+mn-lt"/>
              </a:rPr>
              <a:t> Li*</a:t>
            </a:r>
            <a:r>
              <a:rPr lang="en-US" altLang="zh-CN" sz="2000" baseline="30000" dirty="0">
                <a:latin typeface="+mn-lt"/>
              </a:rPr>
              <a:t>1,2        </a:t>
            </a:r>
            <a:r>
              <a:rPr lang="en-US" sz="2000" dirty="0" err="1">
                <a:latin typeface="+mn-lt"/>
              </a:rPr>
              <a:t>Tianyi</a:t>
            </a:r>
            <a:r>
              <a:rPr lang="en-US" sz="2000" dirty="0">
                <a:latin typeface="+mn-lt"/>
              </a:rPr>
              <a:t> Cui*</a:t>
            </a:r>
            <a:r>
              <a:rPr lang="en-US" sz="2000" baseline="30000" dirty="0">
                <a:latin typeface="+mn-lt"/>
              </a:rPr>
              <a:t>3       </a:t>
            </a:r>
            <a:r>
              <a:rPr lang="en-US" sz="2000" dirty="0">
                <a:latin typeface="+mn-lt"/>
              </a:rPr>
              <a:t> Zibo Wang</a:t>
            </a:r>
            <a:r>
              <a:rPr lang="en-US" sz="2000" baseline="30000" dirty="0">
                <a:latin typeface="+mn-lt"/>
              </a:rPr>
              <a:t>1,2    </a:t>
            </a:r>
            <a:r>
              <a:rPr lang="en-US" sz="2000" dirty="0">
                <a:latin typeface="+mn-lt"/>
              </a:rPr>
              <a:t>    Wei Bai</a:t>
            </a:r>
            <a:r>
              <a:rPr lang="en-US" sz="2000" baseline="30000" dirty="0">
                <a:latin typeface="+mn-lt"/>
              </a:rPr>
              <a:t>1    </a:t>
            </a:r>
            <a:r>
              <a:rPr lang="en-US" sz="2000" dirty="0">
                <a:latin typeface="+mn-lt"/>
              </a:rPr>
              <a:t>    </a:t>
            </a:r>
            <a:r>
              <a:rPr lang="en-US" sz="2000" dirty="0" err="1">
                <a:latin typeface="+mn-lt"/>
              </a:rPr>
              <a:t>Lintao</a:t>
            </a:r>
            <a:r>
              <a:rPr lang="en-US" sz="2000" dirty="0">
                <a:latin typeface="+mn-lt"/>
              </a:rPr>
              <a:t> Zhang</a:t>
            </a:r>
            <a:r>
              <a:rPr lang="en-US" sz="2000" baseline="30000" dirty="0">
                <a:latin typeface="+mn-lt"/>
              </a:rPr>
              <a:t>1</a:t>
            </a:r>
          </a:p>
          <a:p>
            <a:endParaRPr lang="en-US" sz="2000" dirty="0">
              <a:latin typeface="+mn-lt"/>
            </a:endParaRPr>
          </a:p>
          <a:p>
            <a:r>
              <a:rPr lang="en-US" sz="2000" baseline="30000" dirty="0">
                <a:latin typeface="+mn-lt"/>
              </a:rPr>
              <a:t>1</a:t>
            </a:r>
            <a:r>
              <a:rPr lang="en-US" sz="2000" dirty="0">
                <a:latin typeface="+mn-lt"/>
              </a:rPr>
              <a:t>Microsoft Research               </a:t>
            </a:r>
            <a:r>
              <a:rPr lang="en-US" sz="2000" baseline="30000" dirty="0">
                <a:latin typeface="+mn-lt"/>
              </a:rPr>
              <a:t>2</a:t>
            </a:r>
            <a:r>
              <a:rPr lang="en-US" sz="2000" dirty="0">
                <a:latin typeface="+mn-lt"/>
              </a:rPr>
              <a:t>USTC                  </a:t>
            </a:r>
            <a:r>
              <a:rPr lang="en-US" sz="2000" baseline="30000" dirty="0">
                <a:latin typeface="+mn-lt"/>
              </a:rPr>
              <a:t>3</a:t>
            </a:r>
            <a:r>
              <a:rPr lang="en-US" sz="2000" dirty="0">
                <a:latin typeface="+mn-lt"/>
              </a:rPr>
              <a:t>University of Washington</a:t>
            </a:r>
          </a:p>
          <a:p>
            <a:endParaRPr lang="en-US" sz="1600" dirty="0">
              <a:latin typeface="+mn-lt"/>
            </a:endParaRPr>
          </a:p>
          <a:p>
            <a:r>
              <a:rPr lang="en-US" sz="1600" dirty="0">
                <a:latin typeface="+mn-lt"/>
              </a:rPr>
              <a:t>* Co-first authors</a:t>
            </a:r>
          </a:p>
        </p:txBody>
      </p:sp>
      <p:sp>
        <p:nvSpPr>
          <p:cNvPr id="2" name="Title 1"/>
          <p:cNvSpPr>
            <a:spLocks noGrp="1"/>
          </p:cNvSpPr>
          <p:nvPr>
            <p:ph type="title"/>
          </p:nvPr>
        </p:nvSpPr>
        <p:spPr>
          <a:xfrm>
            <a:off x="481539" y="1804023"/>
            <a:ext cx="8012820" cy="1351058"/>
          </a:xfrm>
        </p:spPr>
        <p:txBody>
          <a:bodyPr/>
          <a:lstStyle/>
          <a:p>
            <a:r>
              <a:rPr lang="en" altLang="zh-CN" dirty="0" err="1"/>
              <a:t>SocksDirect</a:t>
            </a:r>
            <a:r>
              <a:rPr lang="en" altLang="zh-CN" dirty="0"/>
              <a:t>: Datacenter Sockets can be Fast and Compatible</a:t>
            </a:r>
            <a:endParaRPr lang="en-US" dirty="0"/>
          </a:p>
        </p:txBody>
      </p:sp>
      <p:sp>
        <p:nvSpPr>
          <p:cNvPr id="4" name="文本框 3">
            <a:extLst>
              <a:ext uri="{FF2B5EF4-FFF2-40B4-BE49-F238E27FC236}">
                <a16:creationId xmlns:a16="http://schemas.microsoft.com/office/drawing/2014/main" id="{7D0AEDFD-BDB2-4EE5-A1A5-5EE2F7D6958C}"/>
              </a:ext>
            </a:extLst>
          </p:cNvPr>
          <p:cNvSpPr txBox="1"/>
          <p:nvPr/>
        </p:nvSpPr>
        <p:spPr>
          <a:xfrm>
            <a:off x="481539" y="337833"/>
            <a:ext cx="3383265" cy="738664"/>
          </a:xfrm>
          <a:prstGeom prst="rect">
            <a:avLst/>
          </a:prstGeom>
          <a:noFill/>
        </p:spPr>
        <p:txBody>
          <a:bodyPr wrap="square" lIns="182880" tIns="146304" rIns="182880" bIns="146304" rtlCol="0">
            <a:spAutoFit/>
          </a:bodyPr>
          <a:lstStyle/>
          <a:p>
            <a:pPr>
              <a:lnSpc>
                <a:spcPct val="90000"/>
              </a:lnSpc>
              <a:spcAft>
                <a:spcPts val="600"/>
              </a:spcAft>
            </a:pPr>
            <a:r>
              <a:rPr lang="en-US" altLang="zh-CN" sz="3200" b="1" dirty="0"/>
              <a:t>SIGCOMM ‘19</a:t>
            </a:r>
            <a:endParaRPr lang="zh-CN" altLang="en-US" sz="3200" b="1" dirty="0" err="1"/>
          </a:p>
        </p:txBody>
      </p:sp>
    </p:spTree>
    <p:extLst>
      <p:ext uri="{BB962C8B-B14F-4D97-AF65-F5344CB8AC3E}">
        <p14:creationId xmlns:p14="http://schemas.microsoft.com/office/powerpoint/2010/main" val="332475857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86128E-CC16-44D1-A42D-AE9BE8B21215}"/>
              </a:ext>
            </a:extLst>
          </p:cNvPr>
          <p:cNvSpPr>
            <a:spLocks noGrp="1"/>
          </p:cNvSpPr>
          <p:nvPr>
            <p:ph type="body" sz="quarter" idx="10"/>
          </p:nvPr>
        </p:nvSpPr>
        <p:spPr>
          <a:xfrm>
            <a:off x="269262" y="1106450"/>
            <a:ext cx="8185560" cy="1071062"/>
          </a:xfrm>
        </p:spPr>
        <p:txBody>
          <a:bodyPr/>
          <a:lstStyle/>
          <a:p>
            <a:r>
              <a:rPr lang="en-US" altLang="zh-CN" sz="3200" dirty="0"/>
              <a:t>Socket </a:t>
            </a:r>
            <a:r>
              <a:rPr lang="en-US" altLang="zh-CN" sz="3200" dirty="0" err="1"/>
              <a:t>syscall</a:t>
            </a:r>
            <a:r>
              <a:rPr lang="en-US" altLang="zh-CN" sz="3200" dirty="0"/>
              <a:t> time &gt;&gt; user application time</a:t>
            </a:r>
            <a:endParaRPr lang="en-US" sz="3200" dirty="0"/>
          </a:p>
        </p:txBody>
      </p:sp>
      <p:sp>
        <p:nvSpPr>
          <p:cNvPr id="3" name="Title 2">
            <a:extLst>
              <a:ext uri="{FF2B5EF4-FFF2-40B4-BE49-F238E27FC236}">
                <a16:creationId xmlns:a16="http://schemas.microsoft.com/office/drawing/2014/main" id="{0A2842B0-A5AD-417E-BAC4-FC4A3AF54794}"/>
              </a:ext>
            </a:extLst>
          </p:cNvPr>
          <p:cNvSpPr>
            <a:spLocks noGrp="1"/>
          </p:cNvSpPr>
          <p:nvPr>
            <p:ph type="title"/>
          </p:nvPr>
        </p:nvSpPr>
        <p:spPr/>
        <p:txBody>
          <a:bodyPr/>
          <a:lstStyle/>
          <a:p>
            <a:r>
              <a:rPr lang="en-US" altLang="zh-CN" dirty="0"/>
              <a:t>Socket: a Performance Bottleneck</a:t>
            </a:r>
            <a:endParaRPr lang="en-US" dirty="0"/>
          </a:p>
        </p:txBody>
      </p:sp>
      <p:graphicFrame>
        <p:nvGraphicFramePr>
          <p:cNvPr id="4" name="Chart 3">
            <a:extLst>
              <a:ext uri="{FF2B5EF4-FFF2-40B4-BE49-F238E27FC236}">
                <a16:creationId xmlns:a16="http://schemas.microsoft.com/office/drawing/2014/main" id="{70991AC1-9912-4FD8-87F4-465C5F53407D}"/>
              </a:ext>
            </a:extLst>
          </p:cNvPr>
          <p:cNvGraphicFramePr/>
          <p:nvPr>
            <p:extLst>
              <p:ext uri="{D42A27DB-BD31-4B8C-83A1-F6EECF244321}">
                <p14:modId xmlns:p14="http://schemas.microsoft.com/office/powerpoint/2010/main" val="1069277969"/>
              </p:ext>
            </p:extLst>
          </p:nvPr>
        </p:nvGraphicFramePr>
        <p:xfrm>
          <a:off x="801788" y="1761233"/>
          <a:ext cx="7824201" cy="2009815"/>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 Placeholder 1">
            <a:extLst>
              <a:ext uri="{FF2B5EF4-FFF2-40B4-BE49-F238E27FC236}">
                <a16:creationId xmlns:a16="http://schemas.microsoft.com/office/drawing/2014/main" id="{898A7F9A-7773-43CF-883C-084086B89F8B}"/>
              </a:ext>
            </a:extLst>
          </p:cNvPr>
          <p:cNvSpPr txBox="1">
            <a:spLocks/>
          </p:cNvSpPr>
          <p:nvPr/>
        </p:nvSpPr>
        <p:spPr>
          <a:xfrm>
            <a:off x="269262" y="3971175"/>
            <a:ext cx="8132468" cy="523592"/>
          </a:xfrm>
          <a:prstGeom prst="rect">
            <a:avLst/>
          </a:prstGeom>
        </p:spPr>
        <p:txBody>
          <a:bodyPr vert="horz" wrap="square" lIns="121033" tIns="67240" rIns="121033" bIns="67240" rtlCol="0">
            <a:spAutoFit/>
          </a:bodyPr>
          <a:lstStyle>
            <a:lvl1pPr marL="0"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3600" kern="1200" spc="0" baseline="0">
                <a:gradFill>
                  <a:gsLst>
                    <a:gs pos="1250">
                      <a:schemeClr val="tx2"/>
                    </a:gs>
                    <a:gs pos="99000">
                      <a:schemeClr val="tx2"/>
                    </a:gs>
                  </a:gsLst>
                  <a:lin ang="5400000" scaled="0"/>
                </a:gradFill>
                <a:latin typeface="+mj-lt"/>
                <a:ea typeface="+mn-ea"/>
                <a:cs typeface="+mn-cs"/>
              </a:defRPr>
            </a:lvl1pPr>
            <a:lvl2pPr marL="0" marR="0" indent="0" algn="l" defTabSz="699463"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171427"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342854"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514281"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800" dirty="0"/>
              <a:t>Socket latency &gt;&gt; hardware transport latency </a:t>
            </a:r>
          </a:p>
        </p:txBody>
      </p:sp>
      <p:graphicFrame>
        <p:nvGraphicFramePr>
          <p:cNvPr id="5" name="图表 4">
            <a:extLst>
              <a:ext uri="{FF2B5EF4-FFF2-40B4-BE49-F238E27FC236}">
                <a16:creationId xmlns:a16="http://schemas.microsoft.com/office/drawing/2014/main" id="{59A38416-A24D-F94F-BD72-8C445518846A}"/>
              </a:ext>
            </a:extLst>
          </p:cNvPr>
          <p:cNvGraphicFramePr/>
          <p:nvPr>
            <p:extLst>
              <p:ext uri="{D42A27DB-BD31-4B8C-83A1-F6EECF244321}">
                <p14:modId xmlns:p14="http://schemas.microsoft.com/office/powerpoint/2010/main" val="59258153"/>
              </p:ext>
            </p:extLst>
          </p:nvPr>
        </p:nvGraphicFramePr>
        <p:xfrm>
          <a:off x="757203" y="4343101"/>
          <a:ext cx="7738158" cy="22739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2270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Graphic spid="5"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73E78CF7-8BF7-7448-A496-11DC35F652AC}"/>
              </a:ext>
            </a:extLst>
          </p:cNvPr>
          <p:cNvSpPr>
            <a:spLocks noGrp="1"/>
          </p:cNvSpPr>
          <p:nvPr>
            <p:ph type="title"/>
          </p:nvPr>
        </p:nvSpPr>
        <p:spPr/>
        <p:txBody>
          <a:bodyPr/>
          <a:lstStyle/>
          <a:p>
            <a:r>
              <a:rPr kumimoji="1" lang="en-US" altLang="zh-CN" dirty="0"/>
              <a:t>High Performance Socket Systems</a:t>
            </a:r>
            <a:endParaRPr kumimoji="1" lang="zh-CN" altLang="en-US" dirty="0"/>
          </a:p>
        </p:txBody>
      </p:sp>
      <p:sp>
        <p:nvSpPr>
          <p:cNvPr id="4" name="Rectangle 23">
            <a:extLst>
              <a:ext uri="{FF2B5EF4-FFF2-40B4-BE49-F238E27FC236}">
                <a16:creationId xmlns:a16="http://schemas.microsoft.com/office/drawing/2014/main" id="{5B0DD671-00D8-D341-BE24-DF9D49A293F9}"/>
              </a:ext>
            </a:extLst>
          </p:cNvPr>
          <p:cNvSpPr/>
          <p:nvPr/>
        </p:nvSpPr>
        <p:spPr>
          <a:xfrm>
            <a:off x="430544" y="4196866"/>
            <a:ext cx="1234562" cy="1276465"/>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2"/>
          </a:p>
        </p:txBody>
      </p:sp>
      <p:sp>
        <p:nvSpPr>
          <p:cNvPr id="6" name="Rectangle 21">
            <a:extLst>
              <a:ext uri="{FF2B5EF4-FFF2-40B4-BE49-F238E27FC236}">
                <a16:creationId xmlns:a16="http://schemas.microsoft.com/office/drawing/2014/main" id="{E52258F5-0BD8-2E43-BA08-DAEEA10B4253}"/>
              </a:ext>
            </a:extLst>
          </p:cNvPr>
          <p:cNvSpPr/>
          <p:nvPr/>
        </p:nvSpPr>
        <p:spPr>
          <a:xfrm>
            <a:off x="425506" y="2267633"/>
            <a:ext cx="2518480" cy="1589601"/>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2" dirty="0"/>
          </a:p>
        </p:txBody>
      </p:sp>
      <p:sp>
        <p:nvSpPr>
          <p:cNvPr id="7" name="Rectangle 88">
            <a:extLst>
              <a:ext uri="{FF2B5EF4-FFF2-40B4-BE49-F238E27FC236}">
                <a16:creationId xmlns:a16="http://schemas.microsoft.com/office/drawing/2014/main" id="{0B1C5FAF-E070-0449-BCC6-D67B13DA81D1}"/>
              </a:ext>
            </a:extLst>
          </p:cNvPr>
          <p:cNvSpPr/>
          <p:nvPr/>
        </p:nvSpPr>
        <p:spPr>
          <a:xfrm>
            <a:off x="595586" y="2361786"/>
            <a:ext cx="917607" cy="301252"/>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246" dirty="0">
                <a:solidFill>
                  <a:schemeClr val="tx1"/>
                </a:solidFill>
              </a:rPr>
              <a:t>User App</a:t>
            </a:r>
            <a:endParaRPr lang="en-US" sz="1246" dirty="0">
              <a:solidFill>
                <a:schemeClr val="tx1"/>
              </a:solidFill>
            </a:endParaRPr>
          </a:p>
        </p:txBody>
      </p:sp>
      <p:sp>
        <p:nvSpPr>
          <p:cNvPr id="9" name="Rectangle 88">
            <a:extLst>
              <a:ext uri="{FF2B5EF4-FFF2-40B4-BE49-F238E27FC236}">
                <a16:creationId xmlns:a16="http://schemas.microsoft.com/office/drawing/2014/main" id="{13BE6E0F-7686-414C-8698-3BADFB5CFF44}"/>
              </a:ext>
            </a:extLst>
          </p:cNvPr>
          <p:cNvSpPr/>
          <p:nvPr/>
        </p:nvSpPr>
        <p:spPr>
          <a:xfrm>
            <a:off x="1884187" y="2364066"/>
            <a:ext cx="901551" cy="301252"/>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46" dirty="0">
                <a:solidFill>
                  <a:schemeClr val="tx1"/>
                </a:solidFill>
              </a:rPr>
              <a:t>User App</a:t>
            </a:r>
          </a:p>
          <a:p>
            <a:pPr algn="ctr"/>
            <a:endParaRPr lang="en-US" sz="1246" dirty="0">
              <a:solidFill>
                <a:schemeClr val="tx1"/>
              </a:solidFill>
            </a:endParaRPr>
          </a:p>
        </p:txBody>
      </p:sp>
      <p:sp>
        <p:nvSpPr>
          <p:cNvPr id="11" name="Rectangle 88">
            <a:extLst>
              <a:ext uri="{FF2B5EF4-FFF2-40B4-BE49-F238E27FC236}">
                <a16:creationId xmlns:a16="http://schemas.microsoft.com/office/drawing/2014/main" id="{583D687C-7C6D-D94F-9B54-ADBF6641D5D7}"/>
              </a:ext>
            </a:extLst>
          </p:cNvPr>
          <p:cNvSpPr/>
          <p:nvPr/>
        </p:nvSpPr>
        <p:spPr>
          <a:xfrm>
            <a:off x="590045" y="4981524"/>
            <a:ext cx="911050" cy="332309"/>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46" dirty="0">
                <a:solidFill>
                  <a:schemeClr val="tx1"/>
                </a:solidFill>
              </a:rPr>
              <a:t>User App</a:t>
            </a:r>
          </a:p>
          <a:p>
            <a:pPr algn="ctr"/>
            <a:endParaRPr lang="en-US" sz="1246" dirty="0">
              <a:solidFill>
                <a:schemeClr val="tx1"/>
              </a:solidFill>
            </a:endParaRPr>
          </a:p>
        </p:txBody>
      </p:sp>
      <p:sp>
        <p:nvSpPr>
          <p:cNvPr id="16" name="Rectangle 89">
            <a:extLst>
              <a:ext uri="{FF2B5EF4-FFF2-40B4-BE49-F238E27FC236}">
                <a16:creationId xmlns:a16="http://schemas.microsoft.com/office/drawing/2014/main" id="{A2026061-5A45-AF4A-A77F-DB8420A6CB53}"/>
              </a:ext>
            </a:extLst>
          </p:cNvPr>
          <p:cNvSpPr/>
          <p:nvPr/>
        </p:nvSpPr>
        <p:spPr>
          <a:xfrm>
            <a:off x="594630" y="2663038"/>
            <a:ext cx="2191108" cy="319957"/>
          </a:xfrm>
          <a:prstGeom prst="rec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46" dirty="0">
                <a:solidFill>
                  <a:schemeClr val="tx1"/>
                </a:solidFill>
              </a:rPr>
              <a:t>Kernel VFS</a:t>
            </a:r>
          </a:p>
        </p:txBody>
      </p:sp>
      <p:sp>
        <p:nvSpPr>
          <p:cNvPr id="17" name="TextBox 24">
            <a:extLst>
              <a:ext uri="{FF2B5EF4-FFF2-40B4-BE49-F238E27FC236}">
                <a16:creationId xmlns:a16="http://schemas.microsoft.com/office/drawing/2014/main" id="{18640E7E-1FC3-114D-80F4-CC925D85C5D5}"/>
              </a:ext>
            </a:extLst>
          </p:cNvPr>
          <p:cNvSpPr txBox="1"/>
          <p:nvPr/>
        </p:nvSpPr>
        <p:spPr>
          <a:xfrm>
            <a:off x="2521246" y="3873269"/>
            <a:ext cx="619080" cy="273473"/>
          </a:xfrm>
          <a:prstGeom prst="rect">
            <a:avLst/>
          </a:prstGeom>
          <a:noFill/>
        </p:spPr>
        <p:txBody>
          <a:bodyPr wrap="none" rtlCol="0">
            <a:spAutoFit/>
          </a:bodyPr>
          <a:lstStyle/>
          <a:p>
            <a:r>
              <a:rPr lang="en-US" sz="1177" dirty="0"/>
              <a:t>Host 1</a:t>
            </a:r>
          </a:p>
        </p:txBody>
      </p:sp>
      <p:sp>
        <p:nvSpPr>
          <p:cNvPr id="18" name="TextBox 25">
            <a:extLst>
              <a:ext uri="{FF2B5EF4-FFF2-40B4-BE49-F238E27FC236}">
                <a16:creationId xmlns:a16="http://schemas.microsoft.com/office/drawing/2014/main" id="{11589E9B-1F09-C747-9407-D8111CC723DE}"/>
              </a:ext>
            </a:extLst>
          </p:cNvPr>
          <p:cNvSpPr txBox="1"/>
          <p:nvPr/>
        </p:nvSpPr>
        <p:spPr>
          <a:xfrm>
            <a:off x="1627908" y="4188147"/>
            <a:ext cx="619080" cy="273473"/>
          </a:xfrm>
          <a:prstGeom prst="rect">
            <a:avLst/>
          </a:prstGeom>
          <a:noFill/>
        </p:spPr>
        <p:txBody>
          <a:bodyPr wrap="none" rtlCol="0">
            <a:spAutoFit/>
          </a:bodyPr>
          <a:lstStyle/>
          <a:p>
            <a:r>
              <a:rPr lang="en-US" sz="1177" dirty="0"/>
              <a:t>Host 2</a:t>
            </a:r>
          </a:p>
        </p:txBody>
      </p:sp>
      <p:cxnSp>
        <p:nvCxnSpPr>
          <p:cNvPr id="28" name="Straight Arrow Connector 40">
            <a:extLst>
              <a:ext uri="{FF2B5EF4-FFF2-40B4-BE49-F238E27FC236}">
                <a16:creationId xmlns:a16="http://schemas.microsoft.com/office/drawing/2014/main" id="{406595A7-5861-0343-97BF-D50C041CDB0B}"/>
              </a:ext>
            </a:extLst>
          </p:cNvPr>
          <p:cNvCxnSpPr>
            <a:cxnSpLocks/>
          </p:cNvCxnSpPr>
          <p:nvPr/>
        </p:nvCxnSpPr>
        <p:spPr>
          <a:xfrm>
            <a:off x="1053662" y="3639316"/>
            <a:ext cx="1" cy="699018"/>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31" name="文本占位符 1">
            <a:extLst>
              <a:ext uri="{FF2B5EF4-FFF2-40B4-BE49-F238E27FC236}">
                <a16:creationId xmlns:a16="http://schemas.microsoft.com/office/drawing/2014/main" id="{E43E1848-697A-FD47-B66A-7291E256E8C7}"/>
              </a:ext>
            </a:extLst>
          </p:cNvPr>
          <p:cNvSpPr>
            <a:spLocks noGrp="1"/>
          </p:cNvSpPr>
          <p:nvPr>
            <p:ph type="body" sz="quarter" idx="10"/>
          </p:nvPr>
        </p:nvSpPr>
        <p:spPr>
          <a:xfrm>
            <a:off x="269261" y="1749160"/>
            <a:ext cx="3069998" cy="510524"/>
          </a:xfrm>
        </p:spPr>
        <p:txBody>
          <a:bodyPr/>
          <a:lstStyle/>
          <a:p>
            <a:r>
              <a:rPr kumimoji="1" lang="en-US" altLang="zh-CN" sz="2353" dirty="0"/>
              <a:t>Kernel Optimization</a:t>
            </a:r>
          </a:p>
        </p:txBody>
      </p:sp>
      <p:sp>
        <p:nvSpPr>
          <p:cNvPr id="32" name="文本框 31">
            <a:extLst>
              <a:ext uri="{FF2B5EF4-FFF2-40B4-BE49-F238E27FC236}">
                <a16:creationId xmlns:a16="http://schemas.microsoft.com/office/drawing/2014/main" id="{717C0101-2F7F-004C-BC6B-5DDBB559D23D}"/>
              </a:ext>
            </a:extLst>
          </p:cNvPr>
          <p:cNvSpPr txBox="1"/>
          <p:nvPr/>
        </p:nvSpPr>
        <p:spPr>
          <a:xfrm>
            <a:off x="280168" y="5478904"/>
            <a:ext cx="2890989" cy="624755"/>
          </a:xfrm>
          <a:prstGeom prst="rect">
            <a:avLst/>
          </a:prstGeom>
          <a:noFill/>
        </p:spPr>
        <p:txBody>
          <a:bodyPr wrap="square" lIns="134481" tIns="107585" rIns="134481" bIns="107585" rtlCol="0">
            <a:spAutoFit/>
          </a:bodyPr>
          <a:lstStyle/>
          <a:p>
            <a:r>
              <a:rPr kumimoji="1" lang="en-US" altLang="zh-CN" sz="1324" dirty="0" err="1"/>
              <a:t>FastSocket</a:t>
            </a:r>
            <a:r>
              <a:rPr kumimoji="1" lang="en-US" altLang="zh-CN" sz="1324" dirty="0"/>
              <a:t>, </a:t>
            </a:r>
            <a:r>
              <a:rPr kumimoji="1" lang="en-US" altLang="zh-CN" sz="1324" dirty="0" err="1"/>
              <a:t>Megapipe</a:t>
            </a:r>
            <a:r>
              <a:rPr kumimoji="1" lang="en-US" altLang="zh-CN" sz="1324" dirty="0"/>
              <a:t>, </a:t>
            </a:r>
            <a:r>
              <a:rPr kumimoji="1" lang="en-US" altLang="zh-CN" sz="1324" dirty="0" err="1"/>
              <a:t>StackMap</a:t>
            </a:r>
            <a:r>
              <a:rPr kumimoji="1" lang="en-US" altLang="zh-CN" sz="1324" dirty="0"/>
              <a:t>…</a:t>
            </a:r>
          </a:p>
          <a:p>
            <a:pPr>
              <a:lnSpc>
                <a:spcPct val="90000"/>
              </a:lnSpc>
              <a:spcAft>
                <a:spcPts val="441"/>
              </a:spcAft>
            </a:pPr>
            <a:endParaRPr kumimoji="1" lang="zh-CN" altLang="en-US" sz="1471" dirty="0" err="1">
              <a:gradFill>
                <a:gsLst>
                  <a:gs pos="2917">
                    <a:schemeClr val="tx1"/>
                  </a:gs>
                  <a:gs pos="30000">
                    <a:schemeClr val="tx1"/>
                  </a:gs>
                </a:gsLst>
                <a:lin ang="5400000" scaled="0"/>
              </a:gradFill>
            </a:endParaRPr>
          </a:p>
        </p:txBody>
      </p:sp>
      <p:sp>
        <p:nvSpPr>
          <p:cNvPr id="34" name="文本占位符 1">
            <a:extLst>
              <a:ext uri="{FF2B5EF4-FFF2-40B4-BE49-F238E27FC236}">
                <a16:creationId xmlns:a16="http://schemas.microsoft.com/office/drawing/2014/main" id="{26E40A16-0045-A043-B0E7-EFA8340E1F50}"/>
              </a:ext>
            </a:extLst>
          </p:cNvPr>
          <p:cNvSpPr txBox="1">
            <a:spLocks/>
          </p:cNvSpPr>
          <p:nvPr/>
        </p:nvSpPr>
        <p:spPr>
          <a:xfrm>
            <a:off x="3339259" y="1749160"/>
            <a:ext cx="3069998" cy="461652"/>
          </a:xfrm>
          <a:prstGeom prst="rect">
            <a:avLst/>
          </a:prstGeom>
        </p:spPr>
        <p:txBody>
          <a:bodyPr vert="horz" wrap="square" lIns="121033" tIns="67240" rIns="121033" bIns="67240" rtlCol="0">
            <a:spAutoFit/>
          </a:bodyPr>
          <a:lstStyle>
            <a:lvl1pPr marL="0"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3600" kern="1200" spc="0" baseline="0">
                <a:gradFill>
                  <a:gsLst>
                    <a:gs pos="1250">
                      <a:schemeClr val="tx2"/>
                    </a:gs>
                    <a:gs pos="99000">
                      <a:schemeClr val="tx2"/>
                    </a:gs>
                  </a:gsLst>
                  <a:lin ang="5400000" scaled="0"/>
                </a:gradFill>
                <a:latin typeface="+mj-lt"/>
                <a:ea typeface="+mn-ea"/>
                <a:cs typeface="+mn-cs"/>
              </a:defRPr>
            </a:lvl1pPr>
            <a:lvl2pPr marL="0" marR="0" indent="0" algn="l" defTabSz="699446"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171423"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342845"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514268"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1923475"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199"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22"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646"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kumimoji="1" lang="en-US" altLang="zh-CN" sz="2353" dirty="0"/>
              <a:t>User-space TCP/IP</a:t>
            </a:r>
          </a:p>
        </p:txBody>
      </p:sp>
      <p:sp>
        <p:nvSpPr>
          <p:cNvPr id="35" name="文本占位符 1">
            <a:extLst>
              <a:ext uri="{FF2B5EF4-FFF2-40B4-BE49-F238E27FC236}">
                <a16:creationId xmlns:a16="http://schemas.microsoft.com/office/drawing/2014/main" id="{B924777F-2C23-894E-9A49-9E9B33245F17}"/>
              </a:ext>
            </a:extLst>
          </p:cNvPr>
          <p:cNvSpPr txBox="1">
            <a:spLocks/>
          </p:cNvSpPr>
          <p:nvPr/>
        </p:nvSpPr>
        <p:spPr>
          <a:xfrm>
            <a:off x="6196978" y="1749160"/>
            <a:ext cx="3069998" cy="461652"/>
          </a:xfrm>
          <a:prstGeom prst="rect">
            <a:avLst/>
          </a:prstGeom>
        </p:spPr>
        <p:txBody>
          <a:bodyPr vert="horz" wrap="square" lIns="121033" tIns="67240" rIns="121033" bIns="67240" rtlCol="0">
            <a:spAutoFit/>
          </a:bodyPr>
          <a:lstStyle>
            <a:lvl1pPr marL="0"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3600" kern="1200" spc="0" baseline="0">
                <a:gradFill>
                  <a:gsLst>
                    <a:gs pos="1250">
                      <a:schemeClr val="tx2"/>
                    </a:gs>
                    <a:gs pos="99000">
                      <a:schemeClr val="tx2"/>
                    </a:gs>
                  </a:gsLst>
                  <a:lin ang="5400000" scaled="0"/>
                </a:gradFill>
                <a:latin typeface="+mj-lt"/>
                <a:ea typeface="+mn-ea"/>
                <a:cs typeface="+mn-cs"/>
              </a:defRPr>
            </a:lvl1pPr>
            <a:lvl2pPr marL="0" marR="0" indent="0" algn="l" defTabSz="699446"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171423"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342845"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514268"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1923475"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199"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22"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646"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kumimoji="1" lang="en-US" altLang="zh-CN" sz="2353" dirty="0"/>
              <a:t>Offload to RDMA NIC</a:t>
            </a:r>
          </a:p>
        </p:txBody>
      </p:sp>
      <p:sp>
        <p:nvSpPr>
          <p:cNvPr id="36" name="矩形 35">
            <a:extLst>
              <a:ext uri="{FF2B5EF4-FFF2-40B4-BE49-F238E27FC236}">
                <a16:creationId xmlns:a16="http://schemas.microsoft.com/office/drawing/2014/main" id="{1D7E7C6F-3358-5B4D-810C-4F932C85B16D}"/>
              </a:ext>
            </a:extLst>
          </p:cNvPr>
          <p:cNvSpPr/>
          <p:nvPr/>
        </p:nvSpPr>
        <p:spPr>
          <a:xfrm>
            <a:off x="3374099" y="5490171"/>
            <a:ext cx="2351028" cy="499880"/>
          </a:xfrm>
          <a:prstGeom prst="rect">
            <a:avLst/>
          </a:prstGeom>
        </p:spPr>
        <p:txBody>
          <a:bodyPr wrap="none">
            <a:spAutoFit/>
          </a:bodyPr>
          <a:lstStyle/>
          <a:p>
            <a:r>
              <a:rPr kumimoji="1" lang="en-US" altLang="zh-CN" sz="1324" dirty="0"/>
              <a:t>IX, Arrakis, </a:t>
            </a:r>
            <a:r>
              <a:rPr kumimoji="1" lang="en-US" altLang="zh-CN" sz="1324" dirty="0" err="1"/>
              <a:t>SandStorm</a:t>
            </a:r>
            <a:r>
              <a:rPr kumimoji="1" lang="en-US" altLang="zh-CN" sz="1324" dirty="0"/>
              <a:t>, </a:t>
            </a:r>
            <a:r>
              <a:rPr kumimoji="1" lang="en-US" altLang="zh-CN" sz="1324" dirty="0" err="1"/>
              <a:t>mTCP</a:t>
            </a:r>
            <a:r>
              <a:rPr kumimoji="1" lang="en-US" altLang="zh-CN" sz="1324" dirty="0"/>
              <a:t>,</a:t>
            </a:r>
            <a:br>
              <a:rPr kumimoji="1" lang="en-US" altLang="zh-CN" sz="1324" dirty="0"/>
            </a:br>
            <a:r>
              <a:rPr kumimoji="1" lang="en-US" altLang="zh-CN" sz="1324" dirty="0" err="1"/>
              <a:t>LibVMA</a:t>
            </a:r>
            <a:r>
              <a:rPr kumimoji="1" lang="en-US" altLang="zh-CN" sz="1324" dirty="0"/>
              <a:t>, </a:t>
            </a:r>
            <a:r>
              <a:rPr kumimoji="1" lang="en-US" altLang="zh-CN" sz="1324" dirty="0" err="1"/>
              <a:t>OpenOnload</a:t>
            </a:r>
            <a:r>
              <a:rPr kumimoji="1" lang="en-US" altLang="zh-CN" sz="1324" dirty="0"/>
              <a:t>…</a:t>
            </a:r>
            <a:endParaRPr lang="zh-CN" altLang="en-US" sz="1324" dirty="0"/>
          </a:p>
        </p:txBody>
      </p:sp>
      <p:sp>
        <p:nvSpPr>
          <p:cNvPr id="37" name="矩形 36">
            <a:extLst>
              <a:ext uri="{FF2B5EF4-FFF2-40B4-BE49-F238E27FC236}">
                <a16:creationId xmlns:a16="http://schemas.microsoft.com/office/drawing/2014/main" id="{949CC3EA-2F5E-F747-A1A2-BFC6D056EC25}"/>
              </a:ext>
            </a:extLst>
          </p:cNvPr>
          <p:cNvSpPr/>
          <p:nvPr/>
        </p:nvSpPr>
        <p:spPr>
          <a:xfrm>
            <a:off x="6304999" y="5560496"/>
            <a:ext cx="1986954" cy="296107"/>
          </a:xfrm>
          <a:prstGeom prst="rect">
            <a:avLst/>
          </a:prstGeom>
        </p:spPr>
        <p:txBody>
          <a:bodyPr wrap="none">
            <a:spAutoFit/>
          </a:bodyPr>
          <a:lstStyle/>
          <a:p>
            <a:r>
              <a:rPr kumimoji="1" lang="en-US" altLang="zh-CN" sz="1324" dirty="0" err="1"/>
              <a:t>Rsocket</a:t>
            </a:r>
            <a:r>
              <a:rPr kumimoji="1" lang="en-US" altLang="zh-CN" sz="1324" dirty="0"/>
              <a:t>, SDP, </a:t>
            </a:r>
            <a:r>
              <a:rPr kumimoji="1" lang="en-US" altLang="zh-CN" sz="1324" dirty="0" err="1"/>
              <a:t>FreeFlow</a:t>
            </a:r>
            <a:r>
              <a:rPr kumimoji="1" lang="en-US" altLang="zh-CN" sz="1324" dirty="0"/>
              <a:t>…</a:t>
            </a:r>
            <a:endParaRPr lang="zh-CN" altLang="en-US" sz="1324" dirty="0"/>
          </a:p>
        </p:txBody>
      </p:sp>
      <p:sp>
        <p:nvSpPr>
          <p:cNvPr id="38" name="Rectangle 21">
            <a:extLst>
              <a:ext uri="{FF2B5EF4-FFF2-40B4-BE49-F238E27FC236}">
                <a16:creationId xmlns:a16="http://schemas.microsoft.com/office/drawing/2014/main" id="{AB6FF1F7-70C9-A34E-AE93-64A09D16056B}"/>
              </a:ext>
            </a:extLst>
          </p:cNvPr>
          <p:cNvSpPr/>
          <p:nvPr/>
        </p:nvSpPr>
        <p:spPr>
          <a:xfrm>
            <a:off x="3433196" y="2267633"/>
            <a:ext cx="2518480" cy="1589601"/>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2" dirty="0"/>
          </a:p>
        </p:txBody>
      </p:sp>
      <p:sp>
        <p:nvSpPr>
          <p:cNvPr id="39" name="Rectangle 88">
            <a:extLst>
              <a:ext uri="{FF2B5EF4-FFF2-40B4-BE49-F238E27FC236}">
                <a16:creationId xmlns:a16="http://schemas.microsoft.com/office/drawing/2014/main" id="{A055B802-D72B-D245-888F-55EFD6941B5F}"/>
              </a:ext>
            </a:extLst>
          </p:cNvPr>
          <p:cNvSpPr/>
          <p:nvPr/>
        </p:nvSpPr>
        <p:spPr>
          <a:xfrm>
            <a:off x="3603276" y="2361786"/>
            <a:ext cx="917607" cy="301252"/>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246" dirty="0">
                <a:solidFill>
                  <a:schemeClr val="tx1"/>
                </a:solidFill>
              </a:rPr>
              <a:t>User App</a:t>
            </a:r>
            <a:endParaRPr lang="en-US" sz="1246" dirty="0">
              <a:solidFill>
                <a:schemeClr val="tx1"/>
              </a:solidFill>
            </a:endParaRPr>
          </a:p>
        </p:txBody>
      </p:sp>
      <p:sp>
        <p:nvSpPr>
          <p:cNvPr id="40" name="Rectangle 89">
            <a:extLst>
              <a:ext uri="{FF2B5EF4-FFF2-40B4-BE49-F238E27FC236}">
                <a16:creationId xmlns:a16="http://schemas.microsoft.com/office/drawing/2014/main" id="{757713A2-F065-3041-95A1-28160D56BF58}"/>
              </a:ext>
            </a:extLst>
          </p:cNvPr>
          <p:cNvSpPr/>
          <p:nvPr/>
        </p:nvSpPr>
        <p:spPr>
          <a:xfrm>
            <a:off x="3603276" y="2663038"/>
            <a:ext cx="917607" cy="325435"/>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a:solidFill>
                  <a:schemeClr val="tx1"/>
                </a:solidFill>
              </a:rPr>
              <a:t>User-space VFS</a:t>
            </a:r>
          </a:p>
        </p:txBody>
      </p:sp>
      <p:sp>
        <p:nvSpPr>
          <p:cNvPr id="41" name="Rectangle 88">
            <a:extLst>
              <a:ext uri="{FF2B5EF4-FFF2-40B4-BE49-F238E27FC236}">
                <a16:creationId xmlns:a16="http://schemas.microsoft.com/office/drawing/2014/main" id="{DC15FA40-D7ED-F349-9CF8-126F96B078A5}"/>
              </a:ext>
            </a:extLst>
          </p:cNvPr>
          <p:cNvSpPr/>
          <p:nvPr/>
        </p:nvSpPr>
        <p:spPr>
          <a:xfrm>
            <a:off x="4852169" y="2364066"/>
            <a:ext cx="949287" cy="301252"/>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46" dirty="0">
                <a:solidFill>
                  <a:schemeClr val="tx1"/>
                </a:solidFill>
              </a:rPr>
              <a:t>User App</a:t>
            </a:r>
          </a:p>
          <a:p>
            <a:pPr algn="ctr"/>
            <a:endParaRPr lang="en-US" sz="1246" dirty="0">
              <a:solidFill>
                <a:schemeClr val="tx1"/>
              </a:solidFill>
            </a:endParaRPr>
          </a:p>
        </p:txBody>
      </p:sp>
      <p:sp>
        <p:nvSpPr>
          <p:cNvPr id="42" name="Rectangle 89">
            <a:extLst>
              <a:ext uri="{FF2B5EF4-FFF2-40B4-BE49-F238E27FC236}">
                <a16:creationId xmlns:a16="http://schemas.microsoft.com/office/drawing/2014/main" id="{8F1AF690-F5A2-D040-86C1-1A53CDFE0522}"/>
              </a:ext>
            </a:extLst>
          </p:cNvPr>
          <p:cNvSpPr/>
          <p:nvPr/>
        </p:nvSpPr>
        <p:spPr>
          <a:xfrm>
            <a:off x="4852169" y="2665318"/>
            <a:ext cx="949287" cy="323155"/>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100" dirty="0">
                <a:solidFill>
                  <a:schemeClr val="tx1"/>
                </a:solidFill>
              </a:rPr>
              <a:t>User-space VFS</a:t>
            </a:r>
          </a:p>
        </p:txBody>
      </p:sp>
      <p:sp>
        <p:nvSpPr>
          <p:cNvPr id="44" name="TextBox 24">
            <a:extLst>
              <a:ext uri="{FF2B5EF4-FFF2-40B4-BE49-F238E27FC236}">
                <a16:creationId xmlns:a16="http://schemas.microsoft.com/office/drawing/2014/main" id="{647140BD-A654-EF47-9086-239B67D116EB}"/>
              </a:ext>
            </a:extLst>
          </p:cNvPr>
          <p:cNvSpPr txBox="1"/>
          <p:nvPr/>
        </p:nvSpPr>
        <p:spPr>
          <a:xfrm>
            <a:off x="5528936" y="3873269"/>
            <a:ext cx="619080" cy="273473"/>
          </a:xfrm>
          <a:prstGeom prst="rect">
            <a:avLst/>
          </a:prstGeom>
          <a:noFill/>
        </p:spPr>
        <p:txBody>
          <a:bodyPr wrap="none" rtlCol="0">
            <a:spAutoFit/>
          </a:bodyPr>
          <a:lstStyle/>
          <a:p>
            <a:r>
              <a:rPr lang="en-US" sz="1177" dirty="0"/>
              <a:t>Host 1</a:t>
            </a:r>
          </a:p>
        </p:txBody>
      </p:sp>
      <p:sp>
        <p:nvSpPr>
          <p:cNvPr id="46" name="TextBox 25">
            <a:extLst>
              <a:ext uri="{FF2B5EF4-FFF2-40B4-BE49-F238E27FC236}">
                <a16:creationId xmlns:a16="http://schemas.microsoft.com/office/drawing/2014/main" id="{E4E3D34D-D156-D740-99A3-875971E38CAC}"/>
              </a:ext>
            </a:extLst>
          </p:cNvPr>
          <p:cNvSpPr txBox="1"/>
          <p:nvPr/>
        </p:nvSpPr>
        <p:spPr>
          <a:xfrm>
            <a:off x="1047825" y="3920820"/>
            <a:ext cx="625492" cy="273473"/>
          </a:xfrm>
          <a:prstGeom prst="rect">
            <a:avLst/>
          </a:prstGeom>
          <a:noFill/>
        </p:spPr>
        <p:txBody>
          <a:bodyPr wrap="none" rtlCol="0">
            <a:spAutoFit/>
          </a:bodyPr>
          <a:lstStyle/>
          <a:p>
            <a:r>
              <a:rPr lang="en-US" sz="1177" dirty="0"/>
              <a:t>TCP/IP</a:t>
            </a:r>
          </a:p>
        </p:txBody>
      </p:sp>
      <p:sp>
        <p:nvSpPr>
          <p:cNvPr id="47" name="TextBox 25">
            <a:extLst>
              <a:ext uri="{FF2B5EF4-FFF2-40B4-BE49-F238E27FC236}">
                <a16:creationId xmlns:a16="http://schemas.microsoft.com/office/drawing/2014/main" id="{2BFB9F5B-5D28-2B43-96E5-33F1F74E0A6A}"/>
              </a:ext>
            </a:extLst>
          </p:cNvPr>
          <p:cNvSpPr txBox="1"/>
          <p:nvPr/>
        </p:nvSpPr>
        <p:spPr>
          <a:xfrm>
            <a:off x="4067697" y="3908483"/>
            <a:ext cx="625492" cy="273473"/>
          </a:xfrm>
          <a:prstGeom prst="rect">
            <a:avLst/>
          </a:prstGeom>
          <a:noFill/>
        </p:spPr>
        <p:txBody>
          <a:bodyPr wrap="none" rtlCol="0">
            <a:spAutoFit/>
          </a:bodyPr>
          <a:lstStyle/>
          <a:p>
            <a:r>
              <a:rPr lang="en-US" sz="1177" dirty="0"/>
              <a:t>TCP/IP</a:t>
            </a:r>
          </a:p>
        </p:txBody>
      </p:sp>
      <p:sp>
        <p:nvSpPr>
          <p:cNvPr id="50" name="Rectangle 23">
            <a:extLst>
              <a:ext uri="{FF2B5EF4-FFF2-40B4-BE49-F238E27FC236}">
                <a16:creationId xmlns:a16="http://schemas.microsoft.com/office/drawing/2014/main" id="{2B27549D-6A91-A940-8A6B-DDCCB90A58BB}"/>
              </a:ext>
            </a:extLst>
          </p:cNvPr>
          <p:cNvSpPr/>
          <p:nvPr/>
        </p:nvSpPr>
        <p:spPr>
          <a:xfrm>
            <a:off x="3433196" y="4180026"/>
            <a:ext cx="1234562" cy="1276465"/>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2"/>
          </a:p>
        </p:txBody>
      </p:sp>
      <p:sp>
        <p:nvSpPr>
          <p:cNvPr id="51" name="Rectangle 88">
            <a:extLst>
              <a:ext uri="{FF2B5EF4-FFF2-40B4-BE49-F238E27FC236}">
                <a16:creationId xmlns:a16="http://schemas.microsoft.com/office/drawing/2014/main" id="{68397A48-7533-1948-AB86-F6C91E6B3B66}"/>
              </a:ext>
            </a:extLst>
          </p:cNvPr>
          <p:cNvSpPr/>
          <p:nvPr/>
        </p:nvSpPr>
        <p:spPr>
          <a:xfrm>
            <a:off x="3602498" y="4974869"/>
            <a:ext cx="911050" cy="332309"/>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46" dirty="0">
                <a:solidFill>
                  <a:schemeClr val="tx1"/>
                </a:solidFill>
              </a:rPr>
              <a:t>User App</a:t>
            </a:r>
          </a:p>
          <a:p>
            <a:pPr algn="ctr"/>
            <a:endParaRPr lang="en-US" sz="1246" dirty="0">
              <a:solidFill>
                <a:schemeClr val="tx1"/>
              </a:solidFill>
            </a:endParaRPr>
          </a:p>
        </p:txBody>
      </p:sp>
      <p:sp>
        <p:nvSpPr>
          <p:cNvPr id="53" name="TextBox 25">
            <a:extLst>
              <a:ext uri="{FF2B5EF4-FFF2-40B4-BE49-F238E27FC236}">
                <a16:creationId xmlns:a16="http://schemas.microsoft.com/office/drawing/2014/main" id="{DA83A4EA-BC77-ED40-A039-56E3312F9781}"/>
              </a:ext>
            </a:extLst>
          </p:cNvPr>
          <p:cNvSpPr txBox="1"/>
          <p:nvPr/>
        </p:nvSpPr>
        <p:spPr>
          <a:xfrm>
            <a:off x="4656513" y="4189615"/>
            <a:ext cx="619080" cy="273473"/>
          </a:xfrm>
          <a:prstGeom prst="rect">
            <a:avLst/>
          </a:prstGeom>
          <a:noFill/>
        </p:spPr>
        <p:txBody>
          <a:bodyPr wrap="none" rtlCol="0">
            <a:spAutoFit/>
          </a:bodyPr>
          <a:lstStyle/>
          <a:p>
            <a:r>
              <a:rPr lang="en-US" sz="1177" dirty="0"/>
              <a:t>Host 2</a:t>
            </a:r>
          </a:p>
        </p:txBody>
      </p:sp>
      <p:cxnSp>
        <p:nvCxnSpPr>
          <p:cNvPr id="56" name="Straight Arrow Connector 40">
            <a:extLst>
              <a:ext uri="{FF2B5EF4-FFF2-40B4-BE49-F238E27FC236}">
                <a16:creationId xmlns:a16="http://schemas.microsoft.com/office/drawing/2014/main" id="{95E048AE-D2D1-C94F-A5FF-38BB60BEAF07}"/>
              </a:ext>
            </a:extLst>
          </p:cNvPr>
          <p:cNvCxnSpPr>
            <a:cxnSpLocks/>
            <a:endCxn id="82" idx="0"/>
          </p:cNvCxnSpPr>
          <p:nvPr/>
        </p:nvCxnSpPr>
        <p:spPr>
          <a:xfrm>
            <a:off x="4055562" y="3615769"/>
            <a:ext cx="2461" cy="728031"/>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61" name="Rectangle 89">
            <a:extLst>
              <a:ext uri="{FF2B5EF4-FFF2-40B4-BE49-F238E27FC236}">
                <a16:creationId xmlns:a16="http://schemas.microsoft.com/office/drawing/2014/main" id="{09D83F0D-D126-2D47-BCF0-0ADD332E8330}"/>
              </a:ext>
            </a:extLst>
          </p:cNvPr>
          <p:cNvSpPr/>
          <p:nvPr/>
        </p:nvSpPr>
        <p:spPr>
          <a:xfrm>
            <a:off x="594630" y="2988472"/>
            <a:ext cx="2191108" cy="319957"/>
          </a:xfrm>
          <a:prstGeom prst="rec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46" dirty="0">
                <a:solidFill>
                  <a:schemeClr val="tx1"/>
                </a:solidFill>
              </a:rPr>
              <a:t>Kernel TCP/IP</a:t>
            </a:r>
          </a:p>
        </p:txBody>
      </p:sp>
      <p:sp>
        <p:nvSpPr>
          <p:cNvPr id="62" name="Rectangle 89">
            <a:extLst>
              <a:ext uri="{FF2B5EF4-FFF2-40B4-BE49-F238E27FC236}">
                <a16:creationId xmlns:a16="http://schemas.microsoft.com/office/drawing/2014/main" id="{FFC88A74-93DE-B847-A028-741EBFFC87D2}"/>
              </a:ext>
            </a:extLst>
          </p:cNvPr>
          <p:cNvSpPr/>
          <p:nvPr/>
        </p:nvSpPr>
        <p:spPr>
          <a:xfrm>
            <a:off x="594630" y="3313894"/>
            <a:ext cx="2191108" cy="319957"/>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46" dirty="0">
                <a:solidFill>
                  <a:schemeClr val="tx1"/>
                </a:solidFill>
              </a:rPr>
              <a:t>NIC packet API</a:t>
            </a:r>
          </a:p>
        </p:txBody>
      </p:sp>
      <p:cxnSp>
        <p:nvCxnSpPr>
          <p:cNvPr id="65" name="肘形连接符 64">
            <a:extLst>
              <a:ext uri="{FF2B5EF4-FFF2-40B4-BE49-F238E27FC236}">
                <a16:creationId xmlns:a16="http://schemas.microsoft.com/office/drawing/2014/main" id="{6FA9517A-4856-F24E-8ECA-A91C9B64D1CB}"/>
              </a:ext>
            </a:extLst>
          </p:cNvPr>
          <p:cNvCxnSpPr>
            <a:cxnSpLocks/>
            <a:stCxn id="7" idx="2"/>
            <a:endCxn id="9" idx="2"/>
          </p:cNvCxnSpPr>
          <p:nvPr/>
        </p:nvCxnSpPr>
        <p:spPr>
          <a:xfrm rot="16200000" flipH="1">
            <a:off x="1693537" y="2023891"/>
            <a:ext cx="2280" cy="1280573"/>
          </a:xfrm>
          <a:prstGeom prst="bentConnector3">
            <a:avLst>
              <a:gd name="adj1" fmla="val 2578968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Rectangle 89">
            <a:extLst>
              <a:ext uri="{FF2B5EF4-FFF2-40B4-BE49-F238E27FC236}">
                <a16:creationId xmlns:a16="http://schemas.microsoft.com/office/drawing/2014/main" id="{2D5DF3BB-D655-A644-9E74-9897BD0B1CC4}"/>
              </a:ext>
            </a:extLst>
          </p:cNvPr>
          <p:cNvSpPr/>
          <p:nvPr/>
        </p:nvSpPr>
        <p:spPr>
          <a:xfrm>
            <a:off x="3603276" y="2988459"/>
            <a:ext cx="917607" cy="325435"/>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a:solidFill>
                  <a:schemeClr val="tx1"/>
                </a:solidFill>
              </a:rPr>
              <a:t>User-space TCP/IP</a:t>
            </a:r>
          </a:p>
        </p:txBody>
      </p:sp>
      <p:sp>
        <p:nvSpPr>
          <p:cNvPr id="77" name="Rectangle 89">
            <a:extLst>
              <a:ext uri="{FF2B5EF4-FFF2-40B4-BE49-F238E27FC236}">
                <a16:creationId xmlns:a16="http://schemas.microsoft.com/office/drawing/2014/main" id="{F8A74C9F-334F-154C-B55C-3B8E29AAAA48}"/>
              </a:ext>
            </a:extLst>
          </p:cNvPr>
          <p:cNvSpPr/>
          <p:nvPr/>
        </p:nvSpPr>
        <p:spPr>
          <a:xfrm>
            <a:off x="4852169" y="2988459"/>
            <a:ext cx="949287" cy="325435"/>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a:solidFill>
                  <a:schemeClr val="tx1"/>
                </a:solidFill>
              </a:rPr>
              <a:t>User-space TCP/IP</a:t>
            </a:r>
          </a:p>
        </p:txBody>
      </p:sp>
      <p:sp>
        <p:nvSpPr>
          <p:cNvPr id="79" name="Rectangle 89">
            <a:extLst>
              <a:ext uri="{FF2B5EF4-FFF2-40B4-BE49-F238E27FC236}">
                <a16:creationId xmlns:a16="http://schemas.microsoft.com/office/drawing/2014/main" id="{DC3E2CC8-5640-3C45-891C-CC2B5AB1ADB9}"/>
              </a:ext>
            </a:extLst>
          </p:cNvPr>
          <p:cNvSpPr/>
          <p:nvPr/>
        </p:nvSpPr>
        <p:spPr>
          <a:xfrm>
            <a:off x="3602499" y="3313894"/>
            <a:ext cx="2198958" cy="319957"/>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46" dirty="0">
                <a:solidFill>
                  <a:schemeClr val="tx1"/>
                </a:solidFill>
              </a:rPr>
              <a:t>NIC packet API</a:t>
            </a:r>
          </a:p>
        </p:txBody>
      </p:sp>
      <p:sp>
        <p:nvSpPr>
          <p:cNvPr id="80" name="Rectangle 89">
            <a:extLst>
              <a:ext uri="{FF2B5EF4-FFF2-40B4-BE49-F238E27FC236}">
                <a16:creationId xmlns:a16="http://schemas.microsoft.com/office/drawing/2014/main" id="{5F648159-024D-D146-AA22-7A2AA7D21885}"/>
              </a:ext>
            </a:extLst>
          </p:cNvPr>
          <p:cNvSpPr/>
          <p:nvPr/>
        </p:nvSpPr>
        <p:spPr>
          <a:xfrm>
            <a:off x="594630" y="4343799"/>
            <a:ext cx="906539" cy="319957"/>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solidFill>
                  <a:schemeClr val="tx1"/>
                </a:solidFill>
              </a:rPr>
              <a:t>NIC packet API</a:t>
            </a:r>
          </a:p>
        </p:txBody>
      </p:sp>
      <p:sp>
        <p:nvSpPr>
          <p:cNvPr id="81" name="Rectangle 89">
            <a:extLst>
              <a:ext uri="{FF2B5EF4-FFF2-40B4-BE49-F238E27FC236}">
                <a16:creationId xmlns:a16="http://schemas.microsoft.com/office/drawing/2014/main" id="{2B4900BE-DE7C-4E47-9BF4-EF12C9697547}"/>
              </a:ext>
            </a:extLst>
          </p:cNvPr>
          <p:cNvSpPr/>
          <p:nvPr/>
        </p:nvSpPr>
        <p:spPr>
          <a:xfrm>
            <a:off x="594555" y="4667870"/>
            <a:ext cx="906539" cy="319957"/>
          </a:xfrm>
          <a:prstGeom prst="rec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46" dirty="0">
                <a:solidFill>
                  <a:schemeClr val="tx1"/>
                </a:solidFill>
              </a:rPr>
              <a:t>Kernel</a:t>
            </a:r>
          </a:p>
        </p:txBody>
      </p:sp>
      <p:sp>
        <p:nvSpPr>
          <p:cNvPr id="82" name="Rectangle 89">
            <a:extLst>
              <a:ext uri="{FF2B5EF4-FFF2-40B4-BE49-F238E27FC236}">
                <a16:creationId xmlns:a16="http://schemas.microsoft.com/office/drawing/2014/main" id="{2BB81412-8800-0448-9213-E675BD53A86C}"/>
              </a:ext>
            </a:extLst>
          </p:cNvPr>
          <p:cNvSpPr/>
          <p:nvPr/>
        </p:nvSpPr>
        <p:spPr>
          <a:xfrm>
            <a:off x="3602498" y="4343799"/>
            <a:ext cx="911050" cy="319957"/>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solidFill>
                  <a:schemeClr val="tx1"/>
                </a:solidFill>
              </a:rPr>
              <a:t>NIC packet API</a:t>
            </a:r>
          </a:p>
        </p:txBody>
      </p:sp>
      <p:sp>
        <p:nvSpPr>
          <p:cNvPr id="83" name="Rectangle 89">
            <a:extLst>
              <a:ext uri="{FF2B5EF4-FFF2-40B4-BE49-F238E27FC236}">
                <a16:creationId xmlns:a16="http://schemas.microsoft.com/office/drawing/2014/main" id="{E70F3209-DA10-0649-BF6E-AC8932B989F8}"/>
              </a:ext>
            </a:extLst>
          </p:cNvPr>
          <p:cNvSpPr/>
          <p:nvPr/>
        </p:nvSpPr>
        <p:spPr>
          <a:xfrm>
            <a:off x="3602498" y="4661113"/>
            <a:ext cx="911050" cy="325435"/>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a:solidFill>
                  <a:schemeClr val="tx1"/>
                </a:solidFill>
              </a:rPr>
              <a:t>User-space Stack</a:t>
            </a:r>
          </a:p>
        </p:txBody>
      </p:sp>
      <p:sp>
        <p:nvSpPr>
          <p:cNvPr id="102" name="Rectangle 21">
            <a:extLst>
              <a:ext uri="{FF2B5EF4-FFF2-40B4-BE49-F238E27FC236}">
                <a16:creationId xmlns:a16="http://schemas.microsoft.com/office/drawing/2014/main" id="{C7C56064-E039-BD43-ADCB-FB228D9BF6B8}"/>
              </a:ext>
            </a:extLst>
          </p:cNvPr>
          <p:cNvSpPr/>
          <p:nvPr/>
        </p:nvSpPr>
        <p:spPr>
          <a:xfrm>
            <a:off x="6322668" y="2267633"/>
            <a:ext cx="2518480" cy="1589280"/>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2" dirty="0"/>
          </a:p>
        </p:txBody>
      </p:sp>
      <p:sp>
        <p:nvSpPr>
          <p:cNvPr id="103" name="Rectangle 88">
            <a:extLst>
              <a:ext uri="{FF2B5EF4-FFF2-40B4-BE49-F238E27FC236}">
                <a16:creationId xmlns:a16="http://schemas.microsoft.com/office/drawing/2014/main" id="{7DE96BAC-06B7-A14E-B7FE-BF0873C725A3}"/>
              </a:ext>
            </a:extLst>
          </p:cNvPr>
          <p:cNvSpPr/>
          <p:nvPr/>
        </p:nvSpPr>
        <p:spPr>
          <a:xfrm>
            <a:off x="6492749" y="2361786"/>
            <a:ext cx="917607" cy="301252"/>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246" dirty="0">
                <a:solidFill>
                  <a:schemeClr val="tx1"/>
                </a:solidFill>
              </a:rPr>
              <a:t>User App</a:t>
            </a:r>
            <a:endParaRPr lang="en-US" sz="1246" dirty="0">
              <a:solidFill>
                <a:schemeClr val="tx1"/>
              </a:solidFill>
            </a:endParaRPr>
          </a:p>
        </p:txBody>
      </p:sp>
      <p:sp>
        <p:nvSpPr>
          <p:cNvPr id="104" name="Rectangle 89">
            <a:extLst>
              <a:ext uri="{FF2B5EF4-FFF2-40B4-BE49-F238E27FC236}">
                <a16:creationId xmlns:a16="http://schemas.microsoft.com/office/drawing/2014/main" id="{8DA5AE07-88EC-7F41-B8C0-19C7C115A0BC}"/>
              </a:ext>
            </a:extLst>
          </p:cNvPr>
          <p:cNvSpPr/>
          <p:nvPr/>
        </p:nvSpPr>
        <p:spPr>
          <a:xfrm>
            <a:off x="6492749" y="2663038"/>
            <a:ext cx="917607" cy="325435"/>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a:solidFill>
                  <a:schemeClr val="tx1"/>
                </a:solidFill>
              </a:rPr>
              <a:t>User-space VFS</a:t>
            </a:r>
          </a:p>
        </p:txBody>
      </p:sp>
      <p:sp>
        <p:nvSpPr>
          <p:cNvPr id="105" name="Rectangle 88">
            <a:extLst>
              <a:ext uri="{FF2B5EF4-FFF2-40B4-BE49-F238E27FC236}">
                <a16:creationId xmlns:a16="http://schemas.microsoft.com/office/drawing/2014/main" id="{37682568-C068-C740-8946-0AFCDA104208}"/>
              </a:ext>
            </a:extLst>
          </p:cNvPr>
          <p:cNvSpPr/>
          <p:nvPr/>
        </p:nvSpPr>
        <p:spPr>
          <a:xfrm>
            <a:off x="7709888" y="2364066"/>
            <a:ext cx="973013" cy="301252"/>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46" dirty="0">
                <a:solidFill>
                  <a:schemeClr val="tx1"/>
                </a:solidFill>
              </a:rPr>
              <a:t>User App</a:t>
            </a:r>
          </a:p>
          <a:p>
            <a:pPr algn="ctr"/>
            <a:endParaRPr lang="en-US" sz="1246" dirty="0">
              <a:solidFill>
                <a:schemeClr val="tx1"/>
              </a:solidFill>
            </a:endParaRPr>
          </a:p>
        </p:txBody>
      </p:sp>
      <p:sp>
        <p:nvSpPr>
          <p:cNvPr id="106" name="Rectangle 89">
            <a:extLst>
              <a:ext uri="{FF2B5EF4-FFF2-40B4-BE49-F238E27FC236}">
                <a16:creationId xmlns:a16="http://schemas.microsoft.com/office/drawing/2014/main" id="{C65F2309-6B57-4343-8E2D-F00700F80325}"/>
              </a:ext>
            </a:extLst>
          </p:cNvPr>
          <p:cNvSpPr/>
          <p:nvPr/>
        </p:nvSpPr>
        <p:spPr>
          <a:xfrm>
            <a:off x="7709888" y="2665318"/>
            <a:ext cx="973013" cy="323155"/>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100" dirty="0">
                <a:solidFill>
                  <a:schemeClr val="tx1"/>
                </a:solidFill>
              </a:rPr>
              <a:t>User-space VFS</a:t>
            </a:r>
          </a:p>
        </p:txBody>
      </p:sp>
      <p:sp>
        <p:nvSpPr>
          <p:cNvPr id="107" name="TextBox 24">
            <a:extLst>
              <a:ext uri="{FF2B5EF4-FFF2-40B4-BE49-F238E27FC236}">
                <a16:creationId xmlns:a16="http://schemas.microsoft.com/office/drawing/2014/main" id="{2DA75DE3-A252-6146-91F5-5573C90E66CB}"/>
              </a:ext>
            </a:extLst>
          </p:cNvPr>
          <p:cNvSpPr txBox="1"/>
          <p:nvPr/>
        </p:nvSpPr>
        <p:spPr>
          <a:xfrm>
            <a:off x="8418408" y="3873269"/>
            <a:ext cx="619080" cy="273473"/>
          </a:xfrm>
          <a:prstGeom prst="rect">
            <a:avLst/>
          </a:prstGeom>
          <a:noFill/>
        </p:spPr>
        <p:txBody>
          <a:bodyPr wrap="none" rtlCol="0">
            <a:spAutoFit/>
          </a:bodyPr>
          <a:lstStyle/>
          <a:p>
            <a:r>
              <a:rPr lang="en-US" sz="1177" dirty="0"/>
              <a:t>Host 1</a:t>
            </a:r>
          </a:p>
        </p:txBody>
      </p:sp>
      <p:sp>
        <p:nvSpPr>
          <p:cNvPr id="108" name="TextBox 25">
            <a:extLst>
              <a:ext uri="{FF2B5EF4-FFF2-40B4-BE49-F238E27FC236}">
                <a16:creationId xmlns:a16="http://schemas.microsoft.com/office/drawing/2014/main" id="{8D0E96A3-F4EC-9242-B311-879FD0F6C2E7}"/>
              </a:ext>
            </a:extLst>
          </p:cNvPr>
          <p:cNvSpPr txBox="1"/>
          <p:nvPr/>
        </p:nvSpPr>
        <p:spPr>
          <a:xfrm>
            <a:off x="6957170" y="3908483"/>
            <a:ext cx="614271" cy="273473"/>
          </a:xfrm>
          <a:prstGeom prst="rect">
            <a:avLst/>
          </a:prstGeom>
          <a:noFill/>
        </p:spPr>
        <p:txBody>
          <a:bodyPr wrap="none" rtlCol="0">
            <a:spAutoFit/>
          </a:bodyPr>
          <a:lstStyle/>
          <a:p>
            <a:r>
              <a:rPr lang="en-US" sz="1177" dirty="0"/>
              <a:t>RDMA</a:t>
            </a:r>
          </a:p>
        </p:txBody>
      </p:sp>
      <p:sp>
        <p:nvSpPr>
          <p:cNvPr id="109" name="Rectangle 23">
            <a:extLst>
              <a:ext uri="{FF2B5EF4-FFF2-40B4-BE49-F238E27FC236}">
                <a16:creationId xmlns:a16="http://schemas.microsoft.com/office/drawing/2014/main" id="{63402959-1664-0947-BE81-3EE70B4C58B3}"/>
              </a:ext>
            </a:extLst>
          </p:cNvPr>
          <p:cNvSpPr/>
          <p:nvPr/>
        </p:nvSpPr>
        <p:spPr>
          <a:xfrm>
            <a:off x="6322669" y="4180026"/>
            <a:ext cx="1234562" cy="1276465"/>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2"/>
          </a:p>
        </p:txBody>
      </p:sp>
      <p:sp>
        <p:nvSpPr>
          <p:cNvPr id="110" name="Rectangle 88">
            <a:extLst>
              <a:ext uri="{FF2B5EF4-FFF2-40B4-BE49-F238E27FC236}">
                <a16:creationId xmlns:a16="http://schemas.microsoft.com/office/drawing/2014/main" id="{850D48FB-882C-1D46-8E03-55859A9CBB45}"/>
              </a:ext>
            </a:extLst>
          </p:cNvPr>
          <p:cNvSpPr/>
          <p:nvPr/>
        </p:nvSpPr>
        <p:spPr>
          <a:xfrm>
            <a:off x="6491971" y="4981095"/>
            <a:ext cx="911050" cy="332309"/>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46" dirty="0">
                <a:solidFill>
                  <a:schemeClr val="tx1"/>
                </a:solidFill>
              </a:rPr>
              <a:t>User App</a:t>
            </a:r>
          </a:p>
          <a:p>
            <a:pPr algn="ctr"/>
            <a:endParaRPr lang="en-US" sz="1246" dirty="0">
              <a:solidFill>
                <a:schemeClr val="tx1"/>
              </a:solidFill>
            </a:endParaRPr>
          </a:p>
        </p:txBody>
      </p:sp>
      <p:sp>
        <p:nvSpPr>
          <p:cNvPr id="111" name="TextBox 25">
            <a:extLst>
              <a:ext uri="{FF2B5EF4-FFF2-40B4-BE49-F238E27FC236}">
                <a16:creationId xmlns:a16="http://schemas.microsoft.com/office/drawing/2014/main" id="{C290AD94-027B-2E42-8831-DAA27CBA4668}"/>
              </a:ext>
            </a:extLst>
          </p:cNvPr>
          <p:cNvSpPr txBox="1"/>
          <p:nvPr/>
        </p:nvSpPr>
        <p:spPr>
          <a:xfrm>
            <a:off x="7545986" y="4189615"/>
            <a:ext cx="619080" cy="273473"/>
          </a:xfrm>
          <a:prstGeom prst="rect">
            <a:avLst/>
          </a:prstGeom>
          <a:noFill/>
        </p:spPr>
        <p:txBody>
          <a:bodyPr wrap="none" rtlCol="0">
            <a:spAutoFit/>
          </a:bodyPr>
          <a:lstStyle/>
          <a:p>
            <a:r>
              <a:rPr lang="en-US" sz="1177" dirty="0"/>
              <a:t>Host 2</a:t>
            </a:r>
          </a:p>
        </p:txBody>
      </p:sp>
      <p:cxnSp>
        <p:nvCxnSpPr>
          <p:cNvPr id="112" name="Straight Arrow Connector 40">
            <a:extLst>
              <a:ext uri="{FF2B5EF4-FFF2-40B4-BE49-F238E27FC236}">
                <a16:creationId xmlns:a16="http://schemas.microsoft.com/office/drawing/2014/main" id="{1D37DBFF-3031-544F-BB2C-AE7A035B030E}"/>
              </a:ext>
            </a:extLst>
          </p:cNvPr>
          <p:cNvCxnSpPr>
            <a:cxnSpLocks/>
            <a:endCxn id="116" idx="0"/>
          </p:cNvCxnSpPr>
          <p:nvPr/>
        </p:nvCxnSpPr>
        <p:spPr>
          <a:xfrm>
            <a:off x="6945035" y="3615769"/>
            <a:ext cx="2461" cy="728031"/>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115" name="Rectangle 89">
            <a:extLst>
              <a:ext uri="{FF2B5EF4-FFF2-40B4-BE49-F238E27FC236}">
                <a16:creationId xmlns:a16="http://schemas.microsoft.com/office/drawing/2014/main" id="{4B381183-2645-5446-8553-771F5B9AD850}"/>
              </a:ext>
            </a:extLst>
          </p:cNvPr>
          <p:cNvSpPr/>
          <p:nvPr/>
        </p:nvSpPr>
        <p:spPr>
          <a:xfrm>
            <a:off x="6491793" y="2996934"/>
            <a:ext cx="2191108" cy="636917"/>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46" dirty="0">
                <a:solidFill>
                  <a:schemeClr val="tx1"/>
                </a:solidFill>
              </a:rPr>
              <a:t>NIC RDMA API</a:t>
            </a:r>
            <a:br>
              <a:rPr lang="en-US" sz="1246" dirty="0">
                <a:solidFill>
                  <a:schemeClr val="tx1"/>
                </a:solidFill>
              </a:rPr>
            </a:br>
            <a:r>
              <a:rPr lang="en-US" sz="1246" dirty="0">
                <a:solidFill>
                  <a:schemeClr val="tx1"/>
                </a:solidFill>
              </a:rPr>
              <a:t>Hardware-based Transport</a:t>
            </a:r>
          </a:p>
        </p:txBody>
      </p:sp>
      <p:sp>
        <p:nvSpPr>
          <p:cNvPr id="116" name="Rectangle 89">
            <a:extLst>
              <a:ext uri="{FF2B5EF4-FFF2-40B4-BE49-F238E27FC236}">
                <a16:creationId xmlns:a16="http://schemas.microsoft.com/office/drawing/2014/main" id="{BB15D369-1B1F-2346-94BB-24FE34EE427D}"/>
              </a:ext>
            </a:extLst>
          </p:cNvPr>
          <p:cNvSpPr/>
          <p:nvPr/>
        </p:nvSpPr>
        <p:spPr>
          <a:xfrm>
            <a:off x="6491971" y="4343799"/>
            <a:ext cx="911050" cy="319957"/>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46" dirty="0">
                <a:solidFill>
                  <a:schemeClr val="tx1"/>
                </a:solidFill>
              </a:rPr>
              <a:t>NIC RDMA API</a:t>
            </a:r>
          </a:p>
        </p:txBody>
      </p:sp>
      <p:sp>
        <p:nvSpPr>
          <p:cNvPr id="117" name="Rectangle 89">
            <a:extLst>
              <a:ext uri="{FF2B5EF4-FFF2-40B4-BE49-F238E27FC236}">
                <a16:creationId xmlns:a16="http://schemas.microsoft.com/office/drawing/2014/main" id="{59B0E167-DAA6-024B-AEC5-1A5EFB017E6E}"/>
              </a:ext>
            </a:extLst>
          </p:cNvPr>
          <p:cNvSpPr/>
          <p:nvPr/>
        </p:nvSpPr>
        <p:spPr>
          <a:xfrm>
            <a:off x="6485413" y="4661113"/>
            <a:ext cx="917607" cy="325435"/>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a:solidFill>
                  <a:schemeClr val="tx1"/>
                </a:solidFill>
              </a:rPr>
              <a:t>User-space VFS</a:t>
            </a:r>
          </a:p>
        </p:txBody>
      </p:sp>
    </p:spTree>
    <p:extLst>
      <p:ext uri="{BB962C8B-B14F-4D97-AF65-F5344CB8AC3E}">
        <p14:creationId xmlns:p14="http://schemas.microsoft.com/office/powerpoint/2010/main" val="1839335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animBg="1"/>
      <p:bldP spid="39" grpId="0" animBg="1"/>
      <p:bldP spid="40" grpId="0" animBg="1"/>
      <p:bldP spid="41" grpId="0" animBg="1"/>
      <p:bldP spid="42" grpId="0" animBg="1"/>
      <p:bldP spid="44" grpId="0"/>
      <p:bldP spid="47" grpId="0"/>
      <p:bldP spid="50" grpId="0" animBg="1"/>
      <p:bldP spid="51" grpId="0" animBg="1"/>
      <p:bldP spid="53" grpId="0"/>
      <p:bldP spid="76" grpId="0" animBg="1"/>
      <p:bldP spid="77" grpId="0" animBg="1"/>
      <p:bldP spid="79" grpId="0" animBg="1"/>
      <p:bldP spid="82" grpId="0" animBg="1"/>
      <p:bldP spid="83" grpId="0" animBg="1"/>
      <p:bldP spid="102" grpId="0" animBg="1"/>
      <p:bldP spid="103" grpId="0" animBg="1"/>
      <p:bldP spid="104" grpId="0" animBg="1"/>
      <p:bldP spid="105" grpId="0" animBg="1"/>
      <p:bldP spid="106" grpId="0" animBg="1"/>
      <p:bldP spid="107" grpId="0"/>
      <p:bldP spid="108" grpId="0"/>
      <p:bldP spid="109" grpId="0" animBg="1"/>
      <p:bldP spid="110" grpId="0" animBg="1"/>
      <p:bldP spid="111" grpId="0"/>
      <p:bldP spid="115" grpId="0" animBg="1"/>
      <p:bldP spid="116" grpId="0" animBg="1"/>
      <p:bldP spid="1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Application Performance</a:t>
            </a:r>
          </a:p>
        </p:txBody>
      </p:sp>
      <p:sp>
        <p:nvSpPr>
          <p:cNvPr id="7" name="文本框 6"/>
          <p:cNvSpPr txBox="1"/>
          <p:nvPr/>
        </p:nvSpPr>
        <p:spPr>
          <a:xfrm>
            <a:off x="2557661" y="4696990"/>
            <a:ext cx="4975694" cy="461697"/>
          </a:xfrm>
          <a:prstGeom prst="rect">
            <a:avLst/>
          </a:prstGeom>
          <a:noFill/>
        </p:spPr>
        <p:txBody>
          <a:bodyPr wrap="square" lIns="134481" tIns="107585" rIns="134481" bIns="107585" rtlCol="0">
            <a:spAutoFit/>
          </a:bodyPr>
          <a:lstStyle/>
          <a:p>
            <a:pPr>
              <a:lnSpc>
                <a:spcPct val="90000"/>
              </a:lnSpc>
              <a:spcAft>
                <a:spcPts val="441"/>
              </a:spcAft>
            </a:pPr>
            <a:r>
              <a:rPr lang="en-US" altLang="zh-CN" sz="1765" dirty="0">
                <a:gradFill>
                  <a:gsLst>
                    <a:gs pos="2917">
                      <a:schemeClr val="tx1"/>
                    </a:gs>
                    <a:gs pos="30000">
                      <a:schemeClr val="tx1"/>
                    </a:gs>
                  </a:gsLst>
                  <a:lin ang="5400000" scaled="0"/>
                </a:gradFill>
              </a:rPr>
              <a:t>Nginx HTTP server request latency</a:t>
            </a:r>
            <a:endParaRPr lang="en-US" sz="1765" dirty="0">
              <a:gradFill>
                <a:gsLst>
                  <a:gs pos="2917">
                    <a:schemeClr val="tx1"/>
                  </a:gs>
                  <a:gs pos="30000">
                    <a:schemeClr val="tx1"/>
                  </a:gs>
                </a:gsLst>
                <a:lin ang="5400000" scaled="0"/>
              </a:gradFill>
            </a:endParaRPr>
          </a:p>
        </p:txBody>
      </p:sp>
      <p:pic>
        <p:nvPicPr>
          <p:cNvPr id="9" name="图片 8">
            <a:extLst>
              <a:ext uri="{FF2B5EF4-FFF2-40B4-BE49-F238E27FC236}">
                <a16:creationId xmlns:a16="http://schemas.microsoft.com/office/drawing/2014/main" id="{DD0A0FD4-8EA2-C447-BDA0-EF8EB12A5156}"/>
              </a:ext>
            </a:extLst>
          </p:cNvPr>
          <p:cNvPicPr>
            <a:picLocks noChangeAspect="1"/>
          </p:cNvPicPr>
          <p:nvPr/>
        </p:nvPicPr>
        <p:blipFill>
          <a:blip r:embed="rId3"/>
          <a:stretch>
            <a:fillRect/>
          </a:stretch>
        </p:blipFill>
        <p:spPr>
          <a:xfrm>
            <a:off x="1962279" y="1616768"/>
            <a:ext cx="5154232" cy="3102745"/>
          </a:xfrm>
          <a:prstGeom prst="rect">
            <a:avLst/>
          </a:prstGeom>
        </p:spPr>
      </p:pic>
    </p:spTree>
    <p:extLst>
      <p:ext uri="{BB962C8B-B14F-4D97-AF65-F5344CB8AC3E}">
        <p14:creationId xmlns:p14="http://schemas.microsoft.com/office/powerpoint/2010/main" val="251113109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66689A-39EC-4F7B-9CB3-138EA3C709FD}"/>
              </a:ext>
            </a:extLst>
          </p:cNvPr>
          <p:cNvSpPr>
            <a:spLocks noGrp="1"/>
          </p:cNvSpPr>
          <p:nvPr>
            <p:ph type="title"/>
          </p:nvPr>
        </p:nvSpPr>
        <p:spPr/>
        <p:txBody>
          <a:bodyPr/>
          <a:lstStyle/>
          <a:p>
            <a:r>
              <a:rPr lang="en-US" altLang="zh-CN" dirty="0"/>
              <a:t>The Future of </a:t>
            </a:r>
            <a:r>
              <a:rPr lang="en-US" altLang="zh-CN" dirty="0" err="1"/>
              <a:t>SmartNICs</a:t>
            </a:r>
            <a:endParaRPr lang="zh-CN" altLang="en-US" dirty="0"/>
          </a:p>
        </p:txBody>
      </p:sp>
      <p:sp>
        <p:nvSpPr>
          <p:cNvPr id="3" name="内容占位符 2">
            <a:extLst>
              <a:ext uri="{FF2B5EF4-FFF2-40B4-BE49-F238E27FC236}">
                <a16:creationId xmlns:a16="http://schemas.microsoft.com/office/drawing/2014/main" id="{780B16F2-8CA3-42BE-BAF8-4CF65EAEA150}"/>
              </a:ext>
            </a:extLst>
          </p:cNvPr>
          <p:cNvSpPr>
            <a:spLocks noGrp="1"/>
          </p:cNvSpPr>
          <p:nvPr>
            <p:ph idx="1"/>
          </p:nvPr>
        </p:nvSpPr>
        <p:spPr>
          <a:xfrm>
            <a:off x="621437" y="1752040"/>
            <a:ext cx="7886700" cy="4791388"/>
          </a:xfrm>
        </p:spPr>
        <p:txBody>
          <a:bodyPr>
            <a:normAutofit/>
          </a:bodyPr>
          <a:lstStyle/>
          <a:p>
            <a:r>
              <a:rPr lang="en-US" altLang="zh-CN" sz="2400" dirty="0"/>
              <a:t>Data center as a computer</a:t>
            </a:r>
          </a:p>
          <a:p>
            <a:r>
              <a:rPr lang="en-US" altLang="zh-CN" sz="2400" dirty="0" err="1"/>
              <a:t>SmartNICs</a:t>
            </a:r>
            <a:r>
              <a:rPr lang="en-US" altLang="zh-CN" sz="2400" dirty="0"/>
              <a:t> build the hardware acceleration plane</a:t>
            </a:r>
          </a:p>
          <a:p>
            <a:pPr marL="0" indent="0">
              <a:buNone/>
            </a:pPr>
            <a:endParaRPr lang="en-US" altLang="zh-CN" i="1" dirty="0"/>
          </a:p>
          <a:p>
            <a:pPr marL="0" indent="0">
              <a:buNone/>
            </a:pPr>
            <a:endParaRPr lang="en-US" altLang="zh-CN" i="1" dirty="0"/>
          </a:p>
          <a:p>
            <a:pPr marL="0" indent="0">
              <a:buNone/>
            </a:pPr>
            <a:endParaRPr lang="en-US" altLang="zh-CN" i="1" dirty="0"/>
          </a:p>
          <a:p>
            <a:pPr marL="0" indent="0">
              <a:buNone/>
            </a:pPr>
            <a:endParaRPr lang="en-US" altLang="zh-CN" i="1" dirty="0"/>
          </a:p>
          <a:p>
            <a:pPr marL="0" indent="0">
              <a:buNone/>
            </a:pPr>
            <a:endParaRPr lang="en-US" altLang="zh-CN" i="1" dirty="0"/>
          </a:p>
          <a:p>
            <a:pPr marL="0" indent="0">
              <a:buNone/>
            </a:pPr>
            <a:endParaRPr lang="en-US" altLang="zh-CN" i="1" dirty="0"/>
          </a:p>
          <a:p>
            <a:pPr marL="0" indent="0">
              <a:buNone/>
            </a:pPr>
            <a:endParaRPr lang="en-US" altLang="zh-CN" i="1" dirty="0"/>
          </a:p>
        </p:txBody>
      </p:sp>
      <p:grpSp>
        <p:nvGrpSpPr>
          <p:cNvPr id="4" name="Group 357">
            <a:extLst>
              <a:ext uri="{FF2B5EF4-FFF2-40B4-BE49-F238E27FC236}">
                <a16:creationId xmlns:a16="http://schemas.microsoft.com/office/drawing/2014/main" id="{C52B0506-A2F2-4402-899C-C164A21F1FE3}"/>
              </a:ext>
            </a:extLst>
          </p:cNvPr>
          <p:cNvGrpSpPr/>
          <p:nvPr/>
        </p:nvGrpSpPr>
        <p:grpSpPr>
          <a:xfrm>
            <a:off x="1088615" y="4006859"/>
            <a:ext cx="3659208" cy="1296476"/>
            <a:chOff x="655637" y="4106862"/>
            <a:chExt cx="4879378" cy="1728785"/>
          </a:xfrm>
          <a:solidFill>
            <a:schemeClr val="bg1">
              <a:lumMod val="75000"/>
            </a:schemeClr>
          </a:solidFill>
          <a:scene3d>
            <a:camera prst="orthographicFront">
              <a:rot lat="17099985" lon="21599989" rev="0"/>
            </a:camera>
            <a:lightRig rig="threePt" dir="t"/>
          </a:scene3d>
        </p:grpSpPr>
        <p:sp>
          <p:nvSpPr>
            <p:cNvPr id="606" name="Oval 358">
              <a:extLst>
                <a:ext uri="{FF2B5EF4-FFF2-40B4-BE49-F238E27FC236}">
                  <a16:creationId xmlns:a16="http://schemas.microsoft.com/office/drawing/2014/main" id="{B0C90219-C565-4963-9673-61298325405A}"/>
                </a:ext>
              </a:extLst>
            </p:cNvPr>
            <p:cNvSpPr/>
            <p:nvPr/>
          </p:nvSpPr>
          <p:spPr bwMode="auto">
            <a:xfrm>
              <a:off x="138929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7" name="Oval 359">
              <a:extLst>
                <a:ext uri="{FF2B5EF4-FFF2-40B4-BE49-F238E27FC236}">
                  <a16:creationId xmlns:a16="http://schemas.microsoft.com/office/drawing/2014/main" id="{20D9AE8C-B31E-4558-A039-933EAEB25857}"/>
                </a:ext>
              </a:extLst>
            </p:cNvPr>
            <p:cNvSpPr/>
            <p:nvPr/>
          </p:nvSpPr>
          <p:spPr bwMode="auto">
            <a:xfrm>
              <a:off x="126701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8" name="Oval 360">
              <a:extLst>
                <a:ext uri="{FF2B5EF4-FFF2-40B4-BE49-F238E27FC236}">
                  <a16:creationId xmlns:a16="http://schemas.microsoft.com/office/drawing/2014/main" id="{8D31219B-1CC7-4D13-A6F9-A65C0C50EC07}"/>
                </a:ext>
              </a:extLst>
            </p:cNvPr>
            <p:cNvSpPr/>
            <p:nvPr/>
          </p:nvSpPr>
          <p:spPr bwMode="auto">
            <a:xfrm>
              <a:off x="114474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9" name="Oval 361">
              <a:extLst>
                <a:ext uri="{FF2B5EF4-FFF2-40B4-BE49-F238E27FC236}">
                  <a16:creationId xmlns:a16="http://schemas.microsoft.com/office/drawing/2014/main" id="{3B01113F-779F-4F8A-99FA-113132B1E9B9}"/>
                </a:ext>
              </a:extLst>
            </p:cNvPr>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0" name="Oval 362">
              <a:extLst>
                <a:ext uri="{FF2B5EF4-FFF2-40B4-BE49-F238E27FC236}">
                  <a16:creationId xmlns:a16="http://schemas.microsoft.com/office/drawing/2014/main" id="{8C7B4A79-4B2D-49AB-8786-BB39F7E1E3D2}"/>
                </a:ext>
              </a:extLst>
            </p:cNvPr>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1" name="Oval 363">
              <a:extLst>
                <a:ext uri="{FF2B5EF4-FFF2-40B4-BE49-F238E27FC236}">
                  <a16:creationId xmlns:a16="http://schemas.microsoft.com/office/drawing/2014/main" id="{B83BC13C-AE97-46A0-8961-94BFF6781032}"/>
                </a:ext>
              </a:extLst>
            </p:cNvPr>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2" name="Oval 364">
              <a:extLst>
                <a:ext uri="{FF2B5EF4-FFF2-40B4-BE49-F238E27FC236}">
                  <a16:creationId xmlns:a16="http://schemas.microsoft.com/office/drawing/2014/main" id="{F2C532B2-94E7-4D20-BA96-605F631FFB67}"/>
                </a:ext>
              </a:extLst>
            </p:cNvPr>
            <p:cNvSpPr/>
            <p:nvPr/>
          </p:nvSpPr>
          <p:spPr bwMode="auto">
            <a:xfrm>
              <a:off x="65563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3" name="Oval 365">
              <a:extLst>
                <a:ext uri="{FF2B5EF4-FFF2-40B4-BE49-F238E27FC236}">
                  <a16:creationId xmlns:a16="http://schemas.microsoft.com/office/drawing/2014/main" id="{75D8952C-4943-4CBA-B684-B8F338F5DC4D}"/>
                </a:ext>
              </a:extLst>
            </p:cNvPr>
            <p:cNvSpPr/>
            <p:nvPr/>
          </p:nvSpPr>
          <p:spPr bwMode="auto">
            <a:xfrm>
              <a:off x="165043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4" name="Oval 366">
              <a:extLst>
                <a:ext uri="{FF2B5EF4-FFF2-40B4-BE49-F238E27FC236}">
                  <a16:creationId xmlns:a16="http://schemas.microsoft.com/office/drawing/2014/main" id="{A76ADB64-AB1E-4F51-91D5-AB4FA7F80869}"/>
                </a:ext>
              </a:extLst>
            </p:cNvPr>
            <p:cNvSpPr/>
            <p:nvPr/>
          </p:nvSpPr>
          <p:spPr bwMode="auto">
            <a:xfrm>
              <a:off x="152815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5" name="Oval 367">
              <a:extLst>
                <a:ext uri="{FF2B5EF4-FFF2-40B4-BE49-F238E27FC236}">
                  <a16:creationId xmlns:a16="http://schemas.microsoft.com/office/drawing/2014/main" id="{3C3B2B74-17C2-47C4-8D10-16B11B212D2D}"/>
                </a:ext>
              </a:extLst>
            </p:cNvPr>
            <p:cNvSpPr/>
            <p:nvPr/>
          </p:nvSpPr>
          <p:spPr bwMode="auto">
            <a:xfrm>
              <a:off x="140588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6" name="Oval 368">
              <a:extLst>
                <a:ext uri="{FF2B5EF4-FFF2-40B4-BE49-F238E27FC236}">
                  <a16:creationId xmlns:a16="http://schemas.microsoft.com/office/drawing/2014/main" id="{7F6CAF94-6968-48DF-972A-9A45349D7E88}"/>
                </a:ext>
              </a:extLst>
            </p:cNvPr>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7" name="Oval 369">
              <a:extLst>
                <a:ext uri="{FF2B5EF4-FFF2-40B4-BE49-F238E27FC236}">
                  <a16:creationId xmlns:a16="http://schemas.microsoft.com/office/drawing/2014/main" id="{06041798-3B10-48D2-A7D2-98D9E14CA2C1}"/>
                </a:ext>
              </a:extLst>
            </p:cNvPr>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8" name="Oval 370">
              <a:extLst>
                <a:ext uri="{FF2B5EF4-FFF2-40B4-BE49-F238E27FC236}">
                  <a16:creationId xmlns:a16="http://schemas.microsoft.com/office/drawing/2014/main" id="{01D145FE-D6F6-4010-B208-E47E8C2805BC}"/>
                </a:ext>
              </a:extLst>
            </p:cNvPr>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9" name="Oval 371">
              <a:extLst>
                <a:ext uri="{FF2B5EF4-FFF2-40B4-BE49-F238E27FC236}">
                  <a16:creationId xmlns:a16="http://schemas.microsoft.com/office/drawing/2014/main" id="{0EFF6672-98F7-4A82-9B17-1A4C09EEA075}"/>
                </a:ext>
              </a:extLst>
            </p:cNvPr>
            <p:cNvSpPr/>
            <p:nvPr/>
          </p:nvSpPr>
          <p:spPr bwMode="auto">
            <a:xfrm>
              <a:off x="91677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0" name="Oval 372">
              <a:extLst>
                <a:ext uri="{FF2B5EF4-FFF2-40B4-BE49-F238E27FC236}">
                  <a16:creationId xmlns:a16="http://schemas.microsoft.com/office/drawing/2014/main" id="{8019FF88-ED57-46DF-AF44-7B1471FA288E}"/>
                </a:ext>
              </a:extLst>
            </p:cNvPr>
            <p:cNvSpPr/>
            <p:nvPr/>
          </p:nvSpPr>
          <p:spPr bwMode="auto">
            <a:xfrm>
              <a:off x="191157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1" name="Oval 373">
              <a:extLst>
                <a:ext uri="{FF2B5EF4-FFF2-40B4-BE49-F238E27FC236}">
                  <a16:creationId xmlns:a16="http://schemas.microsoft.com/office/drawing/2014/main" id="{C721ADF5-A57C-448F-827F-758171DB71A7}"/>
                </a:ext>
              </a:extLst>
            </p:cNvPr>
            <p:cNvSpPr/>
            <p:nvPr/>
          </p:nvSpPr>
          <p:spPr bwMode="auto">
            <a:xfrm>
              <a:off x="178930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2" name="Oval 374">
              <a:extLst>
                <a:ext uri="{FF2B5EF4-FFF2-40B4-BE49-F238E27FC236}">
                  <a16:creationId xmlns:a16="http://schemas.microsoft.com/office/drawing/2014/main" id="{26263FA7-FA52-41F1-A3C0-D16714663922}"/>
                </a:ext>
              </a:extLst>
            </p:cNvPr>
            <p:cNvSpPr/>
            <p:nvPr/>
          </p:nvSpPr>
          <p:spPr bwMode="auto">
            <a:xfrm>
              <a:off x="166702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3" name="Oval 375">
              <a:extLst>
                <a:ext uri="{FF2B5EF4-FFF2-40B4-BE49-F238E27FC236}">
                  <a16:creationId xmlns:a16="http://schemas.microsoft.com/office/drawing/2014/main" id="{ABD42B86-4614-4535-9930-26910D2ADB5B}"/>
                </a:ext>
              </a:extLst>
            </p:cNvPr>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4" name="Oval 376">
              <a:extLst>
                <a:ext uri="{FF2B5EF4-FFF2-40B4-BE49-F238E27FC236}">
                  <a16:creationId xmlns:a16="http://schemas.microsoft.com/office/drawing/2014/main" id="{4337E2B6-91FF-435A-9443-BB4A1DA8861C}"/>
                </a:ext>
              </a:extLst>
            </p:cNvPr>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5" name="Oval 377">
              <a:extLst>
                <a:ext uri="{FF2B5EF4-FFF2-40B4-BE49-F238E27FC236}">
                  <a16:creationId xmlns:a16="http://schemas.microsoft.com/office/drawing/2014/main" id="{0E7C75B5-6F01-4455-B5B9-FA8CB4C767B9}"/>
                </a:ext>
              </a:extLst>
            </p:cNvPr>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6" name="Oval 378">
              <a:extLst>
                <a:ext uri="{FF2B5EF4-FFF2-40B4-BE49-F238E27FC236}">
                  <a16:creationId xmlns:a16="http://schemas.microsoft.com/office/drawing/2014/main" id="{89E7D751-8458-4D11-8882-ED0CD342419F}"/>
                </a:ext>
              </a:extLst>
            </p:cNvPr>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7" name="Oval 379">
              <a:extLst>
                <a:ext uri="{FF2B5EF4-FFF2-40B4-BE49-F238E27FC236}">
                  <a16:creationId xmlns:a16="http://schemas.microsoft.com/office/drawing/2014/main" id="{B5E9C324-8C31-4FC1-995D-442EE4E16DD5}"/>
                </a:ext>
              </a:extLst>
            </p:cNvPr>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8" name="Oval 380">
              <a:extLst>
                <a:ext uri="{FF2B5EF4-FFF2-40B4-BE49-F238E27FC236}">
                  <a16:creationId xmlns:a16="http://schemas.microsoft.com/office/drawing/2014/main" id="{9ABB4B22-27AB-4586-BBF8-AE27AE4DBC32}"/>
                </a:ext>
              </a:extLst>
            </p:cNvPr>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9" name="Oval 381">
              <a:extLst>
                <a:ext uri="{FF2B5EF4-FFF2-40B4-BE49-F238E27FC236}">
                  <a16:creationId xmlns:a16="http://schemas.microsoft.com/office/drawing/2014/main" id="{F230B46C-A795-4EF1-BE92-68FB2C348328}"/>
                </a:ext>
              </a:extLst>
            </p:cNvPr>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0" name="Oval 382">
              <a:extLst>
                <a:ext uri="{FF2B5EF4-FFF2-40B4-BE49-F238E27FC236}">
                  <a16:creationId xmlns:a16="http://schemas.microsoft.com/office/drawing/2014/main" id="{34F6398A-3B6C-427D-B7D5-26131D67ED90}"/>
                </a:ext>
              </a:extLst>
            </p:cNvPr>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1" name="Oval 383">
              <a:extLst>
                <a:ext uri="{FF2B5EF4-FFF2-40B4-BE49-F238E27FC236}">
                  <a16:creationId xmlns:a16="http://schemas.microsoft.com/office/drawing/2014/main" id="{284F8A58-E68A-42ED-AB91-55ABD7CEE55C}"/>
                </a:ext>
              </a:extLst>
            </p:cNvPr>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2" name="Oval 384">
              <a:extLst>
                <a:ext uri="{FF2B5EF4-FFF2-40B4-BE49-F238E27FC236}">
                  <a16:creationId xmlns:a16="http://schemas.microsoft.com/office/drawing/2014/main" id="{99A3E26E-3975-40DF-8CA2-21125F7B62DC}"/>
                </a:ext>
              </a:extLst>
            </p:cNvPr>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3" name="Oval 385">
              <a:extLst>
                <a:ext uri="{FF2B5EF4-FFF2-40B4-BE49-F238E27FC236}">
                  <a16:creationId xmlns:a16="http://schemas.microsoft.com/office/drawing/2014/main" id="{6AF35643-13BD-4949-9156-20C775E0CB14}"/>
                </a:ext>
              </a:extLst>
            </p:cNvPr>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4" name="Oval 386">
              <a:extLst>
                <a:ext uri="{FF2B5EF4-FFF2-40B4-BE49-F238E27FC236}">
                  <a16:creationId xmlns:a16="http://schemas.microsoft.com/office/drawing/2014/main" id="{DB3E85DD-132C-4C5B-A35C-14FBA511BB83}"/>
                </a:ext>
              </a:extLst>
            </p:cNvPr>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5" name="Oval 387">
              <a:extLst>
                <a:ext uri="{FF2B5EF4-FFF2-40B4-BE49-F238E27FC236}">
                  <a16:creationId xmlns:a16="http://schemas.microsoft.com/office/drawing/2014/main" id="{C2F9788A-155F-44F2-89C1-8D088A2D59C8}"/>
                </a:ext>
              </a:extLst>
            </p:cNvPr>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6" name="Oval 388">
              <a:extLst>
                <a:ext uri="{FF2B5EF4-FFF2-40B4-BE49-F238E27FC236}">
                  <a16:creationId xmlns:a16="http://schemas.microsoft.com/office/drawing/2014/main" id="{932903E8-D917-47AC-B16A-3203974B8B0D}"/>
                </a:ext>
              </a:extLst>
            </p:cNvPr>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7" name="Oval 389">
              <a:extLst>
                <a:ext uri="{FF2B5EF4-FFF2-40B4-BE49-F238E27FC236}">
                  <a16:creationId xmlns:a16="http://schemas.microsoft.com/office/drawing/2014/main" id="{C3739828-DE7A-4C7D-80B1-F014C92EA6EC}"/>
                </a:ext>
              </a:extLst>
            </p:cNvPr>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8" name="Oval 390">
              <a:extLst>
                <a:ext uri="{FF2B5EF4-FFF2-40B4-BE49-F238E27FC236}">
                  <a16:creationId xmlns:a16="http://schemas.microsoft.com/office/drawing/2014/main" id="{726E1FA7-7EFB-4DEF-A881-0DB9BF2116A2}"/>
                </a:ext>
              </a:extLst>
            </p:cNvPr>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9" name="Oval 391">
              <a:extLst>
                <a:ext uri="{FF2B5EF4-FFF2-40B4-BE49-F238E27FC236}">
                  <a16:creationId xmlns:a16="http://schemas.microsoft.com/office/drawing/2014/main" id="{EB9BB492-8046-44B7-9B84-F5F25672E547}"/>
                </a:ext>
              </a:extLst>
            </p:cNvPr>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0" name="Oval 392">
              <a:extLst>
                <a:ext uri="{FF2B5EF4-FFF2-40B4-BE49-F238E27FC236}">
                  <a16:creationId xmlns:a16="http://schemas.microsoft.com/office/drawing/2014/main" id="{A4F26798-686D-4B75-AD9E-B59E4E9088FE}"/>
                </a:ext>
              </a:extLst>
            </p:cNvPr>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1" name="Oval 393">
              <a:extLst>
                <a:ext uri="{FF2B5EF4-FFF2-40B4-BE49-F238E27FC236}">
                  <a16:creationId xmlns:a16="http://schemas.microsoft.com/office/drawing/2014/main" id="{3EDDAE94-3BC5-4590-9356-AB24D8CA56F3}"/>
                </a:ext>
              </a:extLst>
            </p:cNvPr>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2" name="Oval 394">
              <a:extLst>
                <a:ext uri="{FF2B5EF4-FFF2-40B4-BE49-F238E27FC236}">
                  <a16:creationId xmlns:a16="http://schemas.microsoft.com/office/drawing/2014/main" id="{D016DF9E-B34B-47B6-B757-48D46D4E7070}"/>
                </a:ext>
              </a:extLst>
            </p:cNvPr>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3" name="Oval 395">
              <a:extLst>
                <a:ext uri="{FF2B5EF4-FFF2-40B4-BE49-F238E27FC236}">
                  <a16:creationId xmlns:a16="http://schemas.microsoft.com/office/drawing/2014/main" id="{65E905D2-35C1-4019-B647-57B2AA4A83ED}"/>
                </a:ext>
              </a:extLst>
            </p:cNvPr>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4" name="Oval 396">
              <a:extLst>
                <a:ext uri="{FF2B5EF4-FFF2-40B4-BE49-F238E27FC236}">
                  <a16:creationId xmlns:a16="http://schemas.microsoft.com/office/drawing/2014/main" id="{569C9CD4-5273-44B2-9A6A-5367528A3BD8}"/>
                </a:ext>
              </a:extLst>
            </p:cNvPr>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5" name="Oval 397">
              <a:extLst>
                <a:ext uri="{FF2B5EF4-FFF2-40B4-BE49-F238E27FC236}">
                  <a16:creationId xmlns:a16="http://schemas.microsoft.com/office/drawing/2014/main" id="{CE1C9B32-4380-4306-8875-3A6319B68A61}"/>
                </a:ext>
              </a:extLst>
            </p:cNvPr>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6" name="Oval 398">
              <a:extLst>
                <a:ext uri="{FF2B5EF4-FFF2-40B4-BE49-F238E27FC236}">
                  <a16:creationId xmlns:a16="http://schemas.microsoft.com/office/drawing/2014/main" id="{C307CA0D-785E-456E-A7C5-914C3B6B7F12}"/>
                </a:ext>
              </a:extLst>
            </p:cNvPr>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7" name="Oval 399">
              <a:extLst>
                <a:ext uri="{FF2B5EF4-FFF2-40B4-BE49-F238E27FC236}">
                  <a16:creationId xmlns:a16="http://schemas.microsoft.com/office/drawing/2014/main" id="{1190677B-3862-4FBE-9870-FAC483C559FC}"/>
                </a:ext>
              </a:extLst>
            </p:cNvPr>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8" name="Oval 400">
              <a:extLst>
                <a:ext uri="{FF2B5EF4-FFF2-40B4-BE49-F238E27FC236}">
                  <a16:creationId xmlns:a16="http://schemas.microsoft.com/office/drawing/2014/main" id="{E8F77AA9-DD04-43C6-A607-716DB55754F0}"/>
                </a:ext>
              </a:extLst>
            </p:cNvPr>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9" name="Oval 514">
              <a:extLst>
                <a:ext uri="{FF2B5EF4-FFF2-40B4-BE49-F238E27FC236}">
                  <a16:creationId xmlns:a16="http://schemas.microsoft.com/office/drawing/2014/main" id="{05F64959-AF65-439D-9660-E8C2BDE40E42}"/>
                </a:ext>
              </a:extLst>
            </p:cNvPr>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0" name="Oval 515">
              <a:extLst>
                <a:ext uri="{FF2B5EF4-FFF2-40B4-BE49-F238E27FC236}">
                  <a16:creationId xmlns:a16="http://schemas.microsoft.com/office/drawing/2014/main" id="{D7C97F0A-D1FE-4351-B9FE-E815EC7C8F4B}"/>
                </a:ext>
              </a:extLst>
            </p:cNvPr>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1" name="Oval 516">
              <a:extLst>
                <a:ext uri="{FF2B5EF4-FFF2-40B4-BE49-F238E27FC236}">
                  <a16:creationId xmlns:a16="http://schemas.microsoft.com/office/drawing/2014/main" id="{EC2B3FE2-F1B7-447C-867A-929BF6D01D29}"/>
                </a:ext>
              </a:extLst>
            </p:cNvPr>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2" name="Oval 517">
              <a:extLst>
                <a:ext uri="{FF2B5EF4-FFF2-40B4-BE49-F238E27FC236}">
                  <a16:creationId xmlns:a16="http://schemas.microsoft.com/office/drawing/2014/main" id="{21B753E2-8321-4160-9D90-93A794C03700}"/>
                </a:ext>
              </a:extLst>
            </p:cNvPr>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3" name="Oval 518">
              <a:extLst>
                <a:ext uri="{FF2B5EF4-FFF2-40B4-BE49-F238E27FC236}">
                  <a16:creationId xmlns:a16="http://schemas.microsoft.com/office/drawing/2014/main" id="{04F35371-B50B-461F-AFD3-419AB025D91B}"/>
                </a:ext>
              </a:extLst>
            </p:cNvPr>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4" name="Oval 519">
              <a:extLst>
                <a:ext uri="{FF2B5EF4-FFF2-40B4-BE49-F238E27FC236}">
                  <a16:creationId xmlns:a16="http://schemas.microsoft.com/office/drawing/2014/main" id="{4AE547B5-2A52-4D91-9185-FFCF8D9C2BF6}"/>
                </a:ext>
              </a:extLst>
            </p:cNvPr>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5" name="Oval 520">
              <a:extLst>
                <a:ext uri="{FF2B5EF4-FFF2-40B4-BE49-F238E27FC236}">
                  <a16:creationId xmlns:a16="http://schemas.microsoft.com/office/drawing/2014/main" id="{AA602F95-1383-45E1-8E1F-5305D262D346}"/>
                </a:ext>
              </a:extLst>
            </p:cNvPr>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6" name="Oval 521">
              <a:extLst>
                <a:ext uri="{FF2B5EF4-FFF2-40B4-BE49-F238E27FC236}">
                  <a16:creationId xmlns:a16="http://schemas.microsoft.com/office/drawing/2014/main" id="{E875714F-68E0-4359-90A0-D848D264EB4A}"/>
                </a:ext>
              </a:extLst>
            </p:cNvPr>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7" name="Oval 522">
              <a:extLst>
                <a:ext uri="{FF2B5EF4-FFF2-40B4-BE49-F238E27FC236}">
                  <a16:creationId xmlns:a16="http://schemas.microsoft.com/office/drawing/2014/main" id="{CB08B42F-6964-4D97-BE1C-8E7CC8141AF7}"/>
                </a:ext>
              </a:extLst>
            </p:cNvPr>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8" name="Oval 523">
              <a:extLst>
                <a:ext uri="{FF2B5EF4-FFF2-40B4-BE49-F238E27FC236}">
                  <a16:creationId xmlns:a16="http://schemas.microsoft.com/office/drawing/2014/main" id="{75D68892-C58D-4EE1-A3CA-DF4A5F7D1E57}"/>
                </a:ext>
              </a:extLst>
            </p:cNvPr>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9" name="Oval 524">
              <a:extLst>
                <a:ext uri="{FF2B5EF4-FFF2-40B4-BE49-F238E27FC236}">
                  <a16:creationId xmlns:a16="http://schemas.microsoft.com/office/drawing/2014/main" id="{250289DF-E0F9-44BD-A542-DBAE9657CD70}"/>
                </a:ext>
              </a:extLst>
            </p:cNvPr>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0" name="Oval 525">
              <a:extLst>
                <a:ext uri="{FF2B5EF4-FFF2-40B4-BE49-F238E27FC236}">
                  <a16:creationId xmlns:a16="http://schemas.microsoft.com/office/drawing/2014/main" id="{C9A042F5-6D2F-4697-BFE8-B09700817168}"/>
                </a:ext>
              </a:extLst>
            </p:cNvPr>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1" name="Oval 526">
              <a:extLst>
                <a:ext uri="{FF2B5EF4-FFF2-40B4-BE49-F238E27FC236}">
                  <a16:creationId xmlns:a16="http://schemas.microsoft.com/office/drawing/2014/main" id="{E0FF070C-84BD-4518-9F69-D6EECE07FC19}"/>
                </a:ext>
              </a:extLst>
            </p:cNvPr>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2" name="Oval 527">
              <a:extLst>
                <a:ext uri="{FF2B5EF4-FFF2-40B4-BE49-F238E27FC236}">
                  <a16:creationId xmlns:a16="http://schemas.microsoft.com/office/drawing/2014/main" id="{60F48751-FA62-4753-A3B5-91FFD1396715}"/>
                </a:ext>
              </a:extLst>
            </p:cNvPr>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3" name="Oval 528">
              <a:extLst>
                <a:ext uri="{FF2B5EF4-FFF2-40B4-BE49-F238E27FC236}">
                  <a16:creationId xmlns:a16="http://schemas.microsoft.com/office/drawing/2014/main" id="{90D26164-E2CC-4922-932F-92337DB758AD}"/>
                </a:ext>
              </a:extLst>
            </p:cNvPr>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4" name="Oval 529">
              <a:extLst>
                <a:ext uri="{FF2B5EF4-FFF2-40B4-BE49-F238E27FC236}">
                  <a16:creationId xmlns:a16="http://schemas.microsoft.com/office/drawing/2014/main" id="{30A1C008-D537-4E0F-BC02-AC220DC34790}"/>
                </a:ext>
              </a:extLst>
            </p:cNvPr>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5" name="Oval 530">
              <a:extLst>
                <a:ext uri="{FF2B5EF4-FFF2-40B4-BE49-F238E27FC236}">
                  <a16:creationId xmlns:a16="http://schemas.microsoft.com/office/drawing/2014/main" id="{E5B8E329-9CB4-4639-9AEC-DE1283A65240}"/>
                </a:ext>
              </a:extLst>
            </p:cNvPr>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6" name="Oval 531">
              <a:extLst>
                <a:ext uri="{FF2B5EF4-FFF2-40B4-BE49-F238E27FC236}">
                  <a16:creationId xmlns:a16="http://schemas.microsoft.com/office/drawing/2014/main" id="{8D3D4761-EF25-41BB-A028-BEC02C4BD146}"/>
                </a:ext>
              </a:extLst>
            </p:cNvPr>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7" name="Oval 532">
              <a:extLst>
                <a:ext uri="{FF2B5EF4-FFF2-40B4-BE49-F238E27FC236}">
                  <a16:creationId xmlns:a16="http://schemas.microsoft.com/office/drawing/2014/main" id="{A2B3F55F-9514-4A13-94CB-C90CEE505BAA}"/>
                </a:ext>
              </a:extLst>
            </p:cNvPr>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8" name="Oval 533">
              <a:extLst>
                <a:ext uri="{FF2B5EF4-FFF2-40B4-BE49-F238E27FC236}">
                  <a16:creationId xmlns:a16="http://schemas.microsoft.com/office/drawing/2014/main" id="{6FD96362-36DF-47FB-BB05-2EDF16F75AAB}"/>
                </a:ext>
              </a:extLst>
            </p:cNvPr>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9" name="Oval 534">
              <a:extLst>
                <a:ext uri="{FF2B5EF4-FFF2-40B4-BE49-F238E27FC236}">
                  <a16:creationId xmlns:a16="http://schemas.microsoft.com/office/drawing/2014/main" id="{E38CE490-E270-4F04-89C3-74A940BCB0F3}"/>
                </a:ext>
              </a:extLst>
            </p:cNvPr>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0" name="Oval 535">
              <a:extLst>
                <a:ext uri="{FF2B5EF4-FFF2-40B4-BE49-F238E27FC236}">
                  <a16:creationId xmlns:a16="http://schemas.microsoft.com/office/drawing/2014/main" id="{FF809440-3B02-4DEE-B6BA-03069C82D9F8}"/>
                </a:ext>
              </a:extLst>
            </p:cNvPr>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1" name="Oval 536">
              <a:extLst>
                <a:ext uri="{FF2B5EF4-FFF2-40B4-BE49-F238E27FC236}">
                  <a16:creationId xmlns:a16="http://schemas.microsoft.com/office/drawing/2014/main" id="{90F308B5-DB34-4091-9CDB-C2BFAE28A916}"/>
                </a:ext>
              </a:extLst>
            </p:cNvPr>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2" name="Oval 537">
              <a:extLst>
                <a:ext uri="{FF2B5EF4-FFF2-40B4-BE49-F238E27FC236}">
                  <a16:creationId xmlns:a16="http://schemas.microsoft.com/office/drawing/2014/main" id="{FB11148F-C1E4-4245-B8EF-E6A31C9A9633}"/>
                </a:ext>
              </a:extLst>
            </p:cNvPr>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3" name="Oval 538">
              <a:extLst>
                <a:ext uri="{FF2B5EF4-FFF2-40B4-BE49-F238E27FC236}">
                  <a16:creationId xmlns:a16="http://schemas.microsoft.com/office/drawing/2014/main" id="{3A857785-C1A6-49E8-8955-3351EFBA5E07}"/>
                </a:ext>
              </a:extLst>
            </p:cNvPr>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4" name="Oval 539">
              <a:extLst>
                <a:ext uri="{FF2B5EF4-FFF2-40B4-BE49-F238E27FC236}">
                  <a16:creationId xmlns:a16="http://schemas.microsoft.com/office/drawing/2014/main" id="{425EF698-C417-439A-9746-219ADFCFC839}"/>
                </a:ext>
              </a:extLst>
            </p:cNvPr>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5" name="Oval 540">
              <a:extLst>
                <a:ext uri="{FF2B5EF4-FFF2-40B4-BE49-F238E27FC236}">
                  <a16:creationId xmlns:a16="http://schemas.microsoft.com/office/drawing/2014/main" id="{8F1FEFC4-CD26-4703-97E2-8DC96A960572}"/>
                </a:ext>
              </a:extLst>
            </p:cNvPr>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6" name="Oval 541">
              <a:extLst>
                <a:ext uri="{FF2B5EF4-FFF2-40B4-BE49-F238E27FC236}">
                  <a16:creationId xmlns:a16="http://schemas.microsoft.com/office/drawing/2014/main" id="{B478BC8F-D529-405B-A7E5-AEAC65AFD144}"/>
                </a:ext>
              </a:extLst>
            </p:cNvPr>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7" name="Oval 542">
              <a:extLst>
                <a:ext uri="{FF2B5EF4-FFF2-40B4-BE49-F238E27FC236}">
                  <a16:creationId xmlns:a16="http://schemas.microsoft.com/office/drawing/2014/main" id="{339847F2-8084-4B8C-A968-C741E12E6742}"/>
                </a:ext>
              </a:extLst>
            </p:cNvPr>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8" name="Oval 543">
              <a:extLst>
                <a:ext uri="{FF2B5EF4-FFF2-40B4-BE49-F238E27FC236}">
                  <a16:creationId xmlns:a16="http://schemas.microsoft.com/office/drawing/2014/main" id="{D893676F-9AE4-47BE-B9E9-17939E65F755}"/>
                </a:ext>
              </a:extLst>
            </p:cNvPr>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9" name="Oval 544">
              <a:extLst>
                <a:ext uri="{FF2B5EF4-FFF2-40B4-BE49-F238E27FC236}">
                  <a16:creationId xmlns:a16="http://schemas.microsoft.com/office/drawing/2014/main" id="{44622B34-25C7-4DB2-87CA-0C0D3652D49C}"/>
                </a:ext>
              </a:extLst>
            </p:cNvPr>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0" name="Oval 545">
              <a:extLst>
                <a:ext uri="{FF2B5EF4-FFF2-40B4-BE49-F238E27FC236}">
                  <a16:creationId xmlns:a16="http://schemas.microsoft.com/office/drawing/2014/main" id="{F43DA627-16AB-4F86-AC73-6CDEA5FFA718}"/>
                </a:ext>
              </a:extLst>
            </p:cNvPr>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1" name="Oval 546">
              <a:extLst>
                <a:ext uri="{FF2B5EF4-FFF2-40B4-BE49-F238E27FC236}">
                  <a16:creationId xmlns:a16="http://schemas.microsoft.com/office/drawing/2014/main" id="{E141CBF0-5FDD-46F7-975A-260FE7E4BD9B}"/>
                </a:ext>
              </a:extLst>
            </p:cNvPr>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2" name="Oval 547">
              <a:extLst>
                <a:ext uri="{FF2B5EF4-FFF2-40B4-BE49-F238E27FC236}">
                  <a16:creationId xmlns:a16="http://schemas.microsoft.com/office/drawing/2014/main" id="{6840676E-E7B0-43A3-92F6-9CB52D233E71}"/>
                </a:ext>
              </a:extLst>
            </p:cNvPr>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3" name="Oval 548">
              <a:extLst>
                <a:ext uri="{FF2B5EF4-FFF2-40B4-BE49-F238E27FC236}">
                  <a16:creationId xmlns:a16="http://schemas.microsoft.com/office/drawing/2014/main" id="{49DDA281-8060-43F6-8A61-60686CE8FF04}"/>
                </a:ext>
              </a:extLst>
            </p:cNvPr>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4" name="Oval 549">
              <a:extLst>
                <a:ext uri="{FF2B5EF4-FFF2-40B4-BE49-F238E27FC236}">
                  <a16:creationId xmlns:a16="http://schemas.microsoft.com/office/drawing/2014/main" id="{19B50ECC-B34B-4600-83AA-7D2056BD903B}"/>
                </a:ext>
              </a:extLst>
            </p:cNvPr>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5" name="Oval 550">
              <a:extLst>
                <a:ext uri="{FF2B5EF4-FFF2-40B4-BE49-F238E27FC236}">
                  <a16:creationId xmlns:a16="http://schemas.microsoft.com/office/drawing/2014/main" id="{277AEE6D-D259-48CA-B076-23B27011B4D7}"/>
                </a:ext>
              </a:extLst>
            </p:cNvPr>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6" name="Oval 551">
              <a:extLst>
                <a:ext uri="{FF2B5EF4-FFF2-40B4-BE49-F238E27FC236}">
                  <a16:creationId xmlns:a16="http://schemas.microsoft.com/office/drawing/2014/main" id="{0C885ECB-6FD3-4C80-A92C-6285619D4D71}"/>
                </a:ext>
              </a:extLst>
            </p:cNvPr>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7" name="Oval 552">
              <a:extLst>
                <a:ext uri="{FF2B5EF4-FFF2-40B4-BE49-F238E27FC236}">
                  <a16:creationId xmlns:a16="http://schemas.microsoft.com/office/drawing/2014/main" id="{0E24E40B-2858-4274-9CA6-C9A8C2927D8D}"/>
                </a:ext>
              </a:extLst>
            </p:cNvPr>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8" name="Oval 553">
              <a:extLst>
                <a:ext uri="{FF2B5EF4-FFF2-40B4-BE49-F238E27FC236}">
                  <a16:creationId xmlns:a16="http://schemas.microsoft.com/office/drawing/2014/main" id="{82EEF829-F07B-4150-84AA-697A372F113B}"/>
                </a:ext>
              </a:extLst>
            </p:cNvPr>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9" name="Oval 554">
              <a:extLst>
                <a:ext uri="{FF2B5EF4-FFF2-40B4-BE49-F238E27FC236}">
                  <a16:creationId xmlns:a16="http://schemas.microsoft.com/office/drawing/2014/main" id="{F110A985-2B29-4534-9976-F9CD5B24789F}"/>
                </a:ext>
              </a:extLst>
            </p:cNvPr>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0" name="Oval 555">
              <a:extLst>
                <a:ext uri="{FF2B5EF4-FFF2-40B4-BE49-F238E27FC236}">
                  <a16:creationId xmlns:a16="http://schemas.microsoft.com/office/drawing/2014/main" id="{ED40AC67-A9F4-485B-94D8-AF35FB493FCA}"/>
                </a:ext>
              </a:extLst>
            </p:cNvPr>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1" name="Oval 556">
              <a:extLst>
                <a:ext uri="{FF2B5EF4-FFF2-40B4-BE49-F238E27FC236}">
                  <a16:creationId xmlns:a16="http://schemas.microsoft.com/office/drawing/2014/main" id="{06AFFD61-564B-42CA-82F3-D50EB857BA56}"/>
                </a:ext>
              </a:extLst>
            </p:cNvPr>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2" name="Oval 557">
              <a:extLst>
                <a:ext uri="{FF2B5EF4-FFF2-40B4-BE49-F238E27FC236}">
                  <a16:creationId xmlns:a16="http://schemas.microsoft.com/office/drawing/2014/main" id="{93338EB3-ECD6-459D-8A2D-075C4EE9FBC8}"/>
                </a:ext>
              </a:extLst>
            </p:cNvPr>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3" name="Oval 558">
              <a:extLst>
                <a:ext uri="{FF2B5EF4-FFF2-40B4-BE49-F238E27FC236}">
                  <a16:creationId xmlns:a16="http://schemas.microsoft.com/office/drawing/2014/main" id="{AC0B8F2A-177D-4E31-B0C0-C7DF37E8A81F}"/>
                </a:ext>
              </a:extLst>
            </p:cNvPr>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4" name="Oval 559">
              <a:extLst>
                <a:ext uri="{FF2B5EF4-FFF2-40B4-BE49-F238E27FC236}">
                  <a16:creationId xmlns:a16="http://schemas.microsoft.com/office/drawing/2014/main" id="{A3005AC9-6F89-4D29-804C-820B388898F8}"/>
                </a:ext>
              </a:extLst>
            </p:cNvPr>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5" name="Oval 560">
              <a:extLst>
                <a:ext uri="{FF2B5EF4-FFF2-40B4-BE49-F238E27FC236}">
                  <a16:creationId xmlns:a16="http://schemas.microsoft.com/office/drawing/2014/main" id="{9F87CFE0-22A4-4853-9149-FDF1A7450E36}"/>
                </a:ext>
              </a:extLst>
            </p:cNvPr>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6" name="Oval 561">
              <a:extLst>
                <a:ext uri="{FF2B5EF4-FFF2-40B4-BE49-F238E27FC236}">
                  <a16:creationId xmlns:a16="http://schemas.microsoft.com/office/drawing/2014/main" id="{19896CAA-E63C-4AEC-839F-FFBE45127119}"/>
                </a:ext>
              </a:extLst>
            </p:cNvPr>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7" name="Oval 562">
              <a:extLst>
                <a:ext uri="{FF2B5EF4-FFF2-40B4-BE49-F238E27FC236}">
                  <a16:creationId xmlns:a16="http://schemas.microsoft.com/office/drawing/2014/main" id="{56998D89-3ABE-4A2B-8AFD-6CD26F2276F4}"/>
                </a:ext>
              </a:extLst>
            </p:cNvPr>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8" name="Oval 563">
              <a:extLst>
                <a:ext uri="{FF2B5EF4-FFF2-40B4-BE49-F238E27FC236}">
                  <a16:creationId xmlns:a16="http://schemas.microsoft.com/office/drawing/2014/main" id="{2A7F9802-C393-4310-8BB6-D486533341D7}"/>
                </a:ext>
              </a:extLst>
            </p:cNvPr>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9" name="Oval 564">
              <a:extLst>
                <a:ext uri="{FF2B5EF4-FFF2-40B4-BE49-F238E27FC236}">
                  <a16:creationId xmlns:a16="http://schemas.microsoft.com/office/drawing/2014/main" id="{187F4ECD-FEBA-45F7-8FF6-9E9343C0B6D4}"/>
                </a:ext>
              </a:extLst>
            </p:cNvPr>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00" name="Oval 565">
              <a:extLst>
                <a:ext uri="{FF2B5EF4-FFF2-40B4-BE49-F238E27FC236}">
                  <a16:creationId xmlns:a16="http://schemas.microsoft.com/office/drawing/2014/main" id="{16D3F876-9112-4F69-89AA-7E4124292AD5}"/>
                </a:ext>
              </a:extLst>
            </p:cNvPr>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01" name="Oval 566">
              <a:extLst>
                <a:ext uri="{FF2B5EF4-FFF2-40B4-BE49-F238E27FC236}">
                  <a16:creationId xmlns:a16="http://schemas.microsoft.com/office/drawing/2014/main" id="{E95E3813-FFEE-4588-8A03-566348FEBD95}"/>
                </a:ext>
              </a:extLst>
            </p:cNvPr>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02" name="Oval 567">
              <a:extLst>
                <a:ext uri="{FF2B5EF4-FFF2-40B4-BE49-F238E27FC236}">
                  <a16:creationId xmlns:a16="http://schemas.microsoft.com/office/drawing/2014/main" id="{E46866D2-7063-4B55-BF38-489A7CA0AC03}"/>
                </a:ext>
              </a:extLst>
            </p:cNvPr>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03" name="Oval 568">
              <a:extLst>
                <a:ext uri="{FF2B5EF4-FFF2-40B4-BE49-F238E27FC236}">
                  <a16:creationId xmlns:a16="http://schemas.microsoft.com/office/drawing/2014/main" id="{29E32D0F-C1CE-4D07-A3D8-D96FE03B17E3}"/>
                </a:ext>
              </a:extLst>
            </p:cNvPr>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04" name="Oval 569">
              <a:extLst>
                <a:ext uri="{FF2B5EF4-FFF2-40B4-BE49-F238E27FC236}">
                  <a16:creationId xmlns:a16="http://schemas.microsoft.com/office/drawing/2014/main" id="{7E5021F0-FCC3-4BB0-998F-AF08310A3406}"/>
                </a:ext>
              </a:extLst>
            </p:cNvPr>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05" name="Oval 570">
              <a:extLst>
                <a:ext uri="{FF2B5EF4-FFF2-40B4-BE49-F238E27FC236}">
                  <a16:creationId xmlns:a16="http://schemas.microsoft.com/office/drawing/2014/main" id="{F742F017-7B31-400B-B2E9-C0E8E29D3D0C}"/>
                </a:ext>
              </a:extLst>
            </p:cNvPr>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06" name="Oval 571">
              <a:extLst>
                <a:ext uri="{FF2B5EF4-FFF2-40B4-BE49-F238E27FC236}">
                  <a16:creationId xmlns:a16="http://schemas.microsoft.com/office/drawing/2014/main" id="{F7747C60-29C0-4DD5-818A-2162A45391A1}"/>
                </a:ext>
              </a:extLst>
            </p:cNvPr>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07" name="Oval 572">
              <a:extLst>
                <a:ext uri="{FF2B5EF4-FFF2-40B4-BE49-F238E27FC236}">
                  <a16:creationId xmlns:a16="http://schemas.microsoft.com/office/drawing/2014/main" id="{78D1F4C6-C9CC-48DB-A653-690C56FDFF31}"/>
                </a:ext>
              </a:extLst>
            </p:cNvPr>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08" name="Oval 573">
              <a:extLst>
                <a:ext uri="{FF2B5EF4-FFF2-40B4-BE49-F238E27FC236}">
                  <a16:creationId xmlns:a16="http://schemas.microsoft.com/office/drawing/2014/main" id="{F9B4EAB3-B2CC-4084-9BF9-6A1D576DF07F}"/>
                </a:ext>
              </a:extLst>
            </p:cNvPr>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09" name="Oval 574">
              <a:extLst>
                <a:ext uri="{FF2B5EF4-FFF2-40B4-BE49-F238E27FC236}">
                  <a16:creationId xmlns:a16="http://schemas.microsoft.com/office/drawing/2014/main" id="{C631D6AA-EC30-4638-B3A2-D6A33F47C80D}"/>
                </a:ext>
              </a:extLst>
            </p:cNvPr>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0" name="Oval 575">
              <a:extLst>
                <a:ext uri="{FF2B5EF4-FFF2-40B4-BE49-F238E27FC236}">
                  <a16:creationId xmlns:a16="http://schemas.microsoft.com/office/drawing/2014/main" id="{BEDC9BE2-F8EF-442A-9925-8562844ADFAA}"/>
                </a:ext>
              </a:extLst>
            </p:cNvPr>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1" name="Oval 576">
              <a:extLst>
                <a:ext uri="{FF2B5EF4-FFF2-40B4-BE49-F238E27FC236}">
                  <a16:creationId xmlns:a16="http://schemas.microsoft.com/office/drawing/2014/main" id="{3B7BDF38-12A0-44D5-9C3C-27253684AD1E}"/>
                </a:ext>
              </a:extLst>
            </p:cNvPr>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2" name="Oval 577">
              <a:extLst>
                <a:ext uri="{FF2B5EF4-FFF2-40B4-BE49-F238E27FC236}">
                  <a16:creationId xmlns:a16="http://schemas.microsoft.com/office/drawing/2014/main" id="{19B0DC43-677A-4FE2-83F9-CFA9F0D561F6}"/>
                </a:ext>
              </a:extLst>
            </p:cNvPr>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3" name="Oval 578">
              <a:extLst>
                <a:ext uri="{FF2B5EF4-FFF2-40B4-BE49-F238E27FC236}">
                  <a16:creationId xmlns:a16="http://schemas.microsoft.com/office/drawing/2014/main" id="{4940BD34-119D-4392-845A-7CC9929FF8C0}"/>
                </a:ext>
              </a:extLst>
            </p:cNvPr>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4" name="Oval 579">
              <a:extLst>
                <a:ext uri="{FF2B5EF4-FFF2-40B4-BE49-F238E27FC236}">
                  <a16:creationId xmlns:a16="http://schemas.microsoft.com/office/drawing/2014/main" id="{56A1D117-2A8D-45BA-96B8-B1D5151E2BFB}"/>
                </a:ext>
              </a:extLst>
            </p:cNvPr>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5" name="Oval 580">
              <a:extLst>
                <a:ext uri="{FF2B5EF4-FFF2-40B4-BE49-F238E27FC236}">
                  <a16:creationId xmlns:a16="http://schemas.microsoft.com/office/drawing/2014/main" id="{27A27558-7E7F-4CDA-9EDD-1EAB07A929A7}"/>
                </a:ext>
              </a:extLst>
            </p:cNvPr>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6" name="Oval 581">
              <a:extLst>
                <a:ext uri="{FF2B5EF4-FFF2-40B4-BE49-F238E27FC236}">
                  <a16:creationId xmlns:a16="http://schemas.microsoft.com/office/drawing/2014/main" id="{E31ECD10-0A52-40E1-8C36-E0178E8DC42C}"/>
                </a:ext>
              </a:extLst>
            </p:cNvPr>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7" name="Oval 582">
              <a:extLst>
                <a:ext uri="{FF2B5EF4-FFF2-40B4-BE49-F238E27FC236}">
                  <a16:creationId xmlns:a16="http://schemas.microsoft.com/office/drawing/2014/main" id="{E158ACA3-612C-489A-A85A-9ED6B30BDF48}"/>
                </a:ext>
              </a:extLst>
            </p:cNvPr>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5" name="Group 132">
            <a:extLst>
              <a:ext uri="{FF2B5EF4-FFF2-40B4-BE49-F238E27FC236}">
                <a16:creationId xmlns:a16="http://schemas.microsoft.com/office/drawing/2014/main" id="{4578BC2B-3FCD-4375-8AC3-81C1DC6A3927}"/>
              </a:ext>
            </a:extLst>
          </p:cNvPr>
          <p:cNvGrpSpPr/>
          <p:nvPr/>
        </p:nvGrpSpPr>
        <p:grpSpPr>
          <a:xfrm>
            <a:off x="448732" y="4355262"/>
            <a:ext cx="3659208" cy="1296476"/>
            <a:chOff x="655637" y="4106862"/>
            <a:chExt cx="4879378" cy="1728785"/>
          </a:xfrm>
          <a:solidFill>
            <a:schemeClr val="bg1">
              <a:lumMod val="75000"/>
            </a:schemeClr>
          </a:solidFill>
          <a:scene3d>
            <a:camera prst="orthographicFront">
              <a:rot lat="17099985" lon="21599989" rev="0"/>
            </a:camera>
            <a:lightRig rig="threePt" dir="t"/>
          </a:scene3d>
        </p:grpSpPr>
        <p:sp>
          <p:nvSpPr>
            <p:cNvPr id="494" name="Oval 3">
              <a:extLst>
                <a:ext uri="{FF2B5EF4-FFF2-40B4-BE49-F238E27FC236}">
                  <a16:creationId xmlns:a16="http://schemas.microsoft.com/office/drawing/2014/main" id="{139C0E7A-05A4-41C4-ACE2-D05022C24EA8}"/>
                </a:ext>
              </a:extLst>
            </p:cNvPr>
            <p:cNvSpPr/>
            <p:nvPr/>
          </p:nvSpPr>
          <p:spPr bwMode="auto">
            <a:xfrm>
              <a:off x="138929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5" name="Oval 4">
              <a:extLst>
                <a:ext uri="{FF2B5EF4-FFF2-40B4-BE49-F238E27FC236}">
                  <a16:creationId xmlns:a16="http://schemas.microsoft.com/office/drawing/2014/main" id="{88933B7E-0875-4413-9F7D-E440EABCDF5D}"/>
                </a:ext>
              </a:extLst>
            </p:cNvPr>
            <p:cNvSpPr/>
            <p:nvPr/>
          </p:nvSpPr>
          <p:spPr bwMode="auto">
            <a:xfrm>
              <a:off x="126701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6" name="Oval 5">
              <a:extLst>
                <a:ext uri="{FF2B5EF4-FFF2-40B4-BE49-F238E27FC236}">
                  <a16:creationId xmlns:a16="http://schemas.microsoft.com/office/drawing/2014/main" id="{04A9BD96-A9FA-4A0D-9608-199095A5784C}"/>
                </a:ext>
              </a:extLst>
            </p:cNvPr>
            <p:cNvSpPr/>
            <p:nvPr/>
          </p:nvSpPr>
          <p:spPr bwMode="auto">
            <a:xfrm>
              <a:off x="114474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7" name="Oval 6">
              <a:extLst>
                <a:ext uri="{FF2B5EF4-FFF2-40B4-BE49-F238E27FC236}">
                  <a16:creationId xmlns:a16="http://schemas.microsoft.com/office/drawing/2014/main" id="{6257A906-CFED-40CB-BA57-8BD965C13A85}"/>
                </a:ext>
              </a:extLst>
            </p:cNvPr>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8" name="Oval 7">
              <a:extLst>
                <a:ext uri="{FF2B5EF4-FFF2-40B4-BE49-F238E27FC236}">
                  <a16:creationId xmlns:a16="http://schemas.microsoft.com/office/drawing/2014/main" id="{DA9B3088-B655-443B-89C2-987733AE8191}"/>
                </a:ext>
              </a:extLst>
            </p:cNvPr>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9" name="Oval 8">
              <a:extLst>
                <a:ext uri="{FF2B5EF4-FFF2-40B4-BE49-F238E27FC236}">
                  <a16:creationId xmlns:a16="http://schemas.microsoft.com/office/drawing/2014/main" id="{3577A6AD-5698-46DF-A11C-6F8FF7CCF61D}"/>
                </a:ext>
              </a:extLst>
            </p:cNvPr>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0" name="Oval 9">
              <a:extLst>
                <a:ext uri="{FF2B5EF4-FFF2-40B4-BE49-F238E27FC236}">
                  <a16:creationId xmlns:a16="http://schemas.microsoft.com/office/drawing/2014/main" id="{8C4D1488-7DD7-42D6-BC62-E0AAC166138B}"/>
                </a:ext>
              </a:extLst>
            </p:cNvPr>
            <p:cNvSpPr/>
            <p:nvPr/>
          </p:nvSpPr>
          <p:spPr bwMode="auto">
            <a:xfrm>
              <a:off x="65563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1" name="Oval 12">
              <a:extLst>
                <a:ext uri="{FF2B5EF4-FFF2-40B4-BE49-F238E27FC236}">
                  <a16:creationId xmlns:a16="http://schemas.microsoft.com/office/drawing/2014/main" id="{5A545145-E7F9-444F-AF8F-921434994B75}"/>
                </a:ext>
              </a:extLst>
            </p:cNvPr>
            <p:cNvSpPr/>
            <p:nvPr/>
          </p:nvSpPr>
          <p:spPr bwMode="auto">
            <a:xfrm>
              <a:off x="165043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2" name="Oval 13">
              <a:extLst>
                <a:ext uri="{FF2B5EF4-FFF2-40B4-BE49-F238E27FC236}">
                  <a16:creationId xmlns:a16="http://schemas.microsoft.com/office/drawing/2014/main" id="{8C4A6EEB-E73F-46E0-9AC6-3DE26C371096}"/>
                </a:ext>
              </a:extLst>
            </p:cNvPr>
            <p:cNvSpPr/>
            <p:nvPr/>
          </p:nvSpPr>
          <p:spPr bwMode="auto">
            <a:xfrm>
              <a:off x="152815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3" name="Oval 14">
              <a:extLst>
                <a:ext uri="{FF2B5EF4-FFF2-40B4-BE49-F238E27FC236}">
                  <a16:creationId xmlns:a16="http://schemas.microsoft.com/office/drawing/2014/main" id="{A5B7BC61-CDF3-4DAB-BBA2-2EB0A101B1D7}"/>
                </a:ext>
              </a:extLst>
            </p:cNvPr>
            <p:cNvSpPr/>
            <p:nvPr/>
          </p:nvSpPr>
          <p:spPr bwMode="auto">
            <a:xfrm>
              <a:off x="140588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4" name="Oval 15">
              <a:extLst>
                <a:ext uri="{FF2B5EF4-FFF2-40B4-BE49-F238E27FC236}">
                  <a16:creationId xmlns:a16="http://schemas.microsoft.com/office/drawing/2014/main" id="{1F3EFBFE-3CF4-46E3-9BB3-DC3146A82BFC}"/>
                </a:ext>
              </a:extLst>
            </p:cNvPr>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5" name="Oval 16">
              <a:extLst>
                <a:ext uri="{FF2B5EF4-FFF2-40B4-BE49-F238E27FC236}">
                  <a16:creationId xmlns:a16="http://schemas.microsoft.com/office/drawing/2014/main" id="{8CF55127-A03B-45B8-B1F0-BF5C062343D4}"/>
                </a:ext>
              </a:extLst>
            </p:cNvPr>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6" name="Oval 17">
              <a:extLst>
                <a:ext uri="{FF2B5EF4-FFF2-40B4-BE49-F238E27FC236}">
                  <a16:creationId xmlns:a16="http://schemas.microsoft.com/office/drawing/2014/main" id="{1D106CB8-3AB8-4627-A218-6907C4D2D6C6}"/>
                </a:ext>
              </a:extLst>
            </p:cNvPr>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7" name="Oval 18">
              <a:extLst>
                <a:ext uri="{FF2B5EF4-FFF2-40B4-BE49-F238E27FC236}">
                  <a16:creationId xmlns:a16="http://schemas.microsoft.com/office/drawing/2014/main" id="{B625EC01-2A33-4F4F-A8E8-D05FDEC3FD39}"/>
                </a:ext>
              </a:extLst>
            </p:cNvPr>
            <p:cNvSpPr/>
            <p:nvPr/>
          </p:nvSpPr>
          <p:spPr bwMode="auto">
            <a:xfrm>
              <a:off x="91677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8" name="Oval 20">
              <a:extLst>
                <a:ext uri="{FF2B5EF4-FFF2-40B4-BE49-F238E27FC236}">
                  <a16:creationId xmlns:a16="http://schemas.microsoft.com/office/drawing/2014/main" id="{EAF3FBDB-5349-41A5-9FF1-B6EB6DA916F1}"/>
                </a:ext>
              </a:extLst>
            </p:cNvPr>
            <p:cNvSpPr/>
            <p:nvPr/>
          </p:nvSpPr>
          <p:spPr bwMode="auto">
            <a:xfrm>
              <a:off x="191157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9" name="Oval 21">
              <a:extLst>
                <a:ext uri="{FF2B5EF4-FFF2-40B4-BE49-F238E27FC236}">
                  <a16:creationId xmlns:a16="http://schemas.microsoft.com/office/drawing/2014/main" id="{BF3E6E14-21EC-4CD1-B391-A5CCAA70A968}"/>
                </a:ext>
              </a:extLst>
            </p:cNvPr>
            <p:cNvSpPr/>
            <p:nvPr/>
          </p:nvSpPr>
          <p:spPr bwMode="auto">
            <a:xfrm>
              <a:off x="178930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0" name="Oval 22">
              <a:extLst>
                <a:ext uri="{FF2B5EF4-FFF2-40B4-BE49-F238E27FC236}">
                  <a16:creationId xmlns:a16="http://schemas.microsoft.com/office/drawing/2014/main" id="{6B2EDBA8-0939-48AC-9019-A616C76A4994}"/>
                </a:ext>
              </a:extLst>
            </p:cNvPr>
            <p:cNvSpPr/>
            <p:nvPr/>
          </p:nvSpPr>
          <p:spPr bwMode="auto">
            <a:xfrm>
              <a:off x="166702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1" name="Oval 23">
              <a:extLst>
                <a:ext uri="{FF2B5EF4-FFF2-40B4-BE49-F238E27FC236}">
                  <a16:creationId xmlns:a16="http://schemas.microsoft.com/office/drawing/2014/main" id="{312A5A2B-4D3C-479D-B134-9D5C18AE62C2}"/>
                </a:ext>
              </a:extLst>
            </p:cNvPr>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2" name="Oval 24">
              <a:extLst>
                <a:ext uri="{FF2B5EF4-FFF2-40B4-BE49-F238E27FC236}">
                  <a16:creationId xmlns:a16="http://schemas.microsoft.com/office/drawing/2014/main" id="{013EB225-0290-45C5-82AC-C9B10784A712}"/>
                </a:ext>
              </a:extLst>
            </p:cNvPr>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3" name="Oval 25">
              <a:extLst>
                <a:ext uri="{FF2B5EF4-FFF2-40B4-BE49-F238E27FC236}">
                  <a16:creationId xmlns:a16="http://schemas.microsoft.com/office/drawing/2014/main" id="{3F02310E-8CB3-4552-B771-BA951246436D}"/>
                </a:ext>
              </a:extLst>
            </p:cNvPr>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4" name="Oval 26">
              <a:extLst>
                <a:ext uri="{FF2B5EF4-FFF2-40B4-BE49-F238E27FC236}">
                  <a16:creationId xmlns:a16="http://schemas.microsoft.com/office/drawing/2014/main" id="{4282398C-E0EB-4DC0-995B-505819587EE1}"/>
                </a:ext>
              </a:extLst>
            </p:cNvPr>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5" name="Oval 28">
              <a:extLst>
                <a:ext uri="{FF2B5EF4-FFF2-40B4-BE49-F238E27FC236}">
                  <a16:creationId xmlns:a16="http://schemas.microsoft.com/office/drawing/2014/main" id="{CA10E337-94E9-4A7A-B03F-0864BAFA4D01}"/>
                </a:ext>
              </a:extLst>
            </p:cNvPr>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6" name="Oval 29">
              <a:extLst>
                <a:ext uri="{FF2B5EF4-FFF2-40B4-BE49-F238E27FC236}">
                  <a16:creationId xmlns:a16="http://schemas.microsoft.com/office/drawing/2014/main" id="{EA4E4AEF-C394-4E83-A419-D7C1A4B9FF41}"/>
                </a:ext>
              </a:extLst>
            </p:cNvPr>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7" name="Oval 30">
              <a:extLst>
                <a:ext uri="{FF2B5EF4-FFF2-40B4-BE49-F238E27FC236}">
                  <a16:creationId xmlns:a16="http://schemas.microsoft.com/office/drawing/2014/main" id="{9FF8E4A1-6530-4B30-8C1C-81280091D298}"/>
                </a:ext>
              </a:extLst>
            </p:cNvPr>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8" name="Oval 31">
              <a:extLst>
                <a:ext uri="{FF2B5EF4-FFF2-40B4-BE49-F238E27FC236}">
                  <a16:creationId xmlns:a16="http://schemas.microsoft.com/office/drawing/2014/main" id="{5E8F12A9-0788-4CDF-9BD4-3CF73DBC77AF}"/>
                </a:ext>
              </a:extLst>
            </p:cNvPr>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9" name="Oval 32">
              <a:extLst>
                <a:ext uri="{FF2B5EF4-FFF2-40B4-BE49-F238E27FC236}">
                  <a16:creationId xmlns:a16="http://schemas.microsoft.com/office/drawing/2014/main" id="{0C74BA44-FBF9-4C77-A64C-7BA792B587AC}"/>
                </a:ext>
              </a:extLst>
            </p:cNvPr>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0" name="Oval 33">
              <a:extLst>
                <a:ext uri="{FF2B5EF4-FFF2-40B4-BE49-F238E27FC236}">
                  <a16:creationId xmlns:a16="http://schemas.microsoft.com/office/drawing/2014/main" id="{D2A9968D-8507-4895-A396-85620E5BD7FB}"/>
                </a:ext>
              </a:extLst>
            </p:cNvPr>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1" name="Oval 34">
              <a:extLst>
                <a:ext uri="{FF2B5EF4-FFF2-40B4-BE49-F238E27FC236}">
                  <a16:creationId xmlns:a16="http://schemas.microsoft.com/office/drawing/2014/main" id="{B105DD0B-15E5-4DF7-938A-725A040E9C86}"/>
                </a:ext>
              </a:extLst>
            </p:cNvPr>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2" name="Oval 36">
              <a:extLst>
                <a:ext uri="{FF2B5EF4-FFF2-40B4-BE49-F238E27FC236}">
                  <a16:creationId xmlns:a16="http://schemas.microsoft.com/office/drawing/2014/main" id="{44EC8A8D-712C-46F5-861A-8F34E5BF0B21}"/>
                </a:ext>
              </a:extLst>
            </p:cNvPr>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3" name="Oval 37">
              <a:extLst>
                <a:ext uri="{FF2B5EF4-FFF2-40B4-BE49-F238E27FC236}">
                  <a16:creationId xmlns:a16="http://schemas.microsoft.com/office/drawing/2014/main" id="{A3F3AE7B-4EFC-4E25-BC9B-229F4C24FB8D}"/>
                </a:ext>
              </a:extLst>
            </p:cNvPr>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4" name="Oval 38">
              <a:extLst>
                <a:ext uri="{FF2B5EF4-FFF2-40B4-BE49-F238E27FC236}">
                  <a16:creationId xmlns:a16="http://schemas.microsoft.com/office/drawing/2014/main" id="{A6BAE59E-6E81-45E2-86AA-EA6AC34CC12F}"/>
                </a:ext>
              </a:extLst>
            </p:cNvPr>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5" name="Oval 39">
              <a:extLst>
                <a:ext uri="{FF2B5EF4-FFF2-40B4-BE49-F238E27FC236}">
                  <a16:creationId xmlns:a16="http://schemas.microsoft.com/office/drawing/2014/main" id="{F0579326-8EE7-463F-AEC0-921D73435715}"/>
                </a:ext>
              </a:extLst>
            </p:cNvPr>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6" name="Oval 40">
              <a:extLst>
                <a:ext uri="{FF2B5EF4-FFF2-40B4-BE49-F238E27FC236}">
                  <a16:creationId xmlns:a16="http://schemas.microsoft.com/office/drawing/2014/main" id="{AAD4D7A4-7364-4062-A6B1-02D96FEBB9F3}"/>
                </a:ext>
              </a:extLst>
            </p:cNvPr>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7" name="Oval 41">
              <a:extLst>
                <a:ext uri="{FF2B5EF4-FFF2-40B4-BE49-F238E27FC236}">
                  <a16:creationId xmlns:a16="http://schemas.microsoft.com/office/drawing/2014/main" id="{2C70748F-E5CF-4C61-8FD4-4A30ED7D0318}"/>
                </a:ext>
              </a:extLst>
            </p:cNvPr>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8" name="Oval 42">
              <a:extLst>
                <a:ext uri="{FF2B5EF4-FFF2-40B4-BE49-F238E27FC236}">
                  <a16:creationId xmlns:a16="http://schemas.microsoft.com/office/drawing/2014/main" id="{ADBC2DE2-035C-4722-B837-D4E6438D05CC}"/>
                </a:ext>
              </a:extLst>
            </p:cNvPr>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9" name="Oval 44">
              <a:extLst>
                <a:ext uri="{FF2B5EF4-FFF2-40B4-BE49-F238E27FC236}">
                  <a16:creationId xmlns:a16="http://schemas.microsoft.com/office/drawing/2014/main" id="{ED790DF5-7D0D-4EB4-A5D4-49FA6A7426DB}"/>
                </a:ext>
              </a:extLst>
            </p:cNvPr>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0" name="Oval 45">
              <a:extLst>
                <a:ext uri="{FF2B5EF4-FFF2-40B4-BE49-F238E27FC236}">
                  <a16:creationId xmlns:a16="http://schemas.microsoft.com/office/drawing/2014/main" id="{782673E9-E83E-49FC-8B72-B7A13BF639A4}"/>
                </a:ext>
              </a:extLst>
            </p:cNvPr>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1" name="Oval 46">
              <a:extLst>
                <a:ext uri="{FF2B5EF4-FFF2-40B4-BE49-F238E27FC236}">
                  <a16:creationId xmlns:a16="http://schemas.microsoft.com/office/drawing/2014/main" id="{793C431E-B82F-449B-A447-3645DD78DB58}"/>
                </a:ext>
              </a:extLst>
            </p:cNvPr>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2" name="Oval 47">
              <a:extLst>
                <a:ext uri="{FF2B5EF4-FFF2-40B4-BE49-F238E27FC236}">
                  <a16:creationId xmlns:a16="http://schemas.microsoft.com/office/drawing/2014/main" id="{E3A521D0-30BE-49F5-BE91-F4A12F6BA3C9}"/>
                </a:ext>
              </a:extLst>
            </p:cNvPr>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3" name="Oval 48">
              <a:extLst>
                <a:ext uri="{FF2B5EF4-FFF2-40B4-BE49-F238E27FC236}">
                  <a16:creationId xmlns:a16="http://schemas.microsoft.com/office/drawing/2014/main" id="{2500D55C-FB67-4E07-BCB7-93535C0E083E}"/>
                </a:ext>
              </a:extLst>
            </p:cNvPr>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4" name="Oval 49">
              <a:extLst>
                <a:ext uri="{FF2B5EF4-FFF2-40B4-BE49-F238E27FC236}">
                  <a16:creationId xmlns:a16="http://schemas.microsoft.com/office/drawing/2014/main" id="{2F9F9823-5FBD-41A2-8989-8E0A2C321BED}"/>
                </a:ext>
              </a:extLst>
            </p:cNvPr>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5" name="Oval 50">
              <a:extLst>
                <a:ext uri="{FF2B5EF4-FFF2-40B4-BE49-F238E27FC236}">
                  <a16:creationId xmlns:a16="http://schemas.microsoft.com/office/drawing/2014/main" id="{8506A99B-4320-4EF7-8074-874967946AF7}"/>
                </a:ext>
              </a:extLst>
            </p:cNvPr>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6" name="Oval 52">
              <a:extLst>
                <a:ext uri="{FF2B5EF4-FFF2-40B4-BE49-F238E27FC236}">
                  <a16:creationId xmlns:a16="http://schemas.microsoft.com/office/drawing/2014/main" id="{056BDACA-CF43-44D8-A0C8-B7C60CCE8407}"/>
                </a:ext>
              </a:extLst>
            </p:cNvPr>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7" name="Oval 53">
              <a:extLst>
                <a:ext uri="{FF2B5EF4-FFF2-40B4-BE49-F238E27FC236}">
                  <a16:creationId xmlns:a16="http://schemas.microsoft.com/office/drawing/2014/main" id="{4F8CC8E8-9241-4644-86C3-5B932EB08789}"/>
                </a:ext>
              </a:extLst>
            </p:cNvPr>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8" name="Oval 54">
              <a:extLst>
                <a:ext uri="{FF2B5EF4-FFF2-40B4-BE49-F238E27FC236}">
                  <a16:creationId xmlns:a16="http://schemas.microsoft.com/office/drawing/2014/main" id="{124A2C03-3AA5-49F6-82BB-27775EEA3A92}"/>
                </a:ext>
              </a:extLst>
            </p:cNvPr>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9" name="Oval 55">
              <a:extLst>
                <a:ext uri="{FF2B5EF4-FFF2-40B4-BE49-F238E27FC236}">
                  <a16:creationId xmlns:a16="http://schemas.microsoft.com/office/drawing/2014/main" id="{7EFC6B31-270F-45B5-8E3F-33050F34ACAA}"/>
                </a:ext>
              </a:extLst>
            </p:cNvPr>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0" name="Oval 56">
              <a:extLst>
                <a:ext uri="{FF2B5EF4-FFF2-40B4-BE49-F238E27FC236}">
                  <a16:creationId xmlns:a16="http://schemas.microsoft.com/office/drawing/2014/main" id="{A0A0FB9F-71E5-41A2-A272-ECCEED20111B}"/>
                </a:ext>
              </a:extLst>
            </p:cNvPr>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1" name="Oval 57">
              <a:extLst>
                <a:ext uri="{FF2B5EF4-FFF2-40B4-BE49-F238E27FC236}">
                  <a16:creationId xmlns:a16="http://schemas.microsoft.com/office/drawing/2014/main" id="{9F2382B0-3965-4C5F-83A3-09AEEB6AE33C}"/>
                </a:ext>
              </a:extLst>
            </p:cNvPr>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2" name="Oval 58">
              <a:extLst>
                <a:ext uri="{FF2B5EF4-FFF2-40B4-BE49-F238E27FC236}">
                  <a16:creationId xmlns:a16="http://schemas.microsoft.com/office/drawing/2014/main" id="{94546FF2-4C48-4DDF-99B8-4F36358E20F9}"/>
                </a:ext>
              </a:extLst>
            </p:cNvPr>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3" name="Oval 60">
              <a:extLst>
                <a:ext uri="{FF2B5EF4-FFF2-40B4-BE49-F238E27FC236}">
                  <a16:creationId xmlns:a16="http://schemas.microsoft.com/office/drawing/2014/main" id="{407E3D1A-51E0-47F8-B3A5-C51E842E383A}"/>
                </a:ext>
              </a:extLst>
            </p:cNvPr>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4" name="Oval 61">
              <a:extLst>
                <a:ext uri="{FF2B5EF4-FFF2-40B4-BE49-F238E27FC236}">
                  <a16:creationId xmlns:a16="http://schemas.microsoft.com/office/drawing/2014/main" id="{262960BC-FA80-49FB-9A84-F7A6C93DB2E8}"/>
                </a:ext>
              </a:extLst>
            </p:cNvPr>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5" name="Oval 62">
              <a:extLst>
                <a:ext uri="{FF2B5EF4-FFF2-40B4-BE49-F238E27FC236}">
                  <a16:creationId xmlns:a16="http://schemas.microsoft.com/office/drawing/2014/main" id="{7D2B69F0-E457-4631-ADAE-B1E378739A91}"/>
                </a:ext>
              </a:extLst>
            </p:cNvPr>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6" name="Oval 63">
              <a:extLst>
                <a:ext uri="{FF2B5EF4-FFF2-40B4-BE49-F238E27FC236}">
                  <a16:creationId xmlns:a16="http://schemas.microsoft.com/office/drawing/2014/main" id="{7AB5E4C0-AA11-4305-89E6-9B4F2A1CA254}"/>
                </a:ext>
              </a:extLst>
            </p:cNvPr>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7" name="Oval 64">
              <a:extLst>
                <a:ext uri="{FF2B5EF4-FFF2-40B4-BE49-F238E27FC236}">
                  <a16:creationId xmlns:a16="http://schemas.microsoft.com/office/drawing/2014/main" id="{93A1B839-26DA-4FAF-9970-EDA7C022F8BB}"/>
                </a:ext>
              </a:extLst>
            </p:cNvPr>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8" name="Oval 65">
              <a:extLst>
                <a:ext uri="{FF2B5EF4-FFF2-40B4-BE49-F238E27FC236}">
                  <a16:creationId xmlns:a16="http://schemas.microsoft.com/office/drawing/2014/main" id="{2C384417-7D4E-4EEE-A2F7-59ACE7CFC895}"/>
                </a:ext>
              </a:extLst>
            </p:cNvPr>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9" name="Oval 66">
              <a:extLst>
                <a:ext uri="{FF2B5EF4-FFF2-40B4-BE49-F238E27FC236}">
                  <a16:creationId xmlns:a16="http://schemas.microsoft.com/office/drawing/2014/main" id="{4EAA92A2-DFBE-4CBE-B063-34424E00E786}"/>
                </a:ext>
              </a:extLst>
            </p:cNvPr>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0" name="Oval 68">
              <a:extLst>
                <a:ext uri="{FF2B5EF4-FFF2-40B4-BE49-F238E27FC236}">
                  <a16:creationId xmlns:a16="http://schemas.microsoft.com/office/drawing/2014/main" id="{5C4094C5-1403-41F1-8ABB-FEE04641CC4F}"/>
                </a:ext>
              </a:extLst>
            </p:cNvPr>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1" name="Oval 69">
              <a:extLst>
                <a:ext uri="{FF2B5EF4-FFF2-40B4-BE49-F238E27FC236}">
                  <a16:creationId xmlns:a16="http://schemas.microsoft.com/office/drawing/2014/main" id="{9FB364C5-26A3-46B1-AF81-F106A76279F9}"/>
                </a:ext>
              </a:extLst>
            </p:cNvPr>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2" name="Oval 70">
              <a:extLst>
                <a:ext uri="{FF2B5EF4-FFF2-40B4-BE49-F238E27FC236}">
                  <a16:creationId xmlns:a16="http://schemas.microsoft.com/office/drawing/2014/main" id="{7ED0CA38-ACC0-4696-BE73-9B4DFB42A42C}"/>
                </a:ext>
              </a:extLst>
            </p:cNvPr>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3" name="Oval 71">
              <a:extLst>
                <a:ext uri="{FF2B5EF4-FFF2-40B4-BE49-F238E27FC236}">
                  <a16:creationId xmlns:a16="http://schemas.microsoft.com/office/drawing/2014/main" id="{97166B4E-69CA-45E3-A01B-348568573AA4}"/>
                </a:ext>
              </a:extLst>
            </p:cNvPr>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4" name="Oval 72">
              <a:extLst>
                <a:ext uri="{FF2B5EF4-FFF2-40B4-BE49-F238E27FC236}">
                  <a16:creationId xmlns:a16="http://schemas.microsoft.com/office/drawing/2014/main" id="{B353F834-D0FE-4C64-AC11-BC1F02B50353}"/>
                </a:ext>
              </a:extLst>
            </p:cNvPr>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5" name="Oval 73">
              <a:extLst>
                <a:ext uri="{FF2B5EF4-FFF2-40B4-BE49-F238E27FC236}">
                  <a16:creationId xmlns:a16="http://schemas.microsoft.com/office/drawing/2014/main" id="{5462E237-C097-4063-AA52-BE05AFA55D1A}"/>
                </a:ext>
              </a:extLst>
            </p:cNvPr>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6" name="Oval 74">
              <a:extLst>
                <a:ext uri="{FF2B5EF4-FFF2-40B4-BE49-F238E27FC236}">
                  <a16:creationId xmlns:a16="http://schemas.microsoft.com/office/drawing/2014/main" id="{4482AACB-6B5B-4AE1-9339-9C5C1CA141BE}"/>
                </a:ext>
              </a:extLst>
            </p:cNvPr>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7" name="Oval 76">
              <a:extLst>
                <a:ext uri="{FF2B5EF4-FFF2-40B4-BE49-F238E27FC236}">
                  <a16:creationId xmlns:a16="http://schemas.microsoft.com/office/drawing/2014/main" id="{5F59F068-7977-4D7D-ADFD-1A5D358CEFE0}"/>
                </a:ext>
              </a:extLst>
            </p:cNvPr>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8" name="Oval 77">
              <a:extLst>
                <a:ext uri="{FF2B5EF4-FFF2-40B4-BE49-F238E27FC236}">
                  <a16:creationId xmlns:a16="http://schemas.microsoft.com/office/drawing/2014/main" id="{25A94EA5-776C-4FAD-95BC-2BD5F31272B4}"/>
                </a:ext>
              </a:extLst>
            </p:cNvPr>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9" name="Oval 78">
              <a:extLst>
                <a:ext uri="{FF2B5EF4-FFF2-40B4-BE49-F238E27FC236}">
                  <a16:creationId xmlns:a16="http://schemas.microsoft.com/office/drawing/2014/main" id="{E7661087-B916-45CE-84E3-FD55C4C1CF62}"/>
                </a:ext>
              </a:extLst>
            </p:cNvPr>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0" name="Oval 79">
              <a:extLst>
                <a:ext uri="{FF2B5EF4-FFF2-40B4-BE49-F238E27FC236}">
                  <a16:creationId xmlns:a16="http://schemas.microsoft.com/office/drawing/2014/main" id="{A3BAAA53-7F5F-4AF3-A8DE-084FB5FAFB00}"/>
                </a:ext>
              </a:extLst>
            </p:cNvPr>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1" name="Oval 80">
              <a:extLst>
                <a:ext uri="{FF2B5EF4-FFF2-40B4-BE49-F238E27FC236}">
                  <a16:creationId xmlns:a16="http://schemas.microsoft.com/office/drawing/2014/main" id="{CCE5B78A-7DCC-40DE-89CC-4D4F14603BEE}"/>
                </a:ext>
              </a:extLst>
            </p:cNvPr>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2" name="Oval 81">
              <a:extLst>
                <a:ext uri="{FF2B5EF4-FFF2-40B4-BE49-F238E27FC236}">
                  <a16:creationId xmlns:a16="http://schemas.microsoft.com/office/drawing/2014/main" id="{8078A6E2-7871-4677-A2D0-A5E54E54AB46}"/>
                </a:ext>
              </a:extLst>
            </p:cNvPr>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3" name="Oval 82">
              <a:extLst>
                <a:ext uri="{FF2B5EF4-FFF2-40B4-BE49-F238E27FC236}">
                  <a16:creationId xmlns:a16="http://schemas.microsoft.com/office/drawing/2014/main" id="{CA9721B1-4849-4947-AC7F-4DAF669DE25F}"/>
                </a:ext>
              </a:extLst>
            </p:cNvPr>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4" name="Oval 84">
              <a:extLst>
                <a:ext uri="{FF2B5EF4-FFF2-40B4-BE49-F238E27FC236}">
                  <a16:creationId xmlns:a16="http://schemas.microsoft.com/office/drawing/2014/main" id="{AF134997-AF90-4D7C-9F49-084F236E206E}"/>
                </a:ext>
              </a:extLst>
            </p:cNvPr>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5" name="Oval 85">
              <a:extLst>
                <a:ext uri="{FF2B5EF4-FFF2-40B4-BE49-F238E27FC236}">
                  <a16:creationId xmlns:a16="http://schemas.microsoft.com/office/drawing/2014/main" id="{31D1F4E0-E913-49B2-83DD-9EDA3293CCB7}"/>
                </a:ext>
              </a:extLst>
            </p:cNvPr>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6" name="Oval 86">
              <a:extLst>
                <a:ext uri="{FF2B5EF4-FFF2-40B4-BE49-F238E27FC236}">
                  <a16:creationId xmlns:a16="http://schemas.microsoft.com/office/drawing/2014/main" id="{9CA30DD6-D85C-4F31-A2BE-EE9B4465336F}"/>
                </a:ext>
              </a:extLst>
            </p:cNvPr>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7" name="Oval 87">
              <a:extLst>
                <a:ext uri="{FF2B5EF4-FFF2-40B4-BE49-F238E27FC236}">
                  <a16:creationId xmlns:a16="http://schemas.microsoft.com/office/drawing/2014/main" id="{5C29A6E1-949C-483D-8A0D-B5C26CC29AE4}"/>
                </a:ext>
              </a:extLst>
            </p:cNvPr>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8" name="Oval 88">
              <a:extLst>
                <a:ext uri="{FF2B5EF4-FFF2-40B4-BE49-F238E27FC236}">
                  <a16:creationId xmlns:a16="http://schemas.microsoft.com/office/drawing/2014/main" id="{0E869CB6-B42D-443A-ACEC-BFAE500E1057}"/>
                </a:ext>
              </a:extLst>
            </p:cNvPr>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9" name="Oval 89">
              <a:extLst>
                <a:ext uri="{FF2B5EF4-FFF2-40B4-BE49-F238E27FC236}">
                  <a16:creationId xmlns:a16="http://schemas.microsoft.com/office/drawing/2014/main" id="{F54F711F-3944-489C-A814-EBB0BC880470}"/>
                </a:ext>
              </a:extLst>
            </p:cNvPr>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0" name="Oval 90">
              <a:extLst>
                <a:ext uri="{FF2B5EF4-FFF2-40B4-BE49-F238E27FC236}">
                  <a16:creationId xmlns:a16="http://schemas.microsoft.com/office/drawing/2014/main" id="{A1E01E85-5286-46B2-879B-2505055C1366}"/>
                </a:ext>
              </a:extLst>
            </p:cNvPr>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1" name="Oval 92">
              <a:extLst>
                <a:ext uri="{FF2B5EF4-FFF2-40B4-BE49-F238E27FC236}">
                  <a16:creationId xmlns:a16="http://schemas.microsoft.com/office/drawing/2014/main" id="{5E1BABF3-8865-4DB8-A9B8-F45DDD1C6B1C}"/>
                </a:ext>
              </a:extLst>
            </p:cNvPr>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2" name="Oval 93">
              <a:extLst>
                <a:ext uri="{FF2B5EF4-FFF2-40B4-BE49-F238E27FC236}">
                  <a16:creationId xmlns:a16="http://schemas.microsoft.com/office/drawing/2014/main" id="{72B99E71-88B9-443E-8B32-E8A9A6510EF7}"/>
                </a:ext>
              </a:extLst>
            </p:cNvPr>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3" name="Oval 94">
              <a:extLst>
                <a:ext uri="{FF2B5EF4-FFF2-40B4-BE49-F238E27FC236}">
                  <a16:creationId xmlns:a16="http://schemas.microsoft.com/office/drawing/2014/main" id="{426A1A34-BCCF-4F17-9D1D-8C79854A24F4}"/>
                </a:ext>
              </a:extLst>
            </p:cNvPr>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4" name="Oval 95">
              <a:extLst>
                <a:ext uri="{FF2B5EF4-FFF2-40B4-BE49-F238E27FC236}">
                  <a16:creationId xmlns:a16="http://schemas.microsoft.com/office/drawing/2014/main" id="{25F72EAF-0497-47BD-ABE0-B4AA453CE16C}"/>
                </a:ext>
              </a:extLst>
            </p:cNvPr>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5" name="Oval 96">
              <a:extLst>
                <a:ext uri="{FF2B5EF4-FFF2-40B4-BE49-F238E27FC236}">
                  <a16:creationId xmlns:a16="http://schemas.microsoft.com/office/drawing/2014/main" id="{B655902A-A20B-41C1-82A9-D1F4529726D8}"/>
                </a:ext>
              </a:extLst>
            </p:cNvPr>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6" name="Oval 97">
              <a:extLst>
                <a:ext uri="{FF2B5EF4-FFF2-40B4-BE49-F238E27FC236}">
                  <a16:creationId xmlns:a16="http://schemas.microsoft.com/office/drawing/2014/main" id="{BF494A7C-DB0E-4452-A11D-061046B920A5}"/>
                </a:ext>
              </a:extLst>
            </p:cNvPr>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7" name="Oval 98">
              <a:extLst>
                <a:ext uri="{FF2B5EF4-FFF2-40B4-BE49-F238E27FC236}">
                  <a16:creationId xmlns:a16="http://schemas.microsoft.com/office/drawing/2014/main" id="{16598ABC-0984-4402-94CE-FA96BAC7F4E6}"/>
                </a:ext>
              </a:extLst>
            </p:cNvPr>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8" name="Oval 100">
              <a:extLst>
                <a:ext uri="{FF2B5EF4-FFF2-40B4-BE49-F238E27FC236}">
                  <a16:creationId xmlns:a16="http://schemas.microsoft.com/office/drawing/2014/main" id="{1021D362-8989-4419-AA0F-5C4230FD9D3E}"/>
                </a:ext>
              </a:extLst>
            </p:cNvPr>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9" name="Oval 101">
              <a:extLst>
                <a:ext uri="{FF2B5EF4-FFF2-40B4-BE49-F238E27FC236}">
                  <a16:creationId xmlns:a16="http://schemas.microsoft.com/office/drawing/2014/main" id="{B5FDD3B1-0155-47D8-AC43-A489B0BB419D}"/>
                </a:ext>
              </a:extLst>
            </p:cNvPr>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0" name="Oval 102">
              <a:extLst>
                <a:ext uri="{FF2B5EF4-FFF2-40B4-BE49-F238E27FC236}">
                  <a16:creationId xmlns:a16="http://schemas.microsoft.com/office/drawing/2014/main" id="{4DB65217-DC33-42A5-B9DF-3568C56DF204}"/>
                </a:ext>
              </a:extLst>
            </p:cNvPr>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1" name="Oval 103">
              <a:extLst>
                <a:ext uri="{FF2B5EF4-FFF2-40B4-BE49-F238E27FC236}">
                  <a16:creationId xmlns:a16="http://schemas.microsoft.com/office/drawing/2014/main" id="{0B819A9B-54C2-4034-BD8D-14CE9E63E599}"/>
                </a:ext>
              </a:extLst>
            </p:cNvPr>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2" name="Oval 104">
              <a:extLst>
                <a:ext uri="{FF2B5EF4-FFF2-40B4-BE49-F238E27FC236}">
                  <a16:creationId xmlns:a16="http://schemas.microsoft.com/office/drawing/2014/main" id="{1E8A636C-C21A-4031-ACD0-653528ED31EF}"/>
                </a:ext>
              </a:extLst>
            </p:cNvPr>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3" name="Oval 105">
              <a:extLst>
                <a:ext uri="{FF2B5EF4-FFF2-40B4-BE49-F238E27FC236}">
                  <a16:creationId xmlns:a16="http://schemas.microsoft.com/office/drawing/2014/main" id="{1F8E6FC4-C3E2-487C-BC04-709952B11CAB}"/>
                </a:ext>
              </a:extLst>
            </p:cNvPr>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4" name="Oval 106">
              <a:extLst>
                <a:ext uri="{FF2B5EF4-FFF2-40B4-BE49-F238E27FC236}">
                  <a16:creationId xmlns:a16="http://schemas.microsoft.com/office/drawing/2014/main" id="{132AA734-B0FF-4811-B810-632A38DC4EE9}"/>
                </a:ext>
              </a:extLst>
            </p:cNvPr>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5" name="Oval 108">
              <a:extLst>
                <a:ext uri="{FF2B5EF4-FFF2-40B4-BE49-F238E27FC236}">
                  <a16:creationId xmlns:a16="http://schemas.microsoft.com/office/drawing/2014/main" id="{76EF17B1-F6E8-42B3-AB41-5F518E601F2C}"/>
                </a:ext>
              </a:extLst>
            </p:cNvPr>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6" name="Oval 109">
              <a:extLst>
                <a:ext uri="{FF2B5EF4-FFF2-40B4-BE49-F238E27FC236}">
                  <a16:creationId xmlns:a16="http://schemas.microsoft.com/office/drawing/2014/main" id="{85F89200-526D-44D5-A5F6-1FE1B6019FBC}"/>
                </a:ext>
              </a:extLst>
            </p:cNvPr>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7" name="Oval 110">
              <a:extLst>
                <a:ext uri="{FF2B5EF4-FFF2-40B4-BE49-F238E27FC236}">
                  <a16:creationId xmlns:a16="http://schemas.microsoft.com/office/drawing/2014/main" id="{EE8ABAC8-574B-445A-BA8A-F9C719F7ADAE}"/>
                </a:ext>
              </a:extLst>
            </p:cNvPr>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8" name="Oval 111">
              <a:extLst>
                <a:ext uri="{FF2B5EF4-FFF2-40B4-BE49-F238E27FC236}">
                  <a16:creationId xmlns:a16="http://schemas.microsoft.com/office/drawing/2014/main" id="{5FA4ED72-DBB6-4C9A-8E0F-0DFEBB2586B4}"/>
                </a:ext>
              </a:extLst>
            </p:cNvPr>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9" name="Oval 112">
              <a:extLst>
                <a:ext uri="{FF2B5EF4-FFF2-40B4-BE49-F238E27FC236}">
                  <a16:creationId xmlns:a16="http://schemas.microsoft.com/office/drawing/2014/main" id="{B9711F7E-6290-46BC-B777-23B46360BD14}"/>
                </a:ext>
              </a:extLst>
            </p:cNvPr>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0" name="Oval 113">
              <a:extLst>
                <a:ext uri="{FF2B5EF4-FFF2-40B4-BE49-F238E27FC236}">
                  <a16:creationId xmlns:a16="http://schemas.microsoft.com/office/drawing/2014/main" id="{2283EB1A-37BC-494B-8AD6-A0BDA04D397B}"/>
                </a:ext>
              </a:extLst>
            </p:cNvPr>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1" name="Oval 114">
              <a:extLst>
                <a:ext uri="{FF2B5EF4-FFF2-40B4-BE49-F238E27FC236}">
                  <a16:creationId xmlns:a16="http://schemas.microsoft.com/office/drawing/2014/main" id="{2FE2C914-09A0-49B1-AA5F-148F74CAE6D9}"/>
                </a:ext>
              </a:extLst>
            </p:cNvPr>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2" name="Oval 116">
              <a:extLst>
                <a:ext uri="{FF2B5EF4-FFF2-40B4-BE49-F238E27FC236}">
                  <a16:creationId xmlns:a16="http://schemas.microsoft.com/office/drawing/2014/main" id="{1DEC09CA-C53A-4A52-97C0-17C4D79542FB}"/>
                </a:ext>
              </a:extLst>
            </p:cNvPr>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3" name="Oval 117">
              <a:extLst>
                <a:ext uri="{FF2B5EF4-FFF2-40B4-BE49-F238E27FC236}">
                  <a16:creationId xmlns:a16="http://schemas.microsoft.com/office/drawing/2014/main" id="{9BDC7717-5E4D-4540-90B2-00041A0C4307}"/>
                </a:ext>
              </a:extLst>
            </p:cNvPr>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4" name="Oval 118">
              <a:extLst>
                <a:ext uri="{FF2B5EF4-FFF2-40B4-BE49-F238E27FC236}">
                  <a16:creationId xmlns:a16="http://schemas.microsoft.com/office/drawing/2014/main" id="{197E241A-3324-4EA9-93CE-6889AC89860C}"/>
                </a:ext>
              </a:extLst>
            </p:cNvPr>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5" name="Oval 119">
              <a:extLst>
                <a:ext uri="{FF2B5EF4-FFF2-40B4-BE49-F238E27FC236}">
                  <a16:creationId xmlns:a16="http://schemas.microsoft.com/office/drawing/2014/main" id="{B66D9FA3-C06C-4CFA-9BD2-7FF6099A85E6}"/>
                </a:ext>
              </a:extLst>
            </p:cNvPr>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6" name="Oval 120">
              <a:extLst>
                <a:ext uri="{FF2B5EF4-FFF2-40B4-BE49-F238E27FC236}">
                  <a16:creationId xmlns:a16="http://schemas.microsoft.com/office/drawing/2014/main" id="{51A68A75-EF10-4CFF-B975-D30A13F01241}"/>
                </a:ext>
              </a:extLst>
            </p:cNvPr>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7" name="Oval 121">
              <a:extLst>
                <a:ext uri="{FF2B5EF4-FFF2-40B4-BE49-F238E27FC236}">
                  <a16:creationId xmlns:a16="http://schemas.microsoft.com/office/drawing/2014/main" id="{0E6E41AB-9C14-4C3F-92B6-84B71B094103}"/>
                </a:ext>
              </a:extLst>
            </p:cNvPr>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8" name="Oval 122">
              <a:extLst>
                <a:ext uri="{FF2B5EF4-FFF2-40B4-BE49-F238E27FC236}">
                  <a16:creationId xmlns:a16="http://schemas.microsoft.com/office/drawing/2014/main" id="{86831C4F-CEF1-49F8-9839-CB3D7FE9849C}"/>
                </a:ext>
              </a:extLst>
            </p:cNvPr>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9" name="Oval 124">
              <a:extLst>
                <a:ext uri="{FF2B5EF4-FFF2-40B4-BE49-F238E27FC236}">
                  <a16:creationId xmlns:a16="http://schemas.microsoft.com/office/drawing/2014/main" id="{0CDE206D-FDE5-457E-9884-883B7F0738A1}"/>
                </a:ext>
              </a:extLst>
            </p:cNvPr>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0" name="Oval 125">
              <a:extLst>
                <a:ext uri="{FF2B5EF4-FFF2-40B4-BE49-F238E27FC236}">
                  <a16:creationId xmlns:a16="http://schemas.microsoft.com/office/drawing/2014/main" id="{0C9CC78E-6A50-4828-B728-E540543BFE05}"/>
                </a:ext>
              </a:extLst>
            </p:cNvPr>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1" name="Oval 126">
              <a:extLst>
                <a:ext uri="{FF2B5EF4-FFF2-40B4-BE49-F238E27FC236}">
                  <a16:creationId xmlns:a16="http://schemas.microsoft.com/office/drawing/2014/main" id="{8E13823B-D619-4C63-AAC4-02FBBDE6715A}"/>
                </a:ext>
              </a:extLst>
            </p:cNvPr>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2" name="Oval 127">
              <a:extLst>
                <a:ext uri="{FF2B5EF4-FFF2-40B4-BE49-F238E27FC236}">
                  <a16:creationId xmlns:a16="http://schemas.microsoft.com/office/drawing/2014/main" id="{9502494F-C9BC-4F09-8706-420FABCF19F9}"/>
                </a:ext>
              </a:extLst>
            </p:cNvPr>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3" name="Oval 128">
              <a:extLst>
                <a:ext uri="{FF2B5EF4-FFF2-40B4-BE49-F238E27FC236}">
                  <a16:creationId xmlns:a16="http://schemas.microsoft.com/office/drawing/2014/main" id="{FD3D78F0-B404-430E-A43C-583AFB49B298}"/>
                </a:ext>
              </a:extLst>
            </p:cNvPr>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4" name="Oval 129">
              <a:extLst>
                <a:ext uri="{FF2B5EF4-FFF2-40B4-BE49-F238E27FC236}">
                  <a16:creationId xmlns:a16="http://schemas.microsoft.com/office/drawing/2014/main" id="{8AFE3C47-0DA0-47C7-8F0C-5CFC40FC455B}"/>
                </a:ext>
              </a:extLst>
            </p:cNvPr>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5" name="Oval 130">
              <a:extLst>
                <a:ext uri="{FF2B5EF4-FFF2-40B4-BE49-F238E27FC236}">
                  <a16:creationId xmlns:a16="http://schemas.microsoft.com/office/drawing/2014/main" id="{DE556F7B-3D4D-4E82-BFC2-9F7A5F5A30F3}"/>
                </a:ext>
              </a:extLst>
            </p:cNvPr>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6" name="Group 138">
            <a:extLst>
              <a:ext uri="{FF2B5EF4-FFF2-40B4-BE49-F238E27FC236}">
                <a16:creationId xmlns:a16="http://schemas.microsoft.com/office/drawing/2014/main" id="{F4732569-2D44-4BEF-9E15-3A3BCD193FD0}"/>
              </a:ext>
            </a:extLst>
          </p:cNvPr>
          <p:cNvGrpSpPr/>
          <p:nvPr/>
        </p:nvGrpSpPr>
        <p:grpSpPr>
          <a:xfrm>
            <a:off x="440228" y="5212449"/>
            <a:ext cx="3037803" cy="373667"/>
            <a:chOff x="949094" y="5630862"/>
            <a:chExt cx="4323576" cy="531825"/>
          </a:xfrm>
        </p:grpSpPr>
        <p:sp>
          <p:nvSpPr>
            <p:cNvPr id="489" name="Freeform 111">
              <a:extLst>
                <a:ext uri="{FF2B5EF4-FFF2-40B4-BE49-F238E27FC236}">
                  <a16:creationId xmlns:a16="http://schemas.microsoft.com/office/drawing/2014/main" id="{E556428A-C07F-461D-837C-EBE3B960205D}"/>
                </a:ext>
              </a:extLst>
            </p:cNvPr>
            <p:cNvSpPr>
              <a:spLocks noChangeAspect="1"/>
            </p:cNvSpPr>
            <p:nvPr/>
          </p:nvSpPr>
          <p:spPr bwMode="black">
            <a:xfrm>
              <a:off x="949094" y="5630862"/>
              <a:ext cx="823386" cy="53182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4453" tIns="107562" rIns="134453" bIns="107562"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85512" fontAlgn="base">
                <a:lnSpc>
                  <a:spcPct val="90000"/>
                </a:lnSpc>
                <a:spcBef>
                  <a:spcPct val="0"/>
                </a:spcBef>
                <a:spcAft>
                  <a:spcPct val="0"/>
                </a:spcAft>
                <a:defRPr/>
              </a:pPr>
              <a:endParaRPr lang="en-US" sz="1765"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0" name="Freeform 111">
              <a:extLst>
                <a:ext uri="{FF2B5EF4-FFF2-40B4-BE49-F238E27FC236}">
                  <a16:creationId xmlns:a16="http://schemas.microsoft.com/office/drawing/2014/main" id="{5231CC9D-B404-4788-B0AF-BF0B535FD29E}"/>
                </a:ext>
              </a:extLst>
            </p:cNvPr>
            <p:cNvSpPr>
              <a:spLocks noChangeAspect="1"/>
            </p:cNvSpPr>
            <p:nvPr/>
          </p:nvSpPr>
          <p:spPr bwMode="black">
            <a:xfrm>
              <a:off x="1824141" y="5630862"/>
              <a:ext cx="823386" cy="53182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4453" tIns="107562" rIns="134453" bIns="107562"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85512" fontAlgn="base">
                <a:lnSpc>
                  <a:spcPct val="90000"/>
                </a:lnSpc>
                <a:spcBef>
                  <a:spcPct val="0"/>
                </a:spcBef>
                <a:spcAft>
                  <a:spcPct val="0"/>
                </a:spcAft>
                <a:defRPr/>
              </a:pPr>
              <a:endParaRPr lang="en-US" sz="1765"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1" name="Freeform 111">
              <a:extLst>
                <a:ext uri="{FF2B5EF4-FFF2-40B4-BE49-F238E27FC236}">
                  <a16:creationId xmlns:a16="http://schemas.microsoft.com/office/drawing/2014/main" id="{5AB7337C-92E7-452C-92FC-80AED99CAE75}"/>
                </a:ext>
              </a:extLst>
            </p:cNvPr>
            <p:cNvSpPr>
              <a:spLocks noChangeAspect="1"/>
            </p:cNvSpPr>
            <p:nvPr/>
          </p:nvSpPr>
          <p:spPr bwMode="black">
            <a:xfrm>
              <a:off x="2699188" y="5630862"/>
              <a:ext cx="823386" cy="53182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4453" tIns="107562" rIns="134453" bIns="107562"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85512" fontAlgn="base">
                <a:lnSpc>
                  <a:spcPct val="90000"/>
                </a:lnSpc>
                <a:spcBef>
                  <a:spcPct val="0"/>
                </a:spcBef>
                <a:spcAft>
                  <a:spcPct val="0"/>
                </a:spcAft>
                <a:defRPr/>
              </a:pPr>
              <a:endParaRPr lang="en-US" sz="1765"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2" name="Freeform 111">
              <a:extLst>
                <a:ext uri="{FF2B5EF4-FFF2-40B4-BE49-F238E27FC236}">
                  <a16:creationId xmlns:a16="http://schemas.microsoft.com/office/drawing/2014/main" id="{21E50DD8-290C-401B-8BF8-289B347C893B}"/>
                </a:ext>
              </a:extLst>
            </p:cNvPr>
            <p:cNvSpPr>
              <a:spLocks noChangeAspect="1"/>
            </p:cNvSpPr>
            <p:nvPr/>
          </p:nvSpPr>
          <p:spPr bwMode="black">
            <a:xfrm>
              <a:off x="3574235" y="5630862"/>
              <a:ext cx="823386" cy="53182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4453" tIns="107562" rIns="134453" bIns="107562"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85512" fontAlgn="base">
                <a:lnSpc>
                  <a:spcPct val="90000"/>
                </a:lnSpc>
                <a:spcBef>
                  <a:spcPct val="0"/>
                </a:spcBef>
                <a:spcAft>
                  <a:spcPct val="0"/>
                </a:spcAft>
                <a:defRPr/>
              </a:pPr>
              <a:endParaRPr lang="en-US" sz="1765"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3" name="Freeform 111">
              <a:extLst>
                <a:ext uri="{FF2B5EF4-FFF2-40B4-BE49-F238E27FC236}">
                  <a16:creationId xmlns:a16="http://schemas.microsoft.com/office/drawing/2014/main" id="{9E4B6E22-59AA-480D-AF67-F1F07DF8B89D}"/>
                </a:ext>
              </a:extLst>
            </p:cNvPr>
            <p:cNvSpPr>
              <a:spLocks noChangeAspect="1"/>
            </p:cNvSpPr>
            <p:nvPr/>
          </p:nvSpPr>
          <p:spPr bwMode="black">
            <a:xfrm>
              <a:off x="4449284" y="5630862"/>
              <a:ext cx="823386" cy="53182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4453" tIns="107562" rIns="134453" bIns="107562"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85512" fontAlgn="base">
                <a:lnSpc>
                  <a:spcPct val="90000"/>
                </a:lnSpc>
                <a:spcBef>
                  <a:spcPct val="0"/>
                </a:spcBef>
                <a:spcAft>
                  <a:spcPct val="0"/>
                </a:spcAft>
                <a:defRPr/>
              </a:pPr>
              <a:endParaRPr lang="en-US" sz="1765"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sp>
        <p:nvSpPr>
          <p:cNvPr id="7" name="Parallelogram 773">
            <a:extLst>
              <a:ext uri="{FF2B5EF4-FFF2-40B4-BE49-F238E27FC236}">
                <a16:creationId xmlns:a16="http://schemas.microsoft.com/office/drawing/2014/main" id="{350B66EE-98A6-49BC-9131-F354FDB21A0E}"/>
              </a:ext>
            </a:extLst>
          </p:cNvPr>
          <p:cNvSpPr/>
          <p:nvPr/>
        </p:nvSpPr>
        <p:spPr bwMode="auto">
          <a:xfrm>
            <a:off x="1465233" y="4865241"/>
            <a:ext cx="1236902" cy="240685"/>
          </a:xfrm>
          <a:prstGeom prst="parallelogram">
            <a:avLst>
              <a:gd name="adj" fmla="val 194851"/>
            </a:avLst>
          </a:prstGeom>
          <a:solidFill>
            <a:schemeClr val="bg1">
              <a:alpha val="51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 name="Rectangle 774">
            <a:extLst>
              <a:ext uri="{FF2B5EF4-FFF2-40B4-BE49-F238E27FC236}">
                <a16:creationId xmlns:a16="http://schemas.microsoft.com/office/drawing/2014/main" id="{1DDEE1B7-32DB-4585-8791-B67F37739F38}"/>
              </a:ext>
            </a:extLst>
          </p:cNvPr>
          <p:cNvSpPr/>
          <p:nvPr/>
        </p:nvSpPr>
        <p:spPr>
          <a:xfrm>
            <a:off x="1729864" y="4827658"/>
            <a:ext cx="790595" cy="323165"/>
          </a:xfrm>
          <a:prstGeom prst="rect">
            <a:avLst/>
          </a:prstGeom>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699491">
              <a:defRPr/>
            </a:pPr>
            <a:r>
              <a:rPr lang="en-US" sz="750" dirty="0">
                <a:solidFill>
                  <a:srgbClr val="505050">
                    <a:lumMod val="50000"/>
                  </a:srgbClr>
                </a:solidFill>
                <a:latin typeface="Segoe UI Semibold" panose="020B0702040204020203" pitchFamily="34" charset="0"/>
                <a:cs typeface="Segoe UI Semibold" panose="020B0702040204020203" pitchFamily="34" charset="0"/>
              </a:rPr>
              <a:t>Web search ranking</a:t>
            </a:r>
          </a:p>
        </p:txBody>
      </p:sp>
      <p:pic>
        <p:nvPicPr>
          <p:cNvPr id="9" name="Picture 871">
            <a:extLst>
              <a:ext uri="{FF2B5EF4-FFF2-40B4-BE49-F238E27FC236}">
                <a16:creationId xmlns:a16="http://schemas.microsoft.com/office/drawing/2014/main" id="{0B50280B-D1B1-4894-B661-4F4352385794}"/>
              </a:ext>
            </a:extLst>
          </p:cNvPr>
          <p:cNvPicPr>
            <a:picLocks noChangeAspect="1"/>
          </p:cNvPicPr>
          <p:nvPr/>
        </p:nvPicPr>
        <p:blipFill>
          <a:blip r:embed="rId2"/>
          <a:stretch>
            <a:fillRect/>
          </a:stretch>
        </p:blipFill>
        <p:spPr>
          <a:xfrm>
            <a:off x="4031790" y="4176559"/>
            <a:ext cx="192025" cy="662941"/>
          </a:xfrm>
          <a:prstGeom prst="rect">
            <a:avLst/>
          </a:prstGeom>
        </p:spPr>
      </p:pic>
      <p:sp>
        <p:nvSpPr>
          <p:cNvPr id="10" name="Rectangle 140">
            <a:extLst>
              <a:ext uri="{FF2B5EF4-FFF2-40B4-BE49-F238E27FC236}">
                <a16:creationId xmlns:a16="http://schemas.microsoft.com/office/drawing/2014/main" id="{C8DA899F-178F-46D0-B080-7F9BC28988FF}"/>
              </a:ext>
            </a:extLst>
          </p:cNvPr>
          <p:cNvSpPr/>
          <p:nvPr/>
        </p:nvSpPr>
        <p:spPr>
          <a:xfrm>
            <a:off x="360622" y="5602187"/>
            <a:ext cx="2422458" cy="237757"/>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699491">
              <a:lnSpc>
                <a:spcPct val="90000"/>
              </a:lnSpc>
              <a:spcAft>
                <a:spcPts val="440"/>
              </a:spcAft>
              <a:defRPr/>
            </a:pPr>
            <a:r>
              <a:rPr lang="en-US" sz="1050" dirty="0">
                <a:solidFill>
                  <a:srgbClr val="505050">
                    <a:lumMod val="75000"/>
                  </a:srgbClr>
                </a:solidFill>
                <a:latin typeface="Segoe UI Semilight"/>
              </a:rPr>
              <a:t>Traditional software (CPU) server plane</a:t>
            </a:r>
          </a:p>
        </p:txBody>
      </p:sp>
      <p:sp>
        <p:nvSpPr>
          <p:cNvPr id="11" name="Arrow: Up-Down 10">
            <a:extLst>
              <a:ext uri="{FF2B5EF4-FFF2-40B4-BE49-F238E27FC236}">
                <a16:creationId xmlns:a16="http://schemas.microsoft.com/office/drawing/2014/main" id="{D2C14233-757B-464A-8FF2-B71F09C27555}"/>
              </a:ext>
            </a:extLst>
          </p:cNvPr>
          <p:cNvSpPr/>
          <p:nvPr/>
        </p:nvSpPr>
        <p:spPr bwMode="auto">
          <a:xfrm>
            <a:off x="922913" y="4635588"/>
            <a:ext cx="345683" cy="507177"/>
          </a:xfrm>
          <a:prstGeom prst="upDownArrow">
            <a:avLst>
              <a:gd name="adj1" fmla="val 42221"/>
              <a:gd name="adj2" fmla="val 2860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 name="Parallelogram 583">
            <a:extLst>
              <a:ext uri="{FF2B5EF4-FFF2-40B4-BE49-F238E27FC236}">
                <a16:creationId xmlns:a16="http://schemas.microsoft.com/office/drawing/2014/main" id="{159F27AF-0A07-402B-B1ED-845077AF68F3}"/>
              </a:ext>
            </a:extLst>
          </p:cNvPr>
          <p:cNvSpPr/>
          <p:nvPr/>
        </p:nvSpPr>
        <p:spPr bwMode="auto">
          <a:xfrm rot="9060000">
            <a:off x="3295303" y="4870651"/>
            <a:ext cx="1650886" cy="349520"/>
          </a:xfrm>
          <a:custGeom>
            <a:avLst/>
            <a:gdLst>
              <a:gd name="connsiteX0" fmla="*/ 0 w 2180576"/>
              <a:gd name="connsiteY0" fmla="*/ 454401 h 454401"/>
              <a:gd name="connsiteX1" fmla="*/ 259427 w 2180576"/>
              <a:gd name="connsiteY1" fmla="*/ 0 h 454401"/>
              <a:gd name="connsiteX2" fmla="*/ 2180576 w 2180576"/>
              <a:gd name="connsiteY2" fmla="*/ 0 h 454401"/>
              <a:gd name="connsiteX3" fmla="*/ 1921149 w 2180576"/>
              <a:gd name="connsiteY3" fmla="*/ 454401 h 454401"/>
              <a:gd name="connsiteX4" fmla="*/ 0 w 2180576"/>
              <a:gd name="connsiteY4" fmla="*/ 454401 h 454401"/>
              <a:gd name="connsiteX0" fmla="*/ 0 w 2201368"/>
              <a:gd name="connsiteY0" fmla="*/ 436762 h 454401"/>
              <a:gd name="connsiteX1" fmla="*/ 280219 w 2201368"/>
              <a:gd name="connsiteY1" fmla="*/ 0 h 454401"/>
              <a:gd name="connsiteX2" fmla="*/ 2201368 w 2201368"/>
              <a:gd name="connsiteY2" fmla="*/ 0 h 454401"/>
              <a:gd name="connsiteX3" fmla="*/ 1941941 w 2201368"/>
              <a:gd name="connsiteY3" fmla="*/ 454401 h 454401"/>
              <a:gd name="connsiteX4" fmla="*/ 0 w 2201368"/>
              <a:gd name="connsiteY4" fmla="*/ 436762 h 454401"/>
              <a:gd name="connsiteX0" fmla="*/ 0 w 2201368"/>
              <a:gd name="connsiteY0" fmla="*/ 440650 h 458289"/>
              <a:gd name="connsiteX1" fmla="*/ 273203 w 2201368"/>
              <a:gd name="connsiteY1" fmla="*/ 0 h 458289"/>
              <a:gd name="connsiteX2" fmla="*/ 2201368 w 2201368"/>
              <a:gd name="connsiteY2" fmla="*/ 3888 h 458289"/>
              <a:gd name="connsiteX3" fmla="*/ 1941941 w 2201368"/>
              <a:gd name="connsiteY3" fmla="*/ 458289 h 458289"/>
              <a:gd name="connsiteX4" fmla="*/ 0 w 2201368"/>
              <a:gd name="connsiteY4" fmla="*/ 440650 h 458289"/>
              <a:gd name="connsiteX0" fmla="*/ 0 w 2201368"/>
              <a:gd name="connsiteY0" fmla="*/ 444539 h 462178"/>
              <a:gd name="connsiteX1" fmla="*/ 266187 w 2201368"/>
              <a:gd name="connsiteY1" fmla="*/ 0 h 462178"/>
              <a:gd name="connsiteX2" fmla="*/ 2201368 w 2201368"/>
              <a:gd name="connsiteY2" fmla="*/ 7777 h 462178"/>
              <a:gd name="connsiteX3" fmla="*/ 1941941 w 2201368"/>
              <a:gd name="connsiteY3" fmla="*/ 462178 h 462178"/>
              <a:gd name="connsiteX4" fmla="*/ 0 w 2201368"/>
              <a:gd name="connsiteY4" fmla="*/ 444539 h 462178"/>
              <a:gd name="connsiteX0" fmla="*/ 0 w 2201368"/>
              <a:gd name="connsiteY0" fmla="*/ 449724 h 467363"/>
              <a:gd name="connsiteX1" fmla="*/ 256834 w 2201368"/>
              <a:gd name="connsiteY1" fmla="*/ 0 h 467363"/>
              <a:gd name="connsiteX2" fmla="*/ 2201368 w 2201368"/>
              <a:gd name="connsiteY2" fmla="*/ 12962 h 467363"/>
              <a:gd name="connsiteX3" fmla="*/ 1941941 w 2201368"/>
              <a:gd name="connsiteY3" fmla="*/ 467363 h 467363"/>
              <a:gd name="connsiteX4" fmla="*/ 0 w 2201368"/>
              <a:gd name="connsiteY4" fmla="*/ 449724 h 467363"/>
              <a:gd name="connsiteX0" fmla="*/ 0 w 2201368"/>
              <a:gd name="connsiteY0" fmla="*/ 448428 h 466067"/>
              <a:gd name="connsiteX1" fmla="*/ 259172 w 2201368"/>
              <a:gd name="connsiteY1" fmla="*/ 0 h 466067"/>
              <a:gd name="connsiteX2" fmla="*/ 2201368 w 2201368"/>
              <a:gd name="connsiteY2" fmla="*/ 11666 h 466067"/>
              <a:gd name="connsiteX3" fmla="*/ 1941941 w 2201368"/>
              <a:gd name="connsiteY3" fmla="*/ 466067 h 466067"/>
              <a:gd name="connsiteX4" fmla="*/ 0 w 2201368"/>
              <a:gd name="connsiteY4" fmla="*/ 448428 h 466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1368" h="466067">
                <a:moveTo>
                  <a:pt x="0" y="448428"/>
                </a:moveTo>
                <a:lnTo>
                  <a:pt x="259172" y="0"/>
                </a:lnTo>
                <a:lnTo>
                  <a:pt x="2201368" y="11666"/>
                </a:lnTo>
                <a:lnTo>
                  <a:pt x="1941941" y="466067"/>
                </a:lnTo>
                <a:lnTo>
                  <a:pt x="0" y="448428"/>
                </a:lnTo>
                <a:close/>
              </a:path>
            </a:pathLst>
          </a:cu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13" name="Group 156">
            <a:extLst>
              <a:ext uri="{FF2B5EF4-FFF2-40B4-BE49-F238E27FC236}">
                <a16:creationId xmlns:a16="http://schemas.microsoft.com/office/drawing/2014/main" id="{44009850-925D-477F-83C6-9DFC67F331DE}"/>
              </a:ext>
            </a:extLst>
          </p:cNvPr>
          <p:cNvGrpSpPr/>
          <p:nvPr/>
        </p:nvGrpSpPr>
        <p:grpSpPr>
          <a:xfrm>
            <a:off x="434447" y="3413777"/>
            <a:ext cx="4323619" cy="1638131"/>
            <a:chOff x="636585" y="3384832"/>
            <a:chExt cx="5765317" cy="2184362"/>
          </a:xfrm>
        </p:grpSpPr>
        <p:grpSp>
          <p:nvGrpSpPr>
            <p:cNvPr id="263" name="Group 584">
              <a:extLst>
                <a:ext uri="{FF2B5EF4-FFF2-40B4-BE49-F238E27FC236}">
                  <a16:creationId xmlns:a16="http://schemas.microsoft.com/office/drawing/2014/main" id="{BF56656E-27C2-48AD-94E9-075A5455C7E7}"/>
                </a:ext>
              </a:extLst>
            </p:cNvPr>
            <p:cNvGrpSpPr/>
            <p:nvPr/>
          </p:nvGrpSpPr>
          <p:grpSpPr>
            <a:xfrm>
              <a:off x="1522524" y="3384832"/>
              <a:ext cx="4879378" cy="1728785"/>
              <a:chOff x="655637" y="4106862"/>
              <a:chExt cx="4879378" cy="1728785"/>
            </a:xfrm>
            <a:solidFill>
              <a:schemeClr val="tx2">
                <a:lumMod val="50000"/>
              </a:schemeClr>
            </a:solidFill>
            <a:scene3d>
              <a:camera prst="orthographicFront">
                <a:rot lat="17099985" lon="21599989" rev="0"/>
              </a:camera>
              <a:lightRig rig="threePt" dir="t"/>
            </a:scene3d>
          </p:grpSpPr>
          <p:sp>
            <p:nvSpPr>
              <p:cNvPr id="377" name="Oval 585">
                <a:extLst>
                  <a:ext uri="{FF2B5EF4-FFF2-40B4-BE49-F238E27FC236}">
                    <a16:creationId xmlns:a16="http://schemas.microsoft.com/office/drawing/2014/main" id="{A046673B-6840-49C7-983D-7D62C4071E0A}"/>
                  </a:ext>
                </a:extLst>
              </p:cNvPr>
              <p:cNvSpPr/>
              <p:nvPr/>
            </p:nvSpPr>
            <p:spPr bwMode="auto">
              <a:xfrm>
                <a:off x="138929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8" name="Oval 586">
                <a:extLst>
                  <a:ext uri="{FF2B5EF4-FFF2-40B4-BE49-F238E27FC236}">
                    <a16:creationId xmlns:a16="http://schemas.microsoft.com/office/drawing/2014/main" id="{96AE5511-B4C3-4297-ABA8-CF38511EADD5}"/>
                  </a:ext>
                </a:extLst>
              </p:cNvPr>
              <p:cNvSpPr/>
              <p:nvPr/>
            </p:nvSpPr>
            <p:spPr bwMode="auto">
              <a:xfrm>
                <a:off x="126701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9" name="Oval 587">
                <a:extLst>
                  <a:ext uri="{FF2B5EF4-FFF2-40B4-BE49-F238E27FC236}">
                    <a16:creationId xmlns:a16="http://schemas.microsoft.com/office/drawing/2014/main" id="{47909985-DF3F-455A-BC3E-7A698E806AD8}"/>
                  </a:ext>
                </a:extLst>
              </p:cNvPr>
              <p:cNvSpPr/>
              <p:nvPr/>
            </p:nvSpPr>
            <p:spPr bwMode="auto">
              <a:xfrm>
                <a:off x="114474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0" name="Oval 588">
                <a:extLst>
                  <a:ext uri="{FF2B5EF4-FFF2-40B4-BE49-F238E27FC236}">
                    <a16:creationId xmlns:a16="http://schemas.microsoft.com/office/drawing/2014/main" id="{0DB6298C-1A2E-4D73-87EE-3BBB1AA95392}"/>
                  </a:ext>
                </a:extLst>
              </p:cNvPr>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1" name="Oval 589">
                <a:extLst>
                  <a:ext uri="{FF2B5EF4-FFF2-40B4-BE49-F238E27FC236}">
                    <a16:creationId xmlns:a16="http://schemas.microsoft.com/office/drawing/2014/main" id="{CF33BAB7-1E7C-4830-B560-6D611073BAFB}"/>
                  </a:ext>
                </a:extLst>
              </p:cNvPr>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2" name="Oval 590">
                <a:extLst>
                  <a:ext uri="{FF2B5EF4-FFF2-40B4-BE49-F238E27FC236}">
                    <a16:creationId xmlns:a16="http://schemas.microsoft.com/office/drawing/2014/main" id="{961D4C4F-BE46-48B4-AE66-BBDA9836EED7}"/>
                  </a:ext>
                </a:extLst>
              </p:cNvPr>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3" name="Oval 591">
                <a:extLst>
                  <a:ext uri="{FF2B5EF4-FFF2-40B4-BE49-F238E27FC236}">
                    <a16:creationId xmlns:a16="http://schemas.microsoft.com/office/drawing/2014/main" id="{BA5BB272-3774-4C08-AB4D-AAB79EECE77E}"/>
                  </a:ext>
                </a:extLst>
              </p:cNvPr>
              <p:cNvSpPr/>
              <p:nvPr/>
            </p:nvSpPr>
            <p:spPr bwMode="auto">
              <a:xfrm>
                <a:off x="65563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4" name="Oval 592">
                <a:extLst>
                  <a:ext uri="{FF2B5EF4-FFF2-40B4-BE49-F238E27FC236}">
                    <a16:creationId xmlns:a16="http://schemas.microsoft.com/office/drawing/2014/main" id="{0CE28CBC-CC27-4868-B6B4-EA178DB2E442}"/>
                  </a:ext>
                </a:extLst>
              </p:cNvPr>
              <p:cNvSpPr/>
              <p:nvPr/>
            </p:nvSpPr>
            <p:spPr bwMode="auto">
              <a:xfrm>
                <a:off x="165043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5" name="Oval 593">
                <a:extLst>
                  <a:ext uri="{FF2B5EF4-FFF2-40B4-BE49-F238E27FC236}">
                    <a16:creationId xmlns:a16="http://schemas.microsoft.com/office/drawing/2014/main" id="{30A5867F-CF8A-431A-B5EC-398BB075473E}"/>
                  </a:ext>
                </a:extLst>
              </p:cNvPr>
              <p:cNvSpPr/>
              <p:nvPr/>
            </p:nvSpPr>
            <p:spPr bwMode="auto">
              <a:xfrm>
                <a:off x="152815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6" name="Oval 594">
                <a:extLst>
                  <a:ext uri="{FF2B5EF4-FFF2-40B4-BE49-F238E27FC236}">
                    <a16:creationId xmlns:a16="http://schemas.microsoft.com/office/drawing/2014/main" id="{4C214841-FB8E-4FE4-B4B3-F66B5A7B7DD8}"/>
                  </a:ext>
                </a:extLst>
              </p:cNvPr>
              <p:cNvSpPr/>
              <p:nvPr/>
            </p:nvSpPr>
            <p:spPr bwMode="auto">
              <a:xfrm>
                <a:off x="140588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7" name="Oval 595">
                <a:extLst>
                  <a:ext uri="{FF2B5EF4-FFF2-40B4-BE49-F238E27FC236}">
                    <a16:creationId xmlns:a16="http://schemas.microsoft.com/office/drawing/2014/main" id="{CEA23FBF-D10B-4744-B284-97EBF8F495DD}"/>
                  </a:ext>
                </a:extLst>
              </p:cNvPr>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8" name="Oval 596">
                <a:extLst>
                  <a:ext uri="{FF2B5EF4-FFF2-40B4-BE49-F238E27FC236}">
                    <a16:creationId xmlns:a16="http://schemas.microsoft.com/office/drawing/2014/main" id="{7B77E40C-666D-42CD-B562-84D96DBC90AA}"/>
                  </a:ext>
                </a:extLst>
              </p:cNvPr>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9" name="Oval 597">
                <a:extLst>
                  <a:ext uri="{FF2B5EF4-FFF2-40B4-BE49-F238E27FC236}">
                    <a16:creationId xmlns:a16="http://schemas.microsoft.com/office/drawing/2014/main" id="{096AF1A6-465F-4D66-8571-029734101578}"/>
                  </a:ext>
                </a:extLst>
              </p:cNvPr>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0" name="Oval 598">
                <a:extLst>
                  <a:ext uri="{FF2B5EF4-FFF2-40B4-BE49-F238E27FC236}">
                    <a16:creationId xmlns:a16="http://schemas.microsoft.com/office/drawing/2014/main" id="{A369C8A5-ACCA-4738-B16F-CB66792BE23E}"/>
                  </a:ext>
                </a:extLst>
              </p:cNvPr>
              <p:cNvSpPr/>
              <p:nvPr/>
            </p:nvSpPr>
            <p:spPr bwMode="auto">
              <a:xfrm>
                <a:off x="91677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1" name="Oval 599">
                <a:extLst>
                  <a:ext uri="{FF2B5EF4-FFF2-40B4-BE49-F238E27FC236}">
                    <a16:creationId xmlns:a16="http://schemas.microsoft.com/office/drawing/2014/main" id="{79813548-D4AF-43C3-923E-5A7B3FEBD748}"/>
                  </a:ext>
                </a:extLst>
              </p:cNvPr>
              <p:cNvSpPr/>
              <p:nvPr/>
            </p:nvSpPr>
            <p:spPr bwMode="auto">
              <a:xfrm>
                <a:off x="191157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2" name="Oval 600">
                <a:extLst>
                  <a:ext uri="{FF2B5EF4-FFF2-40B4-BE49-F238E27FC236}">
                    <a16:creationId xmlns:a16="http://schemas.microsoft.com/office/drawing/2014/main" id="{DB4406FA-AF4D-4FA3-A57A-3B43699E2123}"/>
                  </a:ext>
                </a:extLst>
              </p:cNvPr>
              <p:cNvSpPr/>
              <p:nvPr/>
            </p:nvSpPr>
            <p:spPr bwMode="auto">
              <a:xfrm>
                <a:off x="178930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3" name="Oval 601">
                <a:extLst>
                  <a:ext uri="{FF2B5EF4-FFF2-40B4-BE49-F238E27FC236}">
                    <a16:creationId xmlns:a16="http://schemas.microsoft.com/office/drawing/2014/main" id="{A69CCEB7-992F-44FD-A84B-5784956A4C0A}"/>
                  </a:ext>
                </a:extLst>
              </p:cNvPr>
              <p:cNvSpPr/>
              <p:nvPr/>
            </p:nvSpPr>
            <p:spPr bwMode="auto">
              <a:xfrm>
                <a:off x="166702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4" name="Oval 602">
                <a:extLst>
                  <a:ext uri="{FF2B5EF4-FFF2-40B4-BE49-F238E27FC236}">
                    <a16:creationId xmlns:a16="http://schemas.microsoft.com/office/drawing/2014/main" id="{EFB66D3D-7493-42CA-8C95-1488836E8DFC}"/>
                  </a:ext>
                </a:extLst>
              </p:cNvPr>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5" name="Oval 603">
                <a:extLst>
                  <a:ext uri="{FF2B5EF4-FFF2-40B4-BE49-F238E27FC236}">
                    <a16:creationId xmlns:a16="http://schemas.microsoft.com/office/drawing/2014/main" id="{9EEA161B-FD2C-438E-88CB-1468816392CA}"/>
                  </a:ext>
                </a:extLst>
              </p:cNvPr>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6" name="Oval 604">
                <a:extLst>
                  <a:ext uri="{FF2B5EF4-FFF2-40B4-BE49-F238E27FC236}">
                    <a16:creationId xmlns:a16="http://schemas.microsoft.com/office/drawing/2014/main" id="{F1B48F20-EEC0-472E-B399-E138A3FE1F93}"/>
                  </a:ext>
                </a:extLst>
              </p:cNvPr>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7" name="Oval 605">
                <a:extLst>
                  <a:ext uri="{FF2B5EF4-FFF2-40B4-BE49-F238E27FC236}">
                    <a16:creationId xmlns:a16="http://schemas.microsoft.com/office/drawing/2014/main" id="{27C6DF29-1160-4DDE-A5C2-50D802B16156}"/>
                  </a:ext>
                </a:extLst>
              </p:cNvPr>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8" name="Oval 606">
                <a:extLst>
                  <a:ext uri="{FF2B5EF4-FFF2-40B4-BE49-F238E27FC236}">
                    <a16:creationId xmlns:a16="http://schemas.microsoft.com/office/drawing/2014/main" id="{3EE5567B-192D-48F6-AA58-AC45FC3452DD}"/>
                  </a:ext>
                </a:extLst>
              </p:cNvPr>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9" name="Oval 607">
                <a:extLst>
                  <a:ext uri="{FF2B5EF4-FFF2-40B4-BE49-F238E27FC236}">
                    <a16:creationId xmlns:a16="http://schemas.microsoft.com/office/drawing/2014/main" id="{39DBBFB0-BABC-4778-AD10-7F4BB91FD111}"/>
                  </a:ext>
                </a:extLst>
              </p:cNvPr>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0" name="Oval 608">
                <a:extLst>
                  <a:ext uri="{FF2B5EF4-FFF2-40B4-BE49-F238E27FC236}">
                    <a16:creationId xmlns:a16="http://schemas.microsoft.com/office/drawing/2014/main" id="{8B1D543F-963B-4569-8A27-943691DC782B}"/>
                  </a:ext>
                </a:extLst>
              </p:cNvPr>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1" name="Oval 609">
                <a:extLst>
                  <a:ext uri="{FF2B5EF4-FFF2-40B4-BE49-F238E27FC236}">
                    <a16:creationId xmlns:a16="http://schemas.microsoft.com/office/drawing/2014/main" id="{066851CD-3998-44C3-9D34-11021F3DBA41}"/>
                  </a:ext>
                </a:extLst>
              </p:cNvPr>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2" name="Oval 610">
                <a:extLst>
                  <a:ext uri="{FF2B5EF4-FFF2-40B4-BE49-F238E27FC236}">
                    <a16:creationId xmlns:a16="http://schemas.microsoft.com/office/drawing/2014/main" id="{4D4268C5-CF56-45E9-98B9-D31924EEFAF0}"/>
                  </a:ext>
                </a:extLst>
              </p:cNvPr>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3" name="Oval 611">
                <a:extLst>
                  <a:ext uri="{FF2B5EF4-FFF2-40B4-BE49-F238E27FC236}">
                    <a16:creationId xmlns:a16="http://schemas.microsoft.com/office/drawing/2014/main" id="{757D8DEA-C4B3-4C4B-88AE-E334613CCC1E}"/>
                  </a:ext>
                </a:extLst>
              </p:cNvPr>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4" name="Oval 612">
                <a:extLst>
                  <a:ext uri="{FF2B5EF4-FFF2-40B4-BE49-F238E27FC236}">
                    <a16:creationId xmlns:a16="http://schemas.microsoft.com/office/drawing/2014/main" id="{21062BE8-A34D-4C2D-9DE1-48B5B77C57AC}"/>
                  </a:ext>
                </a:extLst>
              </p:cNvPr>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5" name="Oval 613">
                <a:extLst>
                  <a:ext uri="{FF2B5EF4-FFF2-40B4-BE49-F238E27FC236}">
                    <a16:creationId xmlns:a16="http://schemas.microsoft.com/office/drawing/2014/main" id="{1CE92FFB-8F2C-4AC2-AAF1-224E5E07896D}"/>
                  </a:ext>
                </a:extLst>
              </p:cNvPr>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6" name="Oval 614">
                <a:extLst>
                  <a:ext uri="{FF2B5EF4-FFF2-40B4-BE49-F238E27FC236}">
                    <a16:creationId xmlns:a16="http://schemas.microsoft.com/office/drawing/2014/main" id="{4B928E53-8A73-4F4F-B19F-E69D07645DEF}"/>
                  </a:ext>
                </a:extLst>
              </p:cNvPr>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7" name="Oval 615">
                <a:extLst>
                  <a:ext uri="{FF2B5EF4-FFF2-40B4-BE49-F238E27FC236}">
                    <a16:creationId xmlns:a16="http://schemas.microsoft.com/office/drawing/2014/main" id="{8E3CB599-9AB4-47BF-B489-8618371925C1}"/>
                  </a:ext>
                </a:extLst>
              </p:cNvPr>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8" name="Oval 616">
                <a:extLst>
                  <a:ext uri="{FF2B5EF4-FFF2-40B4-BE49-F238E27FC236}">
                    <a16:creationId xmlns:a16="http://schemas.microsoft.com/office/drawing/2014/main" id="{A4A7D6AA-141C-4029-AECC-EE2054EA4664}"/>
                  </a:ext>
                </a:extLst>
              </p:cNvPr>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9" name="Oval 617">
                <a:extLst>
                  <a:ext uri="{FF2B5EF4-FFF2-40B4-BE49-F238E27FC236}">
                    <a16:creationId xmlns:a16="http://schemas.microsoft.com/office/drawing/2014/main" id="{C6EBAB8C-9B4C-4DB2-8CC2-836AC9BB91A3}"/>
                  </a:ext>
                </a:extLst>
              </p:cNvPr>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0" name="Oval 618">
                <a:extLst>
                  <a:ext uri="{FF2B5EF4-FFF2-40B4-BE49-F238E27FC236}">
                    <a16:creationId xmlns:a16="http://schemas.microsoft.com/office/drawing/2014/main" id="{C44842EA-89BA-4A5A-A2CC-A078E26CD153}"/>
                  </a:ext>
                </a:extLst>
              </p:cNvPr>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1" name="Oval 619">
                <a:extLst>
                  <a:ext uri="{FF2B5EF4-FFF2-40B4-BE49-F238E27FC236}">
                    <a16:creationId xmlns:a16="http://schemas.microsoft.com/office/drawing/2014/main" id="{DC1F9486-7A6E-41FC-A4AF-82C4B6580EAA}"/>
                  </a:ext>
                </a:extLst>
              </p:cNvPr>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2" name="Oval 620">
                <a:extLst>
                  <a:ext uri="{FF2B5EF4-FFF2-40B4-BE49-F238E27FC236}">
                    <a16:creationId xmlns:a16="http://schemas.microsoft.com/office/drawing/2014/main" id="{3397A268-23DE-4008-86A4-6FF2CF795E09}"/>
                  </a:ext>
                </a:extLst>
              </p:cNvPr>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3" name="Oval 621">
                <a:extLst>
                  <a:ext uri="{FF2B5EF4-FFF2-40B4-BE49-F238E27FC236}">
                    <a16:creationId xmlns:a16="http://schemas.microsoft.com/office/drawing/2014/main" id="{90A31DA4-9240-4C9A-93E7-89580F17F9FC}"/>
                  </a:ext>
                </a:extLst>
              </p:cNvPr>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4" name="Oval 622">
                <a:extLst>
                  <a:ext uri="{FF2B5EF4-FFF2-40B4-BE49-F238E27FC236}">
                    <a16:creationId xmlns:a16="http://schemas.microsoft.com/office/drawing/2014/main" id="{69DBE7D1-FDF9-459B-B3DD-F69E08659EC4}"/>
                  </a:ext>
                </a:extLst>
              </p:cNvPr>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5" name="Oval 623">
                <a:extLst>
                  <a:ext uri="{FF2B5EF4-FFF2-40B4-BE49-F238E27FC236}">
                    <a16:creationId xmlns:a16="http://schemas.microsoft.com/office/drawing/2014/main" id="{96196459-81F6-470D-B524-A9B77FC6259E}"/>
                  </a:ext>
                </a:extLst>
              </p:cNvPr>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6" name="Oval 624">
                <a:extLst>
                  <a:ext uri="{FF2B5EF4-FFF2-40B4-BE49-F238E27FC236}">
                    <a16:creationId xmlns:a16="http://schemas.microsoft.com/office/drawing/2014/main" id="{6109819A-1F21-4AEB-8E91-F6D9BAE61028}"/>
                  </a:ext>
                </a:extLst>
              </p:cNvPr>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7" name="Oval 625">
                <a:extLst>
                  <a:ext uri="{FF2B5EF4-FFF2-40B4-BE49-F238E27FC236}">
                    <a16:creationId xmlns:a16="http://schemas.microsoft.com/office/drawing/2014/main" id="{7A2BF095-E331-4D2E-8556-3922E8AF94E0}"/>
                  </a:ext>
                </a:extLst>
              </p:cNvPr>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8" name="Oval 626">
                <a:extLst>
                  <a:ext uri="{FF2B5EF4-FFF2-40B4-BE49-F238E27FC236}">
                    <a16:creationId xmlns:a16="http://schemas.microsoft.com/office/drawing/2014/main" id="{098ECC93-9F36-4413-A939-CF8120EB8F0D}"/>
                  </a:ext>
                </a:extLst>
              </p:cNvPr>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9" name="Oval 627">
                <a:extLst>
                  <a:ext uri="{FF2B5EF4-FFF2-40B4-BE49-F238E27FC236}">
                    <a16:creationId xmlns:a16="http://schemas.microsoft.com/office/drawing/2014/main" id="{7E42F763-D87C-4144-B80C-349F2A55DD5F}"/>
                  </a:ext>
                </a:extLst>
              </p:cNvPr>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0" name="Oval 628">
                <a:extLst>
                  <a:ext uri="{FF2B5EF4-FFF2-40B4-BE49-F238E27FC236}">
                    <a16:creationId xmlns:a16="http://schemas.microsoft.com/office/drawing/2014/main" id="{5424B80C-1C74-40BD-B608-058DF7194202}"/>
                  </a:ext>
                </a:extLst>
              </p:cNvPr>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1" name="Oval 629">
                <a:extLst>
                  <a:ext uri="{FF2B5EF4-FFF2-40B4-BE49-F238E27FC236}">
                    <a16:creationId xmlns:a16="http://schemas.microsoft.com/office/drawing/2014/main" id="{69DE0E26-443F-471F-85F9-7DA1F93006B5}"/>
                  </a:ext>
                </a:extLst>
              </p:cNvPr>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2" name="Oval 630">
                <a:extLst>
                  <a:ext uri="{FF2B5EF4-FFF2-40B4-BE49-F238E27FC236}">
                    <a16:creationId xmlns:a16="http://schemas.microsoft.com/office/drawing/2014/main" id="{E2C588FD-4817-49AF-B7DB-E64F55777949}"/>
                  </a:ext>
                </a:extLst>
              </p:cNvPr>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3" name="Oval 631">
                <a:extLst>
                  <a:ext uri="{FF2B5EF4-FFF2-40B4-BE49-F238E27FC236}">
                    <a16:creationId xmlns:a16="http://schemas.microsoft.com/office/drawing/2014/main" id="{1E231088-3BBC-40D8-89BD-D6BAB0698E22}"/>
                  </a:ext>
                </a:extLst>
              </p:cNvPr>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4" name="Oval 632">
                <a:extLst>
                  <a:ext uri="{FF2B5EF4-FFF2-40B4-BE49-F238E27FC236}">
                    <a16:creationId xmlns:a16="http://schemas.microsoft.com/office/drawing/2014/main" id="{4FD574D8-40CA-473C-B75E-746F8BA06C80}"/>
                  </a:ext>
                </a:extLst>
              </p:cNvPr>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5" name="Oval 633">
                <a:extLst>
                  <a:ext uri="{FF2B5EF4-FFF2-40B4-BE49-F238E27FC236}">
                    <a16:creationId xmlns:a16="http://schemas.microsoft.com/office/drawing/2014/main" id="{0EC7C9F6-E402-4D90-9A72-05CACE0BA0F6}"/>
                  </a:ext>
                </a:extLst>
              </p:cNvPr>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6" name="Oval 634">
                <a:extLst>
                  <a:ext uri="{FF2B5EF4-FFF2-40B4-BE49-F238E27FC236}">
                    <a16:creationId xmlns:a16="http://schemas.microsoft.com/office/drawing/2014/main" id="{59E18D05-ECF1-400C-AF35-40BF6B2865FC}"/>
                  </a:ext>
                </a:extLst>
              </p:cNvPr>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7" name="Oval 635">
                <a:extLst>
                  <a:ext uri="{FF2B5EF4-FFF2-40B4-BE49-F238E27FC236}">
                    <a16:creationId xmlns:a16="http://schemas.microsoft.com/office/drawing/2014/main" id="{0CCE9F5E-DA2D-42C1-8C3D-0639F264436B}"/>
                  </a:ext>
                </a:extLst>
              </p:cNvPr>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8" name="Oval 636">
                <a:extLst>
                  <a:ext uri="{FF2B5EF4-FFF2-40B4-BE49-F238E27FC236}">
                    <a16:creationId xmlns:a16="http://schemas.microsoft.com/office/drawing/2014/main" id="{C8FC70A4-3C57-4FFD-8D8C-78FD4BBFB690}"/>
                  </a:ext>
                </a:extLst>
              </p:cNvPr>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9" name="Oval 637">
                <a:extLst>
                  <a:ext uri="{FF2B5EF4-FFF2-40B4-BE49-F238E27FC236}">
                    <a16:creationId xmlns:a16="http://schemas.microsoft.com/office/drawing/2014/main" id="{77711036-A6A3-4D2A-9ECF-82C1927E4587}"/>
                  </a:ext>
                </a:extLst>
              </p:cNvPr>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0" name="Oval 638">
                <a:extLst>
                  <a:ext uri="{FF2B5EF4-FFF2-40B4-BE49-F238E27FC236}">
                    <a16:creationId xmlns:a16="http://schemas.microsoft.com/office/drawing/2014/main" id="{FA68BA09-86F0-4FD8-BE5A-AF31BE53D07E}"/>
                  </a:ext>
                </a:extLst>
              </p:cNvPr>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1" name="Oval 639">
                <a:extLst>
                  <a:ext uri="{FF2B5EF4-FFF2-40B4-BE49-F238E27FC236}">
                    <a16:creationId xmlns:a16="http://schemas.microsoft.com/office/drawing/2014/main" id="{874EB32D-FC92-4D14-93E3-B2CAB3B02524}"/>
                  </a:ext>
                </a:extLst>
              </p:cNvPr>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2" name="Oval 640">
                <a:extLst>
                  <a:ext uri="{FF2B5EF4-FFF2-40B4-BE49-F238E27FC236}">
                    <a16:creationId xmlns:a16="http://schemas.microsoft.com/office/drawing/2014/main" id="{C93A873A-07F2-4581-92B2-F334EC27AACF}"/>
                  </a:ext>
                </a:extLst>
              </p:cNvPr>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3" name="Oval 641">
                <a:extLst>
                  <a:ext uri="{FF2B5EF4-FFF2-40B4-BE49-F238E27FC236}">
                    <a16:creationId xmlns:a16="http://schemas.microsoft.com/office/drawing/2014/main" id="{7858709D-AC66-4655-AD97-46EA5F85914E}"/>
                  </a:ext>
                </a:extLst>
              </p:cNvPr>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4" name="Oval 642">
                <a:extLst>
                  <a:ext uri="{FF2B5EF4-FFF2-40B4-BE49-F238E27FC236}">
                    <a16:creationId xmlns:a16="http://schemas.microsoft.com/office/drawing/2014/main" id="{EA3805CD-E16F-4C6A-9692-9FFCD7CDA822}"/>
                  </a:ext>
                </a:extLst>
              </p:cNvPr>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5" name="Oval 643">
                <a:extLst>
                  <a:ext uri="{FF2B5EF4-FFF2-40B4-BE49-F238E27FC236}">
                    <a16:creationId xmlns:a16="http://schemas.microsoft.com/office/drawing/2014/main" id="{79FFC78C-B167-48EB-830E-520C24047EA2}"/>
                  </a:ext>
                </a:extLst>
              </p:cNvPr>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6" name="Oval 644">
                <a:extLst>
                  <a:ext uri="{FF2B5EF4-FFF2-40B4-BE49-F238E27FC236}">
                    <a16:creationId xmlns:a16="http://schemas.microsoft.com/office/drawing/2014/main" id="{465A982B-E6E2-4EE4-A76D-2064228C543E}"/>
                  </a:ext>
                </a:extLst>
              </p:cNvPr>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7" name="Oval 645">
                <a:extLst>
                  <a:ext uri="{FF2B5EF4-FFF2-40B4-BE49-F238E27FC236}">
                    <a16:creationId xmlns:a16="http://schemas.microsoft.com/office/drawing/2014/main" id="{64F3A588-897C-4D1F-9354-CFACD7FA8B29}"/>
                  </a:ext>
                </a:extLst>
              </p:cNvPr>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8" name="Oval 646">
                <a:extLst>
                  <a:ext uri="{FF2B5EF4-FFF2-40B4-BE49-F238E27FC236}">
                    <a16:creationId xmlns:a16="http://schemas.microsoft.com/office/drawing/2014/main" id="{C2181EB0-8C99-4B80-B992-4FC6D983C4A4}"/>
                  </a:ext>
                </a:extLst>
              </p:cNvPr>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9" name="Oval 647">
                <a:extLst>
                  <a:ext uri="{FF2B5EF4-FFF2-40B4-BE49-F238E27FC236}">
                    <a16:creationId xmlns:a16="http://schemas.microsoft.com/office/drawing/2014/main" id="{0A7D355E-F7DA-4918-8A4B-F2F2B47934EB}"/>
                  </a:ext>
                </a:extLst>
              </p:cNvPr>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0" name="Oval 648">
                <a:extLst>
                  <a:ext uri="{FF2B5EF4-FFF2-40B4-BE49-F238E27FC236}">
                    <a16:creationId xmlns:a16="http://schemas.microsoft.com/office/drawing/2014/main" id="{D4405612-C599-41A9-92CD-FC084656404B}"/>
                  </a:ext>
                </a:extLst>
              </p:cNvPr>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1" name="Oval 649">
                <a:extLst>
                  <a:ext uri="{FF2B5EF4-FFF2-40B4-BE49-F238E27FC236}">
                    <a16:creationId xmlns:a16="http://schemas.microsoft.com/office/drawing/2014/main" id="{BE73DE96-EA93-4D8E-B399-BA8F6B846917}"/>
                  </a:ext>
                </a:extLst>
              </p:cNvPr>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2" name="Oval 650">
                <a:extLst>
                  <a:ext uri="{FF2B5EF4-FFF2-40B4-BE49-F238E27FC236}">
                    <a16:creationId xmlns:a16="http://schemas.microsoft.com/office/drawing/2014/main" id="{8BEB6A20-7F45-427E-9E0F-0C9B925BBEE2}"/>
                  </a:ext>
                </a:extLst>
              </p:cNvPr>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3" name="Oval 651">
                <a:extLst>
                  <a:ext uri="{FF2B5EF4-FFF2-40B4-BE49-F238E27FC236}">
                    <a16:creationId xmlns:a16="http://schemas.microsoft.com/office/drawing/2014/main" id="{29B31CD5-3CB2-4926-8D8B-DC856E505CFA}"/>
                  </a:ext>
                </a:extLst>
              </p:cNvPr>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4" name="Oval 652">
                <a:extLst>
                  <a:ext uri="{FF2B5EF4-FFF2-40B4-BE49-F238E27FC236}">
                    <a16:creationId xmlns:a16="http://schemas.microsoft.com/office/drawing/2014/main" id="{71142065-79D1-4F7C-8619-96E316E7D376}"/>
                  </a:ext>
                </a:extLst>
              </p:cNvPr>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5" name="Oval 653">
                <a:extLst>
                  <a:ext uri="{FF2B5EF4-FFF2-40B4-BE49-F238E27FC236}">
                    <a16:creationId xmlns:a16="http://schemas.microsoft.com/office/drawing/2014/main" id="{B455982C-FC6E-415B-B313-862D23186064}"/>
                  </a:ext>
                </a:extLst>
              </p:cNvPr>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6" name="Oval 654">
                <a:extLst>
                  <a:ext uri="{FF2B5EF4-FFF2-40B4-BE49-F238E27FC236}">
                    <a16:creationId xmlns:a16="http://schemas.microsoft.com/office/drawing/2014/main" id="{037DBA9B-9CDC-4C75-AAA1-01A2721B63E1}"/>
                  </a:ext>
                </a:extLst>
              </p:cNvPr>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7" name="Oval 655">
                <a:extLst>
                  <a:ext uri="{FF2B5EF4-FFF2-40B4-BE49-F238E27FC236}">
                    <a16:creationId xmlns:a16="http://schemas.microsoft.com/office/drawing/2014/main" id="{5D560B00-20D2-44D8-9049-A67A8721BA40}"/>
                  </a:ext>
                </a:extLst>
              </p:cNvPr>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8" name="Oval 656">
                <a:extLst>
                  <a:ext uri="{FF2B5EF4-FFF2-40B4-BE49-F238E27FC236}">
                    <a16:creationId xmlns:a16="http://schemas.microsoft.com/office/drawing/2014/main" id="{58D9D7A4-3160-4551-B863-3ECF6BA842C8}"/>
                  </a:ext>
                </a:extLst>
              </p:cNvPr>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9" name="Oval 657">
                <a:extLst>
                  <a:ext uri="{FF2B5EF4-FFF2-40B4-BE49-F238E27FC236}">
                    <a16:creationId xmlns:a16="http://schemas.microsoft.com/office/drawing/2014/main" id="{0FFB7890-E5BB-448E-88E0-B30DFC0B49AD}"/>
                  </a:ext>
                </a:extLst>
              </p:cNvPr>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0" name="Oval 658">
                <a:extLst>
                  <a:ext uri="{FF2B5EF4-FFF2-40B4-BE49-F238E27FC236}">
                    <a16:creationId xmlns:a16="http://schemas.microsoft.com/office/drawing/2014/main" id="{8E08FF4F-64A6-4A5C-A99B-0B1ED9372412}"/>
                  </a:ext>
                </a:extLst>
              </p:cNvPr>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1" name="Oval 659">
                <a:extLst>
                  <a:ext uri="{FF2B5EF4-FFF2-40B4-BE49-F238E27FC236}">
                    <a16:creationId xmlns:a16="http://schemas.microsoft.com/office/drawing/2014/main" id="{A0882C7B-BC6F-4E27-AF5A-45CEC0009219}"/>
                  </a:ext>
                </a:extLst>
              </p:cNvPr>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2" name="Oval 660">
                <a:extLst>
                  <a:ext uri="{FF2B5EF4-FFF2-40B4-BE49-F238E27FC236}">
                    <a16:creationId xmlns:a16="http://schemas.microsoft.com/office/drawing/2014/main" id="{6C470EA0-51E8-4D9E-B35C-C83338DB86DA}"/>
                  </a:ext>
                </a:extLst>
              </p:cNvPr>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3" name="Oval 661">
                <a:extLst>
                  <a:ext uri="{FF2B5EF4-FFF2-40B4-BE49-F238E27FC236}">
                    <a16:creationId xmlns:a16="http://schemas.microsoft.com/office/drawing/2014/main" id="{5A2DA225-9314-427F-88EB-4380253F05EC}"/>
                  </a:ext>
                </a:extLst>
              </p:cNvPr>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4" name="Oval 662">
                <a:extLst>
                  <a:ext uri="{FF2B5EF4-FFF2-40B4-BE49-F238E27FC236}">
                    <a16:creationId xmlns:a16="http://schemas.microsoft.com/office/drawing/2014/main" id="{62822E1E-E59A-4A04-A23D-FA57C38161E5}"/>
                  </a:ext>
                </a:extLst>
              </p:cNvPr>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5" name="Oval 663">
                <a:extLst>
                  <a:ext uri="{FF2B5EF4-FFF2-40B4-BE49-F238E27FC236}">
                    <a16:creationId xmlns:a16="http://schemas.microsoft.com/office/drawing/2014/main" id="{C956035B-AC77-47AA-95B8-68B80A3E2885}"/>
                  </a:ext>
                </a:extLst>
              </p:cNvPr>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6" name="Oval 664">
                <a:extLst>
                  <a:ext uri="{FF2B5EF4-FFF2-40B4-BE49-F238E27FC236}">
                    <a16:creationId xmlns:a16="http://schemas.microsoft.com/office/drawing/2014/main" id="{365652E5-FB8C-4F35-A3CC-C907445CA775}"/>
                  </a:ext>
                </a:extLst>
              </p:cNvPr>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7" name="Oval 665">
                <a:extLst>
                  <a:ext uri="{FF2B5EF4-FFF2-40B4-BE49-F238E27FC236}">
                    <a16:creationId xmlns:a16="http://schemas.microsoft.com/office/drawing/2014/main" id="{6E06FDE3-D571-44A2-BCBA-F24BABC6225F}"/>
                  </a:ext>
                </a:extLst>
              </p:cNvPr>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8" name="Oval 666">
                <a:extLst>
                  <a:ext uri="{FF2B5EF4-FFF2-40B4-BE49-F238E27FC236}">
                    <a16:creationId xmlns:a16="http://schemas.microsoft.com/office/drawing/2014/main" id="{F6539830-74AC-4D30-9784-049F100338CD}"/>
                  </a:ext>
                </a:extLst>
              </p:cNvPr>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9" name="Oval 667">
                <a:extLst>
                  <a:ext uri="{FF2B5EF4-FFF2-40B4-BE49-F238E27FC236}">
                    <a16:creationId xmlns:a16="http://schemas.microsoft.com/office/drawing/2014/main" id="{2C0BE525-3FEA-4741-806C-2E142950F8DD}"/>
                  </a:ext>
                </a:extLst>
              </p:cNvPr>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0" name="Oval 668">
                <a:extLst>
                  <a:ext uri="{FF2B5EF4-FFF2-40B4-BE49-F238E27FC236}">
                    <a16:creationId xmlns:a16="http://schemas.microsoft.com/office/drawing/2014/main" id="{B11E5D2A-4C7B-45A5-A2AE-6D4FEEE18F81}"/>
                  </a:ext>
                </a:extLst>
              </p:cNvPr>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1" name="Oval 669">
                <a:extLst>
                  <a:ext uri="{FF2B5EF4-FFF2-40B4-BE49-F238E27FC236}">
                    <a16:creationId xmlns:a16="http://schemas.microsoft.com/office/drawing/2014/main" id="{2D2E9D90-C5CA-4ECB-AD57-1048FCD54D68}"/>
                  </a:ext>
                </a:extLst>
              </p:cNvPr>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2" name="Oval 670">
                <a:extLst>
                  <a:ext uri="{FF2B5EF4-FFF2-40B4-BE49-F238E27FC236}">
                    <a16:creationId xmlns:a16="http://schemas.microsoft.com/office/drawing/2014/main" id="{752A280A-3A9E-4CA6-B095-A43C511828FD}"/>
                  </a:ext>
                </a:extLst>
              </p:cNvPr>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3" name="Oval 671">
                <a:extLst>
                  <a:ext uri="{FF2B5EF4-FFF2-40B4-BE49-F238E27FC236}">
                    <a16:creationId xmlns:a16="http://schemas.microsoft.com/office/drawing/2014/main" id="{C728C994-6747-4161-91F2-480E13308A0E}"/>
                  </a:ext>
                </a:extLst>
              </p:cNvPr>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4" name="Oval 672">
                <a:extLst>
                  <a:ext uri="{FF2B5EF4-FFF2-40B4-BE49-F238E27FC236}">
                    <a16:creationId xmlns:a16="http://schemas.microsoft.com/office/drawing/2014/main" id="{5BA03402-9266-4D5F-8714-32AF37AF0DD0}"/>
                  </a:ext>
                </a:extLst>
              </p:cNvPr>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5" name="Oval 673">
                <a:extLst>
                  <a:ext uri="{FF2B5EF4-FFF2-40B4-BE49-F238E27FC236}">
                    <a16:creationId xmlns:a16="http://schemas.microsoft.com/office/drawing/2014/main" id="{F26341EF-19F3-4F37-8BBF-AB046622BB1D}"/>
                  </a:ext>
                </a:extLst>
              </p:cNvPr>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6" name="Oval 674">
                <a:extLst>
                  <a:ext uri="{FF2B5EF4-FFF2-40B4-BE49-F238E27FC236}">
                    <a16:creationId xmlns:a16="http://schemas.microsoft.com/office/drawing/2014/main" id="{4B2184EC-CF0C-4A17-864A-08614354D404}"/>
                  </a:ext>
                </a:extLst>
              </p:cNvPr>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7" name="Oval 675">
                <a:extLst>
                  <a:ext uri="{FF2B5EF4-FFF2-40B4-BE49-F238E27FC236}">
                    <a16:creationId xmlns:a16="http://schemas.microsoft.com/office/drawing/2014/main" id="{0ACA6892-0C0A-4F71-86CF-468368362A1F}"/>
                  </a:ext>
                </a:extLst>
              </p:cNvPr>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8" name="Oval 676">
                <a:extLst>
                  <a:ext uri="{FF2B5EF4-FFF2-40B4-BE49-F238E27FC236}">
                    <a16:creationId xmlns:a16="http://schemas.microsoft.com/office/drawing/2014/main" id="{EA94A7B5-EA10-4690-8544-B987D1186F83}"/>
                  </a:ext>
                </a:extLst>
              </p:cNvPr>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9" name="Oval 677">
                <a:extLst>
                  <a:ext uri="{FF2B5EF4-FFF2-40B4-BE49-F238E27FC236}">
                    <a16:creationId xmlns:a16="http://schemas.microsoft.com/office/drawing/2014/main" id="{3A877A09-977D-4A93-BD44-490AAFE49B69}"/>
                  </a:ext>
                </a:extLst>
              </p:cNvPr>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0" name="Oval 678">
                <a:extLst>
                  <a:ext uri="{FF2B5EF4-FFF2-40B4-BE49-F238E27FC236}">
                    <a16:creationId xmlns:a16="http://schemas.microsoft.com/office/drawing/2014/main" id="{695DA9FE-89DD-4A47-9BE8-6CB98D0E7839}"/>
                  </a:ext>
                </a:extLst>
              </p:cNvPr>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1" name="Oval 679">
                <a:extLst>
                  <a:ext uri="{FF2B5EF4-FFF2-40B4-BE49-F238E27FC236}">
                    <a16:creationId xmlns:a16="http://schemas.microsoft.com/office/drawing/2014/main" id="{7DAF9329-4940-42AC-BD5E-3CD1D83EB2A0}"/>
                  </a:ext>
                </a:extLst>
              </p:cNvPr>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2" name="Oval 680">
                <a:extLst>
                  <a:ext uri="{FF2B5EF4-FFF2-40B4-BE49-F238E27FC236}">
                    <a16:creationId xmlns:a16="http://schemas.microsoft.com/office/drawing/2014/main" id="{DCF52DD4-A353-4D91-B79D-1CD8CF4BB2D7}"/>
                  </a:ext>
                </a:extLst>
              </p:cNvPr>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3" name="Oval 681">
                <a:extLst>
                  <a:ext uri="{FF2B5EF4-FFF2-40B4-BE49-F238E27FC236}">
                    <a16:creationId xmlns:a16="http://schemas.microsoft.com/office/drawing/2014/main" id="{CAAD606C-A44B-4112-99D8-033C96CC5BF0}"/>
                  </a:ext>
                </a:extLst>
              </p:cNvPr>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4" name="Oval 682">
                <a:extLst>
                  <a:ext uri="{FF2B5EF4-FFF2-40B4-BE49-F238E27FC236}">
                    <a16:creationId xmlns:a16="http://schemas.microsoft.com/office/drawing/2014/main" id="{F6718735-D45E-4E2C-B57C-C88849A31A91}"/>
                  </a:ext>
                </a:extLst>
              </p:cNvPr>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5" name="Oval 683">
                <a:extLst>
                  <a:ext uri="{FF2B5EF4-FFF2-40B4-BE49-F238E27FC236}">
                    <a16:creationId xmlns:a16="http://schemas.microsoft.com/office/drawing/2014/main" id="{2E06C870-3374-4228-8484-18B6DB36AD16}"/>
                  </a:ext>
                </a:extLst>
              </p:cNvPr>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6" name="Oval 684">
                <a:extLst>
                  <a:ext uri="{FF2B5EF4-FFF2-40B4-BE49-F238E27FC236}">
                    <a16:creationId xmlns:a16="http://schemas.microsoft.com/office/drawing/2014/main" id="{ED94D543-56CC-42A7-BB8F-D3819666F60B}"/>
                  </a:ext>
                </a:extLst>
              </p:cNvPr>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7" name="Oval 685">
                <a:extLst>
                  <a:ext uri="{FF2B5EF4-FFF2-40B4-BE49-F238E27FC236}">
                    <a16:creationId xmlns:a16="http://schemas.microsoft.com/office/drawing/2014/main" id="{9FFCAA15-5BE2-4B2A-99B3-4CA221EC06E9}"/>
                  </a:ext>
                </a:extLst>
              </p:cNvPr>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8" name="Oval 686">
                <a:extLst>
                  <a:ext uri="{FF2B5EF4-FFF2-40B4-BE49-F238E27FC236}">
                    <a16:creationId xmlns:a16="http://schemas.microsoft.com/office/drawing/2014/main" id="{4A13D625-DC26-49B8-85B5-B4FE7EF8DB2B}"/>
                  </a:ext>
                </a:extLst>
              </p:cNvPr>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9" name="Oval 687">
                <a:extLst>
                  <a:ext uri="{FF2B5EF4-FFF2-40B4-BE49-F238E27FC236}">
                    <a16:creationId xmlns:a16="http://schemas.microsoft.com/office/drawing/2014/main" id="{F99269F2-8F0A-43BB-824F-1FE9F8D85BC3}"/>
                  </a:ext>
                </a:extLst>
              </p:cNvPr>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0" name="Oval 688">
                <a:extLst>
                  <a:ext uri="{FF2B5EF4-FFF2-40B4-BE49-F238E27FC236}">
                    <a16:creationId xmlns:a16="http://schemas.microsoft.com/office/drawing/2014/main" id="{D6BB1B0D-C7F2-44F9-9A3F-15FFBEB3D491}"/>
                  </a:ext>
                </a:extLst>
              </p:cNvPr>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1" name="Oval 689">
                <a:extLst>
                  <a:ext uri="{FF2B5EF4-FFF2-40B4-BE49-F238E27FC236}">
                    <a16:creationId xmlns:a16="http://schemas.microsoft.com/office/drawing/2014/main" id="{25A3191D-A82A-4448-87BF-D3BD0496D800}"/>
                  </a:ext>
                </a:extLst>
              </p:cNvPr>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2" name="Oval 690">
                <a:extLst>
                  <a:ext uri="{FF2B5EF4-FFF2-40B4-BE49-F238E27FC236}">
                    <a16:creationId xmlns:a16="http://schemas.microsoft.com/office/drawing/2014/main" id="{E92DCAB7-B377-4420-B2FA-C8C52AEF3A8F}"/>
                  </a:ext>
                </a:extLst>
              </p:cNvPr>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3" name="Oval 691">
                <a:extLst>
                  <a:ext uri="{FF2B5EF4-FFF2-40B4-BE49-F238E27FC236}">
                    <a16:creationId xmlns:a16="http://schemas.microsoft.com/office/drawing/2014/main" id="{85BB0F65-5CB0-4619-874B-80AE9F44F142}"/>
                  </a:ext>
                </a:extLst>
              </p:cNvPr>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4" name="Oval 692">
                <a:extLst>
                  <a:ext uri="{FF2B5EF4-FFF2-40B4-BE49-F238E27FC236}">
                    <a16:creationId xmlns:a16="http://schemas.microsoft.com/office/drawing/2014/main" id="{0F6CFBFE-0308-4714-B76F-D16C30168AA4}"/>
                  </a:ext>
                </a:extLst>
              </p:cNvPr>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5" name="Oval 693">
                <a:extLst>
                  <a:ext uri="{FF2B5EF4-FFF2-40B4-BE49-F238E27FC236}">
                    <a16:creationId xmlns:a16="http://schemas.microsoft.com/office/drawing/2014/main" id="{82651833-437D-4FF6-8902-ED928D2C0C12}"/>
                  </a:ext>
                </a:extLst>
              </p:cNvPr>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6" name="Oval 694">
                <a:extLst>
                  <a:ext uri="{FF2B5EF4-FFF2-40B4-BE49-F238E27FC236}">
                    <a16:creationId xmlns:a16="http://schemas.microsoft.com/office/drawing/2014/main" id="{2ADB9E95-1D89-4B32-94E0-D6B85B1E7DF9}"/>
                  </a:ext>
                </a:extLst>
              </p:cNvPr>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7" name="Oval 695">
                <a:extLst>
                  <a:ext uri="{FF2B5EF4-FFF2-40B4-BE49-F238E27FC236}">
                    <a16:creationId xmlns:a16="http://schemas.microsoft.com/office/drawing/2014/main" id="{CC62924D-B9DE-4098-A105-A4AE9AD4B5E4}"/>
                  </a:ext>
                </a:extLst>
              </p:cNvPr>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8" name="Oval 696">
                <a:extLst>
                  <a:ext uri="{FF2B5EF4-FFF2-40B4-BE49-F238E27FC236}">
                    <a16:creationId xmlns:a16="http://schemas.microsoft.com/office/drawing/2014/main" id="{4561EF5A-1147-4B39-9EE8-290D2AE4BE04}"/>
                  </a:ext>
                </a:extLst>
              </p:cNvPr>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264" name="Group 401">
              <a:extLst>
                <a:ext uri="{FF2B5EF4-FFF2-40B4-BE49-F238E27FC236}">
                  <a16:creationId xmlns:a16="http://schemas.microsoft.com/office/drawing/2014/main" id="{99B8B555-8841-4C94-A543-23654C8169E3}"/>
                </a:ext>
              </a:extLst>
            </p:cNvPr>
            <p:cNvGrpSpPr/>
            <p:nvPr/>
          </p:nvGrpSpPr>
          <p:grpSpPr>
            <a:xfrm>
              <a:off x="636585" y="3840409"/>
              <a:ext cx="4879378" cy="1728785"/>
              <a:chOff x="655637" y="4106862"/>
              <a:chExt cx="4879378" cy="1728785"/>
            </a:xfrm>
            <a:solidFill>
              <a:schemeClr val="tx2">
                <a:lumMod val="50000"/>
              </a:schemeClr>
            </a:solidFill>
            <a:scene3d>
              <a:camera prst="orthographicFront">
                <a:rot lat="17099985" lon="21599989" rev="0"/>
              </a:camera>
              <a:lightRig rig="threePt" dir="t"/>
            </a:scene3d>
          </p:grpSpPr>
          <p:sp>
            <p:nvSpPr>
              <p:cNvPr id="265" name="Oval 402">
                <a:extLst>
                  <a:ext uri="{FF2B5EF4-FFF2-40B4-BE49-F238E27FC236}">
                    <a16:creationId xmlns:a16="http://schemas.microsoft.com/office/drawing/2014/main" id="{2D8E0917-83E6-44DB-8CFC-5BBC2EF99B41}"/>
                  </a:ext>
                </a:extLst>
              </p:cNvPr>
              <p:cNvSpPr/>
              <p:nvPr/>
            </p:nvSpPr>
            <p:spPr bwMode="auto">
              <a:xfrm>
                <a:off x="138929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6" name="Oval 403">
                <a:extLst>
                  <a:ext uri="{FF2B5EF4-FFF2-40B4-BE49-F238E27FC236}">
                    <a16:creationId xmlns:a16="http://schemas.microsoft.com/office/drawing/2014/main" id="{34B25DBD-0782-4DE1-9B57-3584B2C912B6}"/>
                  </a:ext>
                </a:extLst>
              </p:cNvPr>
              <p:cNvSpPr/>
              <p:nvPr/>
            </p:nvSpPr>
            <p:spPr bwMode="auto">
              <a:xfrm>
                <a:off x="126701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7" name="Oval 404">
                <a:extLst>
                  <a:ext uri="{FF2B5EF4-FFF2-40B4-BE49-F238E27FC236}">
                    <a16:creationId xmlns:a16="http://schemas.microsoft.com/office/drawing/2014/main" id="{7BA15F84-A6F2-4F4E-A366-64DE2AEBB5FB}"/>
                  </a:ext>
                </a:extLst>
              </p:cNvPr>
              <p:cNvSpPr/>
              <p:nvPr/>
            </p:nvSpPr>
            <p:spPr bwMode="auto">
              <a:xfrm>
                <a:off x="114474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8" name="Oval 405">
                <a:extLst>
                  <a:ext uri="{FF2B5EF4-FFF2-40B4-BE49-F238E27FC236}">
                    <a16:creationId xmlns:a16="http://schemas.microsoft.com/office/drawing/2014/main" id="{2EF3222B-A0BE-4D5B-8EE8-459E217C5BAD}"/>
                  </a:ext>
                </a:extLst>
              </p:cNvPr>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9" name="Oval 406">
                <a:extLst>
                  <a:ext uri="{FF2B5EF4-FFF2-40B4-BE49-F238E27FC236}">
                    <a16:creationId xmlns:a16="http://schemas.microsoft.com/office/drawing/2014/main" id="{13BF406F-0649-40C2-AFBA-39527A2BF0C8}"/>
                  </a:ext>
                </a:extLst>
              </p:cNvPr>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0" name="Oval 407">
                <a:extLst>
                  <a:ext uri="{FF2B5EF4-FFF2-40B4-BE49-F238E27FC236}">
                    <a16:creationId xmlns:a16="http://schemas.microsoft.com/office/drawing/2014/main" id="{9C6F9C9E-C1B5-4B94-8139-12471CB6E4F8}"/>
                  </a:ext>
                </a:extLst>
              </p:cNvPr>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1" name="Oval 408">
                <a:extLst>
                  <a:ext uri="{FF2B5EF4-FFF2-40B4-BE49-F238E27FC236}">
                    <a16:creationId xmlns:a16="http://schemas.microsoft.com/office/drawing/2014/main" id="{700F016D-509A-4004-9ED7-633804486A29}"/>
                  </a:ext>
                </a:extLst>
              </p:cNvPr>
              <p:cNvSpPr/>
              <p:nvPr/>
            </p:nvSpPr>
            <p:spPr bwMode="auto">
              <a:xfrm>
                <a:off x="65563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2" name="Oval 409">
                <a:extLst>
                  <a:ext uri="{FF2B5EF4-FFF2-40B4-BE49-F238E27FC236}">
                    <a16:creationId xmlns:a16="http://schemas.microsoft.com/office/drawing/2014/main" id="{8B00F480-A6AE-4F3B-AD43-EA20DF661242}"/>
                  </a:ext>
                </a:extLst>
              </p:cNvPr>
              <p:cNvSpPr/>
              <p:nvPr/>
            </p:nvSpPr>
            <p:spPr bwMode="auto">
              <a:xfrm>
                <a:off x="165043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3" name="Oval 410">
                <a:extLst>
                  <a:ext uri="{FF2B5EF4-FFF2-40B4-BE49-F238E27FC236}">
                    <a16:creationId xmlns:a16="http://schemas.microsoft.com/office/drawing/2014/main" id="{661FF5E1-BB9E-4C41-A0CA-614BDDEC23DD}"/>
                  </a:ext>
                </a:extLst>
              </p:cNvPr>
              <p:cNvSpPr/>
              <p:nvPr/>
            </p:nvSpPr>
            <p:spPr bwMode="auto">
              <a:xfrm>
                <a:off x="152815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4" name="Oval 411">
                <a:extLst>
                  <a:ext uri="{FF2B5EF4-FFF2-40B4-BE49-F238E27FC236}">
                    <a16:creationId xmlns:a16="http://schemas.microsoft.com/office/drawing/2014/main" id="{918A7EE7-7EA9-4E56-8990-67FC56BE3F54}"/>
                  </a:ext>
                </a:extLst>
              </p:cNvPr>
              <p:cNvSpPr/>
              <p:nvPr/>
            </p:nvSpPr>
            <p:spPr bwMode="auto">
              <a:xfrm>
                <a:off x="140588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5" name="Oval 412">
                <a:extLst>
                  <a:ext uri="{FF2B5EF4-FFF2-40B4-BE49-F238E27FC236}">
                    <a16:creationId xmlns:a16="http://schemas.microsoft.com/office/drawing/2014/main" id="{F6BE662E-5AA8-4E7F-A478-2F9A40F750C7}"/>
                  </a:ext>
                </a:extLst>
              </p:cNvPr>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6" name="Oval 413">
                <a:extLst>
                  <a:ext uri="{FF2B5EF4-FFF2-40B4-BE49-F238E27FC236}">
                    <a16:creationId xmlns:a16="http://schemas.microsoft.com/office/drawing/2014/main" id="{9614FD48-B84F-4227-ADF1-E85FF2190CD0}"/>
                  </a:ext>
                </a:extLst>
              </p:cNvPr>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7" name="Oval 414">
                <a:extLst>
                  <a:ext uri="{FF2B5EF4-FFF2-40B4-BE49-F238E27FC236}">
                    <a16:creationId xmlns:a16="http://schemas.microsoft.com/office/drawing/2014/main" id="{858C12C8-5DBD-45C5-87F2-0A20CA99D7E5}"/>
                  </a:ext>
                </a:extLst>
              </p:cNvPr>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8" name="Oval 415">
                <a:extLst>
                  <a:ext uri="{FF2B5EF4-FFF2-40B4-BE49-F238E27FC236}">
                    <a16:creationId xmlns:a16="http://schemas.microsoft.com/office/drawing/2014/main" id="{981B3D7F-FCD4-4D9E-8608-AB5257E11A60}"/>
                  </a:ext>
                </a:extLst>
              </p:cNvPr>
              <p:cNvSpPr/>
              <p:nvPr/>
            </p:nvSpPr>
            <p:spPr bwMode="auto">
              <a:xfrm>
                <a:off x="91677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9" name="Oval 416">
                <a:extLst>
                  <a:ext uri="{FF2B5EF4-FFF2-40B4-BE49-F238E27FC236}">
                    <a16:creationId xmlns:a16="http://schemas.microsoft.com/office/drawing/2014/main" id="{D7FD8228-01A7-4D60-B8E8-77330C3A6E95}"/>
                  </a:ext>
                </a:extLst>
              </p:cNvPr>
              <p:cNvSpPr/>
              <p:nvPr/>
            </p:nvSpPr>
            <p:spPr bwMode="auto">
              <a:xfrm>
                <a:off x="191157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0" name="Oval 417">
                <a:extLst>
                  <a:ext uri="{FF2B5EF4-FFF2-40B4-BE49-F238E27FC236}">
                    <a16:creationId xmlns:a16="http://schemas.microsoft.com/office/drawing/2014/main" id="{2931AD9E-8951-44BF-9A35-CB3C52181CB6}"/>
                  </a:ext>
                </a:extLst>
              </p:cNvPr>
              <p:cNvSpPr/>
              <p:nvPr/>
            </p:nvSpPr>
            <p:spPr bwMode="auto">
              <a:xfrm>
                <a:off x="178930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1" name="Oval 418">
                <a:extLst>
                  <a:ext uri="{FF2B5EF4-FFF2-40B4-BE49-F238E27FC236}">
                    <a16:creationId xmlns:a16="http://schemas.microsoft.com/office/drawing/2014/main" id="{26660B4B-2F9E-49FE-8A9F-DD50C0BFACD7}"/>
                  </a:ext>
                </a:extLst>
              </p:cNvPr>
              <p:cNvSpPr/>
              <p:nvPr/>
            </p:nvSpPr>
            <p:spPr bwMode="auto">
              <a:xfrm>
                <a:off x="166702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2" name="Oval 419">
                <a:extLst>
                  <a:ext uri="{FF2B5EF4-FFF2-40B4-BE49-F238E27FC236}">
                    <a16:creationId xmlns:a16="http://schemas.microsoft.com/office/drawing/2014/main" id="{4B9FCF53-D8B5-44F9-BC63-A9C5AFD18175}"/>
                  </a:ext>
                </a:extLst>
              </p:cNvPr>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3" name="Oval 420">
                <a:extLst>
                  <a:ext uri="{FF2B5EF4-FFF2-40B4-BE49-F238E27FC236}">
                    <a16:creationId xmlns:a16="http://schemas.microsoft.com/office/drawing/2014/main" id="{CF971518-A593-4B5B-B405-CF67411EF2CE}"/>
                  </a:ext>
                </a:extLst>
              </p:cNvPr>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4" name="Oval 421">
                <a:extLst>
                  <a:ext uri="{FF2B5EF4-FFF2-40B4-BE49-F238E27FC236}">
                    <a16:creationId xmlns:a16="http://schemas.microsoft.com/office/drawing/2014/main" id="{2A134679-FB08-4ED5-B648-2123CEB25150}"/>
                  </a:ext>
                </a:extLst>
              </p:cNvPr>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5" name="Oval 422">
                <a:extLst>
                  <a:ext uri="{FF2B5EF4-FFF2-40B4-BE49-F238E27FC236}">
                    <a16:creationId xmlns:a16="http://schemas.microsoft.com/office/drawing/2014/main" id="{75CAE9FE-A0E5-41AE-A066-C3387B507FDD}"/>
                  </a:ext>
                </a:extLst>
              </p:cNvPr>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6" name="Oval 423">
                <a:extLst>
                  <a:ext uri="{FF2B5EF4-FFF2-40B4-BE49-F238E27FC236}">
                    <a16:creationId xmlns:a16="http://schemas.microsoft.com/office/drawing/2014/main" id="{BFA7ADD8-738A-45A8-9D23-31080BD1B98F}"/>
                  </a:ext>
                </a:extLst>
              </p:cNvPr>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7" name="Oval 424">
                <a:extLst>
                  <a:ext uri="{FF2B5EF4-FFF2-40B4-BE49-F238E27FC236}">
                    <a16:creationId xmlns:a16="http://schemas.microsoft.com/office/drawing/2014/main" id="{9D98B764-8153-4125-9286-8E510254B922}"/>
                  </a:ext>
                </a:extLst>
              </p:cNvPr>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8" name="Oval 425">
                <a:extLst>
                  <a:ext uri="{FF2B5EF4-FFF2-40B4-BE49-F238E27FC236}">
                    <a16:creationId xmlns:a16="http://schemas.microsoft.com/office/drawing/2014/main" id="{17E6B090-5B6D-49D4-AC9C-1D2CCA932D05}"/>
                  </a:ext>
                </a:extLst>
              </p:cNvPr>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9" name="Oval 426">
                <a:extLst>
                  <a:ext uri="{FF2B5EF4-FFF2-40B4-BE49-F238E27FC236}">
                    <a16:creationId xmlns:a16="http://schemas.microsoft.com/office/drawing/2014/main" id="{2708AB21-EF70-4D99-8EF8-EC2EEB9BB0AB}"/>
                  </a:ext>
                </a:extLst>
              </p:cNvPr>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90" name="Oval 427">
                <a:extLst>
                  <a:ext uri="{FF2B5EF4-FFF2-40B4-BE49-F238E27FC236}">
                    <a16:creationId xmlns:a16="http://schemas.microsoft.com/office/drawing/2014/main" id="{50ED1759-CD4D-420A-B4A9-1771247D945B}"/>
                  </a:ext>
                </a:extLst>
              </p:cNvPr>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91" name="Oval 428">
                <a:extLst>
                  <a:ext uri="{FF2B5EF4-FFF2-40B4-BE49-F238E27FC236}">
                    <a16:creationId xmlns:a16="http://schemas.microsoft.com/office/drawing/2014/main" id="{61CF5010-AC9F-4F66-B36D-AAFDAE97D13B}"/>
                  </a:ext>
                </a:extLst>
              </p:cNvPr>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92" name="Oval 429">
                <a:extLst>
                  <a:ext uri="{FF2B5EF4-FFF2-40B4-BE49-F238E27FC236}">
                    <a16:creationId xmlns:a16="http://schemas.microsoft.com/office/drawing/2014/main" id="{3CF08730-25EA-4C68-B088-E3C1B2AAC7B3}"/>
                  </a:ext>
                </a:extLst>
              </p:cNvPr>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93" name="Oval 430">
                <a:extLst>
                  <a:ext uri="{FF2B5EF4-FFF2-40B4-BE49-F238E27FC236}">
                    <a16:creationId xmlns:a16="http://schemas.microsoft.com/office/drawing/2014/main" id="{37C1F431-043C-4096-BA8A-34B02D625CCC}"/>
                  </a:ext>
                </a:extLst>
              </p:cNvPr>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94" name="Oval 431">
                <a:extLst>
                  <a:ext uri="{FF2B5EF4-FFF2-40B4-BE49-F238E27FC236}">
                    <a16:creationId xmlns:a16="http://schemas.microsoft.com/office/drawing/2014/main" id="{7A39737C-4A65-49DC-9ED4-B79EFF6A05BB}"/>
                  </a:ext>
                </a:extLst>
              </p:cNvPr>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95" name="Oval 432">
                <a:extLst>
                  <a:ext uri="{FF2B5EF4-FFF2-40B4-BE49-F238E27FC236}">
                    <a16:creationId xmlns:a16="http://schemas.microsoft.com/office/drawing/2014/main" id="{16F157FC-6F45-440D-9AC3-E89930592878}"/>
                  </a:ext>
                </a:extLst>
              </p:cNvPr>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96" name="Oval 433">
                <a:extLst>
                  <a:ext uri="{FF2B5EF4-FFF2-40B4-BE49-F238E27FC236}">
                    <a16:creationId xmlns:a16="http://schemas.microsoft.com/office/drawing/2014/main" id="{ED81A29A-1DE1-44FC-B9CB-38197472E90F}"/>
                  </a:ext>
                </a:extLst>
              </p:cNvPr>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97" name="Oval 434">
                <a:extLst>
                  <a:ext uri="{FF2B5EF4-FFF2-40B4-BE49-F238E27FC236}">
                    <a16:creationId xmlns:a16="http://schemas.microsoft.com/office/drawing/2014/main" id="{0A98D9E3-28B5-4D38-BC66-00575D6D3707}"/>
                  </a:ext>
                </a:extLst>
              </p:cNvPr>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98" name="Oval 435">
                <a:extLst>
                  <a:ext uri="{FF2B5EF4-FFF2-40B4-BE49-F238E27FC236}">
                    <a16:creationId xmlns:a16="http://schemas.microsoft.com/office/drawing/2014/main" id="{9DDF7E7F-1ABF-40F6-B332-50E72C2DCF35}"/>
                  </a:ext>
                </a:extLst>
              </p:cNvPr>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99" name="Oval 436">
                <a:extLst>
                  <a:ext uri="{FF2B5EF4-FFF2-40B4-BE49-F238E27FC236}">
                    <a16:creationId xmlns:a16="http://schemas.microsoft.com/office/drawing/2014/main" id="{01BA17F0-F635-4197-AC5F-2C1AB0DF1AC9}"/>
                  </a:ext>
                </a:extLst>
              </p:cNvPr>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00" name="Oval 437">
                <a:extLst>
                  <a:ext uri="{FF2B5EF4-FFF2-40B4-BE49-F238E27FC236}">
                    <a16:creationId xmlns:a16="http://schemas.microsoft.com/office/drawing/2014/main" id="{6B7CCBDE-FFAF-496E-95D3-A18F6A4AD274}"/>
                  </a:ext>
                </a:extLst>
              </p:cNvPr>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01" name="Oval 438">
                <a:extLst>
                  <a:ext uri="{FF2B5EF4-FFF2-40B4-BE49-F238E27FC236}">
                    <a16:creationId xmlns:a16="http://schemas.microsoft.com/office/drawing/2014/main" id="{81FF0735-B1D2-4678-B5B4-39D864AD61ED}"/>
                  </a:ext>
                </a:extLst>
              </p:cNvPr>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02" name="Oval 439">
                <a:extLst>
                  <a:ext uri="{FF2B5EF4-FFF2-40B4-BE49-F238E27FC236}">
                    <a16:creationId xmlns:a16="http://schemas.microsoft.com/office/drawing/2014/main" id="{A9D5F8AE-FBAA-4E61-88BE-8FE8B266B8E9}"/>
                  </a:ext>
                </a:extLst>
              </p:cNvPr>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03" name="Oval 440">
                <a:extLst>
                  <a:ext uri="{FF2B5EF4-FFF2-40B4-BE49-F238E27FC236}">
                    <a16:creationId xmlns:a16="http://schemas.microsoft.com/office/drawing/2014/main" id="{89951121-B85F-424D-A2D4-0334645BE4B3}"/>
                  </a:ext>
                </a:extLst>
              </p:cNvPr>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04" name="Oval 441">
                <a:extLst>
                  <a:ext uri="{FF2B5EF4-FFF2-40B4-BE49-F238E27FC236}">
                    <a16:creationId xmlns:a16="http://schemas.microsoft.com/office/drawing/2014/main" id="{E3C87DD4-A49F-4C69-8802-73076A442614}"/>
                  </a:ext>
                </a:extLst>
              </p:cNvPr>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05" name="Oval 442">
                <a:extLst>
                  <a:ext uri="{FF2B5EF4-FFF2-40B4-BE49-F238E27FC236}">
                    <a16:creationId xmlns:a16="http://schemas.microsoft.com/office/drawing/2014/main" id="{933C3F41-9394-4D63-96AB-84636BBC0151}"/>
                  </a:ext>
                </a:extLst>
              </p:cNvPr>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06" name="Oval 443">
                <a:extLst>
                  <a:ext uri="{FF2B5EF4-FFF2-40B4-BE49-F238E27FC236}">
                    <a16:creationId xmlns:a16="http://schemas.microsoft.com/office/drawing/2014/main" id="{3EF4C582-8B47-4CED-A3F8-BD0A59276E9C}"/>
                  </a:ext>
                </a:extLst>
              </p:cNvPr>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07" name="Oval 444">
                <a:extLst>
                  <a:ext uri="{FF2B5EF4-FFF2-40B4-BE49-F238E27FC236}">
                    <a16:creationId xmlns:a16="http://schemas.microsoft.com/office/drawing/2014/main" id="{11515205-C322-4EFB-855A-BD801673FA49}"/>
                  </a:ext>
                </a:extLst>
              </p:cNvPr>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08" name="Oval 445">
                <a:extLst>
                  <a:ext uri="{FF2B5EF4-FFF2-40B4-BE49-F238E27FC236}">
                    <a16:creationId xmlns:a16="http://schemas.microsoft.com/office/drawing/2014/main" id="{A838C019-CDC6-4AD3-A05D-3C631E6CFCEA}"/>
                  </a:ext>
                </a:extLst>
              </p:cNvPr>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09" name="Oval 446">
                <a:extLst>
                  <a:ext uri="{FF2B5EF4-FFF2-40B4-BE49-F238E27FC236}">
                    <a16:creationId xmlns:a16="http://schemas.microsoft.com/office/drawing/2014/main" id="{728643E5-E209-4CB0-9C46-18EC503A86A5}"/>
                  </a:ext>
                </a:extLst>
              </p:cNvPr>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10" name="Oval 447">
                <a:extLst>
                  <a:ext uri="{FF2B5EF4-FFF2-40B4-BE49-F238E27FC236}">
                    <a16:creationId xmlns:a16="http://schemas.microsoft.com/office/drawing/2014/main" id="{98A32F11-EC09-40DF-BB75-04888FD51F1E}"/>
                  </a:ext>
                </a:extLst>
              </p:cNvPr>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11" name="Oval 448">
                <a:extLst>
                  <a:ext uri="{FF2B5EF4-FFF2-40B4-BE49-F238E27FC236}">
                    <a16:creationId xmlns:a16="http://schemas.microsoft.com/office/drawing/2014/main" id="{27BFC94D-2591-4F9E-B60D-14E15180B73E}"/>
                  </a:ext>
                </a:extLst>
              </p:cNvPr>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12" name="Oval 449">
                <a:extLst>
                  <a:ext uri="{FF2B5EF4-FFF2-40B4-BE49-F238E27FC236}">
                    <a16:creationId xmlns:a16="http://schemas.microsoft.com/office/drawing/2014/main" id="{C874F1B9-7508-40AD-828E-E2DFCE15BF85}"/>
                  </a:ext>
                </a:extLst>
              </p:cNvPr>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13" name="Oval 450">
                <a:extLst>
                  <a:ext uri="{FF2B5EF4-FFF2-40B4-BE49-F238E27FC236}">
                    <a16:creationId xmlns:a16="http://schemas.microsoft.com/office/drawing/2014/main" id="{014886A7-D880-4702-A347-CCBFB8D66FC9}"/>
                  </a:ext>
                </a:extLst>
              </p:cNvPr>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14" name="Oval 451">
                <a:extLst>
                  <a:ext uri="{FF2B5EF4-FFF2-40B4-BE49-F238E27FC236}">
                    <a16:creationId xmlns:a16="http://schemas.microsoft.com/office/drawing/2014/main" id="{338B7A2B-78FB-49F2-9FA6-74B37E0A2953}"/>
                  </a:ext>
                </a:extLst>
              </p:cNvPr>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15" name="Oval 452">
                <a:extLst>
                  <a:ext uri="{FF2B5EF4-FFF2-40B4-BE49-F238E27FC236}">
                    <a16:creationId xmlns:a16="http://schemas.microsoft.com/office/drawing/2014/main" id="{E50D0D36-7CBB-4557-B272-35A81E90D38F}"/>
                  </a:ext>
                </a:extLst>
              </p:cNvPr>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16" name="Oval 453">
                <a:extLst>
                  <a:ext uri="{FF2B5EF4-FFF2-40B4-BE49-F238E27FC236}">
                    <a16:creationId xmlns:a16="http://schemas.microsoft.com/office/drawing/2014/main" id="{FB445DF5-7AA8-464E-BEF8-DC060218A6F7}"/>
                  </a:ext>
                </a:extLst>
              </p:cNvPr>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17" name="Oval 454">
                <a:extLst>
                  <a:ext uri="{FF2B5EF4-FFF2-40B4-BE49-F238E27FC236}">
                    <a16:creationId xmlns:a16="http://schemas.microsoft.com/office/drawing/2014/main" id="{AE24842E-3BBB-438A-997C-F769384D9303}"/>
                  </a:ext>
                </a:extLst>
              </p:cNvPr>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18" name="Oval 455">
                <a:extLst>
                  <a:ext uri="{FF2B5EF4-FFF2-40B4-BE49-F238E27FC236}">
                    <a16:creationId xmlns:a16="http://schemas.microsoft.com/office/drawing/2014/main" id="{D88FA1BB-E771-4DA9-90B0-84DBE111825C}"/>
                  </a:ext>
                </a:extLst>
              </p:cNvPr>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19" name="Oval 456">
                <a:extLst>
                  <a:ext uri="{FF2B5EF4-FFF2-40B4-BE49-F238E27FC236}">
                    <a16:creationId xmlns:a16="http://schemas.microsoft.com/office/drawing/2014/main" id="{3DCE5BDA-73BD-4671-8711-424F8698DFEF}"/>
                  </a:ext>
                </a:extLst>
              </p:cNvPr>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20" name="Oval 457">
                <a:extLst>
                  <a:ext uri="{FF2B5EF4-FFF2-40B4-BE49-F238E27FC236}">
                    <a16:creationId xmlns:a16="http://schemas.microsoft.com/office/drawing/2014/main" id="{CFB89AEE-F048-4827-8FE0-0E60F8B7469F}"/>
                  </a:ext>
                </a:extLst>
              </p:cNvPr>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21" name="Oval 458">
                <a:extLst>
                  <a:ext uri="{FF2B5EF4-FFF2-40B4-BE49-F238E27FC236}">
                    <a16:creationId xmlns:a16="http://schemas.microsoft.com/office/drawing/2014/main" id="{AE6DCC09-F3CD-4A9A-B640-614731AACACF}"/>
                  </a:ext>
                </a:extLst>
              </p:cNvPr>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22" name="Oval 459">
                <a:extLst>
                  <a:ext uri="{FF2B5EF4-FFF2-40B4-BE49-F238E27FC236}">
                    <a16:creationId xmlns:a16="http://schemas.microsoft.com/office/drawing/2014/main" id="{052FA313-31EF-443D-A510-211EB51AE42D}"/>
                  </a:ext>
                </a:extLst>
              </p:cNvPr>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23" name="Oval 460">
                <a:extLst>
                  <a:ext uri="{FF2B5EF4-FFF2-40B4-BE49-F238E27FC236}">
                    <a16:creationId xmlns:a16="http://schemas.microsoft.com/office/drawing/2014/main" id="{0A7ED8A2-4108-45BE-873A-6CF8D55F30B9}"/>
                  </a:ext>
                </a:extLst>
              </p:cNvPr>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24" name="Oval 461">
                <a:extLst>
                  <a:ext uri="{FF2B5EF4-FFF2-40B4-BE49-F238E27FC236}">
                    <a16:creationId xmlns:a16="http://schemas.microsoft.com/office/drawing/2014/main" id="{2E496731-F4F9-4069-A3AC-6E6C3427A9C9}"/>
                  </a:ext>
                </a:extLst>
              </p:cNvPr>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25" name="Oval 462">
                <a:extLst>
                  <a:ext uri="{FF2B5EF4-FFF2-40B4-BE49-F238E27FC236}">
                    <a16:creationId xmlns:a16="http://schemas.microsoft.com/office/drawing/2014/main" id="{2375E285-0724-4EA9-A4AE-99A97E035F79}"/>
                  </a:ext>
                </a:extLst>
              </p:cNvPr>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26" name="Oval 463">
                <a:extLst>
                  <a:ext uri="{FF2B5EF4-FFF2-40B4-BE49-F238E27FC236}">
                    <a16:creationId xmlns:a16="http://schemas.microsoft.com/office/drawing/2014/main" id="{E4BC09EF-4472-4BEF-A905-0BBB140091B6}"/>
                  </a:ext>
                </a:extLst>
              </p:cNvPr>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27" name="Oval 464">
                <a:extLst>
                  <a:ext uri="{FF2B5EF4-FFF2-40B4-BE49-F238E27FC236}">
                    <a16:creationId xmlns:a16="http://schemas.microsoft.com/office/drawing/2014/main" id="{17B8C0A9-E18B-4040-8002-AFDF10EDB65E}"/>
                  </a:ext>
                </a:extLst>
              </p:cNvPr>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28" name="Oval 465">
                <a:extLst>
                  <a:ext uri="{FF2B5EF4-FFF2-40B4-BE49-F238E27FC236}">
                    <a16:creationId xmlns:a16="http://schemas.microsoft.com/office/drawing/2014/main" id="{E69BD8D7-85A6-4ABF-9E3D-890DE6AF14FB}"/>
                  </a:ext>
                </a:extLst>
              </p:cNvPr>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29" name="Oval 466">
                <a:extLst>
                  <a:ext uri="{FF2B5EF4-FFF2-40B4-BE49-F238E27FC236}">
                    <a16:creationId xmlns:a16="http://schemas.microsoft.com/office/drawing/2014/main" id="{0D7A1DED-F459-4D5D-B562-99C4C4691ED7}"/>
                  </a:ext>
                </a:extLst>
              </p:cNvPr>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30" name="Oval 467">
                <a:extLst>
                  <a:ext uri="{FF2B5EF4-FFF2-40B4-BE49-F238E27FC236}">
                    <a16:creationId xmlns:a16="http://schemas.microsoft.com/office/drawing/2014/main" id="{FF57BC49-F116-4C6C-B109-4C60DAC95BEB}"/>
                  </a:ext>
                </a:extLst>
              </p:cNvPr>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31" name="Oval 468">
                <a:extLst>
                  <a:ext uri="{FF2B5EF4-FFF2-40B4-BE49-F238E27FC236}">
                    <a16:creationId xmlns:a16="http://schemas.microsoft.com/office/drawing/2014/main" id="{3FC7D528-5A29-46B0-8AA5-9D7EC6337171}"/>
                  </a:ext>
                </a:extLst>
              </p:cNvPr>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32" name="Oval 469">
                <a:extLst>
                  <a:ext uri="{FF2B5EF4-FFF2-40B4-BE49-F238E27FC236}">
                    <a16:creationId xmlns:a16="http://schemas.microsoft.com/office/drawing/2014/main" id="{B6138D9D-6E42-4CCC-A87F-36ADA2AF20B0}"/>
                  </a:ext>
                </a:extLst>
              </p:cNvPr>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33" name="Oval 470">
                <a:extLst>
                  <a:ext uri="{FF2B5EF4-FFF2-40B4-BE49-F238E27FC236}">
                    <a16:creationId xmlns:a16="http://schemas.microsoft.com/office/drawing/2014/main" id="{C1C78C61-3C9C-42E7-A0EC-B2FD4967FCAF}"/>
                  </a:ext>
                </a:extLst>
              </p:cNvPr>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34" name="Oval 471">
                <a:extLst>
                  <a:ext uri="{FF2B5EF4-FFF2-40B4-BE49-F238E27FC236}">
                    <a16:creationId xmlns:a16="http://schemas.microsoft.com/office/drawing/2014/main" id="{196B7DE3-E8C5-439A-8E88-1AC711C50D64}"/>
                  </a:ext>
                </a:extLst>
              </p:cNvPr>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35" name="Oval 472">
                <a:extLst>
                  <a:ext uri="{FF2B5EF4-FFF2-40B4-BE49-F238E27FC236}">
                    <a16:creationId xmlns:a16="http://schemas.microsoft.com/office/drawing/2014/main" id="{33B41478-007C-4E89-BCF9-AE3446BCDCBE}"/>
                  </a:ext>
                </a:extLst>
              </p:cNvPr>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36" name="Oval 473">
                <a:extLst>
                  <a:ext uri="{FF2B5EF4-FFF2-40B4-BE49-F238E27FC236}">
                    <a16:creationId xmlns:a16="http://schemas.microsoft.com/office/drawing/2014/main" id="{F47B3415-C2DD-4347-AFED-060E793102A7}"/>
                  </a:ext>
                </a:extLst>
              </p:cNvPr>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37" name="Oval 474">
                <a:extLst>
                  <a:ext uri="{FF2B5EF4-FFF2-40B4-BE49-F238E27FC236}">
                    <a16:creationId xmlns:a16="http://schemas.microsoft.com/office/drawing/2014/main" id="{A366D3A7-7B48-4DAB-B1D3-8B78B532DF4A}"/>
                  </a:ext>
                </a:extLst>
              </p:cNvPr>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38" name="Oval 475">
                <a:extLst>
                  <a:ext uri="{FF2B5EF4-FFF2-40B4-BE49-F238E27FC236}">
                    <a16:creationId xmlns:a16="http://schemas.microsoft.com/office/drawing/2014/main" id="{48102A40-163A-4C64-8D2F-D90EF25D78E7}"/>
                  </a:ext>
                </a:extLst>
              </p:cNvPr>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39" name="Oval 476">
                <a:extLst>
                  <a:ext uri="{FF2B5EF4-FFF2-40B4-BE49-F238E27FC236}">
                    <a16:creationId xmlns:a16="http://schemas.microsoft.com/office/drawing/2014/main" id="{51AE261B-7B12-4041-B14D-C957FD48ECDA}"/>
                  </a:ext>
                </a:extLst>
              </p:cNvPr>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40" name="Oval 477">
                <a:extLst>
                  <a:ext uri="{FF2B5EF4-FFF2-40B4-BE49-F238E27FC236}">
                    <a16:creationId xmlns:a16="http://schemas.microsoft.com/office/drawing/2014/main" id="{F22C73A9-2AC6-4EE4-B223-B55C098AC64B}"/>
                  </a:ext>
                </a:extLst>
              </p:cNvPr>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41" name="Oval 478">
                <a:extLst>
                  <a:ext uri="{FF2B5EF4-FFF2-40B4-BE49-F238E27FC236}">
                    <a16:creationId xmlns:a16="http://schemas.microsoft.com/office/drawing/2014/main" id="{4446FFCF-A61C-4C56-9B7B-6B5C441628F0}"/>
                  </a:ext>
                </a:extLst>
              </p:cNvPr>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42" name="Oval 479">
                <a:extLst>
                  <a:ext uri="{FF2B5EF4-FFF2-40B4-BE49-F238E27FC236}">
                    <a16:creationId xmlns:a16="http://schemas.microsoft.com/office/drawing/2014/main" id="{4063DE21-B3C3-4035-983C-7DD3E7E5CD33}"/>
                  </a:ext>
                </a:extLst>
              </p:cNvPr>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43" name="Oval 480">
                <a:extLst>
                  <a:ext uri="{FF2B5EF4-FFF2-40B4-BE49-F238E27FC236}">
                    <a16:creationId xmlns:a16="http://schemas.microsoft.com/office/drawing/2014/main" id="{0871AA64-4D44-43B3-8962-A69792914BFC}"/>
                  </a:ext>
                </a:extLst>
              </p:cNvPr>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44" name="Oval 481">
                <a:extLst>
                  <a:ext uri="{FF2B5EF4-FFF2-40B4-BE49-F238E27FC236}">
                    <a16:creationId xmlns:a16="http://schemas.microsoft.com/office/drawing/2014/main" id="{2561B74A-48A0-47A9-A5D4-6183753452E1}"/>
                  </a:ext>
                </a:extLst>
              </p:cNvPr>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45" name="Oval 482">
                <a:extLst>
                  <a:ext uri="{FF2B5EF4-FFF2-40B4-BE49-F238E27FC236}">
                    <a16:creationId xmlns:a16="http://schemas.microsoft.com/office/drawing/2014/main" id="{0293E925-B8B6-42B2-BF00-13BB6913D650}"/>
                  </a:ext>
                </a:extLst>
              </p:cNvPr>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46" name="Oval 483">
                <a:extLst>
                  <a:ext uri="{FF2B5EF4-FFF2-40B4-BE49-F238E27FC236}">
                    <a16:creationId xmlns:a16="http://schemas.microsoft.com/office/drawing/2014/main" id="{0124C3E9-A36D-48BF-9F9F-79B27B309340}"/>
                  </a:ext>
                </a:extLst>
              </p:cNvPr>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47" name="Oval 484">
                <a:extLst>
                  <a:ext uri="{FF2B5EF4-FFF2-40B4-BE49-F238E27FC236}">
                    <a16:creationId xmlns:a16="http://schemas.microsoft.com/office/drawing/2014/main" id="{0527C84A-C6B5-4912-A467-3FF71E7C25E3}"/>
                  </a:ext>
                </a:extLst>
              </p:cNvPr>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48" name="Oval 485">
                <a:extLst>
                  <a:ext uri="{FF2B5EF4-FFF2-40B4-BE49-F238E27FC236}">
                    <a16:creationId xmlns:a16="http://schemas.microsoft.com/office/drawing/2014/main" id="{79861299-8168-439B-9329-CD0D55F7A3DF}"/>
                  </a:ext>
                </a:extLst>
              </p:cNvPr>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49" name="Oval 486">
                <a:extLst>
                  <a:ext uri="{FF2B5EF4-FFF2-40B4-BE49-F238E27FC236}">
                    <a16:creationId xmlns:a16="http://schemas.microsoft.com/office/drawing/2014/main" id="{EF98CF86-2276-432F-A8FA-E68492BB60C0}"/>
                  </a:ext>
                </a:extLst>
              </p:cNvPr>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50" name="Oval 487">
                <a:extLst>
                  <a:ext uri="{FF2B5EF4-FFF2-40B4-BE49-F238E27FC236}">
                    <a16:creationId xmlns:a16="http://schemas.microsoft.com/office/drawing/2014/main" id="{F0D66E6E-0EB8-4903-9196-127948BA545E}"/>
                  </a:ext>
                </a:extLst>
              </p:cNvPr>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51" name="Oval 488">
                <a:extLst>
                  <a:ext uri="{FF2B5EF4-FFF2-40B4-BE49-F238E27FC236}">
                    <a16:creationId xmlns:a16="http://schemas.microsoft.com/office/drawing/2014/main" id="{8C1CCDC8-CD00-4AA8-AD92-4200CC633AD8}"/>
                  </a:ext>
                </a:extLst>
              </p:cNvPr>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52" name="Oval 489">
                <a:extLst>
                  <a:ext uri="{FF2B5EF4-FFF2-40B4-BE49-F238E27FC236}">
                    <a16:creationId xmlns:a16="http://schemas.microsoft.com/office/drawing/2014/main" id="{ABCB3D52-A2DB-4DA4-AAB9-453300E01C25}"/>
                  </a:ext>
                </a:extLst>
              </p:cNvPr>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53" name="Oval 490">
                <a:extLst>
                  <a:ext uri="{FF2B5EF4-FFF2-40B4-BE49-F238E27FC236}">
                    <a16:creationId xmlns:a16="http://schemas.microsoft.com/office/drawing/2014/main" id="{37568A64-4D41-4771-9589-7E1031832042}"/>
                  </a:ext>
                </a:extLst>
              </p:cNvPr>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54" name="Oval 491">
                <a:extLst>
                  <a:ext uri="{FF2B5EF4-FFF2-40B4-BE49-F238E27FC236}">
                    <a16:creationId xmlns:a16="http://schemas.microsoft.com/office/drawing/2014/main" id="{A9E18AED-3413-411D-97D4-1F74D5136482}"/>
                  </a:ext>
                </a:extLst>
              </p:cNvPr>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55" name="Oval 492">
                <a:extLst>
                  <a:ext uri="{FF2B5EF4-FFF2-40B4-BE49-F238E27FC236}">
                    <a16:creationId xmlns:a16="http://schemas.microsoft.com/office/drawing/2014/main" id="{5432C1B4-F277-43FF-A6DA-33A5143EC546}"/>
                  </a:ext>
                </a:extLst>
              </p:cNvPr>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56" name="Oval 493">
                <a:extLst>
                  <a:ext uri="{FF2B5EF4-FFF2-40B4-BE49-F238E27FC236}">
                    <a16:creationId xmlns:a16="http://schemas.microsoft.com/office/drawing/2014/main" id="{37420E45-37BF-4C00-96ED-C86F35027A39}"/>
                  </a:ext>
                </a:extLst>
              </p:cNvPr>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57" name="Oval 494">
                <a:extLst>
                  <a:ext uri="{FF2B5EF4-FFF2-40B4-BE49-F238E27FC236}">
                    <a16:creationId xmlns:a16="http://schemas.microsoft.com/office/drawing/2014/main" id="{F1D88134-76DB-4A70-9E74-FFDD2AAF874F}"/>
                  </a:ext>
                </a:extLst>
              </p:cNvPr>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58" name="Oval 495">
                <a:extLst>
                  <a:ext uri="{FF2B5EF4-FFF2-40B4-BE49-F238E27FC236}">
                    <a16:creationId xmlns:a16="http://schemas.microsoft.com/office/drawing/2014/main" id="{8D052A52-6480-4957-A754-186F9871FA6D}"/>
                  </a:ext>
                </a:extLst>
              </p:cNvPr>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59" name="Oval 496">
                <a:extLst>
                  <a:ext uri="{FF2B5EF4-FFF2-40B4-BE49-F238E27FC236}">
                    <a16:creationId xmlns:a16="http://schemas.microsoft.com/office/drawing/2014/main" id="{77949C5E-6EE7-4742-A84A-9855DEF234DE}"/>
                  </a:ext>
                </a:extLst>
              </p:cNvPr>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0" name="Oval 497">
                <a:extLst>
                  <a:ext uri="{FF2B5EF4-FFF2-40B4-BE49-F238E27FC236}">
                    <a16:creationId xmlns:a16="http://schemas.microsoft.com/office/drawing/2014/main" id="{18C4FE07-9BEC-41B1-B705-613340D9D321}"/>
                  </a:ext>
                </a:extLst>
              </p:cNvPr>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1" name="Oval 498">
                <a:extLst>
                  <a:ext uri="{FF2B5EF4-FFF2-40B4-BE49-F238E27FC236}">
                    <a16:creationId xmlns:a16="http://schemas.microsoft.com/office/drawing/2014/main" id="{D66B3264-9477-410E-9C06-A4469F67FE94}"/>
                  </a:ext>
                </a:extLst>
              </p:cNvPr>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2" name="Oval 499">
                <a:extLst>
                  <a:ext uri="{FF2B5EF4-FFF2-40B4-BE49-F238E27FC236}">
                    <a16:creationId xmlns:a16="http://schemas.microsoft.com/office/drawing/2014/main" id="{F33D98F9-9C5D-485C-A6F5-7A777557BF91}"/>
                  </a:ext>
                </a:extLst>
              </p:cNvPr>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3" name="Oval 500">
                <a:extLst>
                  <a:ext uri="{FF2B5EF4-FFF2-40B4-BE49-F238E27FC236}">
                    <a16:creationId xmlns:a16="http://schemas.microsoft.com/office/drawing/2014/main" id="{4A305AF4-D2FA-4463-B47B-3B418D676FE9}"/>
                  </a:ext>
                </a:extLst>
              </p:cNvPr>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4" name="Oval 501">
                <a:extLst>
                  <a:ext uri="{FF2B5EF4-FFF2-40B4-BE49-F238E27FC236}">
                    <a16:creationId xmlns:a16="http://schemas.microsoft.com/office/drawing/2014/main" id="{9480735E-D59A-42C1-A9FF-4C4A1F40AE39}"/>
                  </a:ext>
                </a:extLst>
              </p:cNvPr>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5" name="Oval 502">
                <a:extLst>
                  <a:ext uri="{FF2B5EF4-FFF2-40B4-BE49-F238E27FC236}">
                    <a16:creationId xmlns:a16="http://schemas.microsoft.com/office/drawing/2014/main" id="{C4AC34E6-C01C-4AD6-B2E1-F0F4208E285E}"/>
                  </a:ext>
                </a:extLst>
              </p:cNvPr>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6" name="Oval 503">
                <a:extLst>
                  <a:ext uri="{FF2B5EF4-FFF2-40B4-BE49-F238E27FC236}">
                    <a16:creationId xmlns:a16="http://schemas.microsoft.com/office/drawing/2014/main" id="{3C6E9CC9-EBA2-4F4E-BA46-CD3376F411C3}"/>
                  </a:ext>
                </a:extLst>
              </p:cNvPr>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7" name="Oval 504">
                <a:extLst>
                  <a:ext uri="{FF2B5EF4-FFF2-40B4-BE49-F238E27FC236}">
                    <a16:creationId xmlns:a16="http://schemas.microsoft.com/office/drawing/2014/main" id="{261F6C49-098F-4E1D-922E-9A7F85FF6C4E}"/>
                  </a:ext>
                </a:extLst>
              </p:cNvPr>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8" name="Oval 505">
                <a:extLst>
                  <a:ext uri="{FF2B5EF4-FFF2-40B4-BE49-F238E27FC236}">
                    <a16:creationId xmlns:a16="http://schemas.microsoft.com/office/drawing/2014/main" id="{C82A8493-EA91-4DD1-AE90-F06A604ECBAB}"/>
                  </a:ext>
                </a:extLst>
              </p:cNvPr>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9" name="Oval 506">
                <a:extLst>
                  <a:ext uri="{FF2B5EF4-FFF2-40B4-BE49-F238E27FC236}">
                    <a16:creationId xmlns:a16="http://schemas.microsoft.com/office/drawing/2014/main" id="{4F9AB680-C52D-4C29-AF39-3B117404ED89}"/>
                  </a:ext>
                </a:extLst>
              </p:cNvPr>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0" name="Oval 507">
                <a:extLst>
                  <a:ext uri="{FF2B5EF4-FFF2-40B4-BE49-F238E27FC236}">
                    <a16:creationId xmlns:a16="http://schemas.microsoft.com/office/drawing/2014/main" id="{6E1560FA-D1E4-4A34-A574-7ADF3FD07FA4}"/>
                  </a:ext>
                </a:extLst>
              </p:cNvPr>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1" name="Oval 508">
                <a:extLst>
                  <a:ext uri="{FF2B5EF4-FFF2-40B4-BE49-F238E27FC236}">
                    <a16:creationId xmlns:a16="http://schemas.microsoft.com/office/drawing/2014/main" id="{46D4821C-3F2D-45E7-9B49-D2D13020221E}"/>
                  </a:ext>
                </a:extLst>
              </p:cNvPr>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2" name="Oval 509">
                <a:extLst>
                  <a:ext uri="{FF2B5EF4-FFF2-40B4-BE49-F238E27FC236}">
                    <a16:creationId xmlns:a16="http://schemas.microsoft.com/office/drawing/2014/main" id="{517E70FC-5D58-4BF3-BDEF-CAA0DA65E7A3}"/>
                  </a:ext>
                </a:extLst>
              </p:cNvPr>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3" name="Oval 510">
                <a:extLst>
                  <a:ext uri="{FF2B5EF4-FFF2-40B4-BE49-F238E27FC236}">
                    <a16:creationId xmlns:a16="http://schemas.microsoft.com/office/drawing/2014/main" id="{9987DB98-35D7-425B-A8B2-27F3F82DFA96}"/>
                  </a:ext>
                </a:extLst>
              </p:cNvPr>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4" name="Oval 511">
                <a:extLst>
                  <a:ext uri="{FF2B5EF4-FFF2-40B4-BE49-F238E27FC236}">
                    <a16:creationId xmlns:a16="http://schemas.microsoft.com/office/drawing/2014/main" id="{A3A7C351-3F8F-4BB2-8332-8B3D78E5ACDD}"/>
                  </a:ext>
                </a:extLst>
              </p:cNvPr>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5" name="Oval 512">
                <a:extLst>
                  <a:ext uri="{FF2B5EF4-FFF2-40B4-BE49-F238E27FC236}">
                    <a16:creationId xmlns:a16="http://schemas.microsoft.com/office/drawing/2014/main" id="{DF650AC6-A707-46A9-BFDD-A0E11CD6F55B}"/>
                  </a:ext>
                </a:extLst>
              </p:cNvPr>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6" name="Oval 513">
                <a:extLst>
                  <a:ext uri="{FF2B5EF4-FFF2-40B4-BE49-F238E27FC236}">
                    <a16:creationId xmlns:a16="http://schemas.microsoft.com/office/drawing/2014/main" id="{2604161D-1C79-455D-B92E-D40206818939}"/>
                  </a:ext>
                </a:extLst>
              </p:cNvPr>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grpSp>
        <p:nvGrpSpPr>
          <p:cNvPr id="14" name="highlighted CPUs">
            <a:extLst>
              <a:ext uri="{FF2B5EF4-FFF2-40B4-BE49-F238E27FC236}">
                <a16:creationId xmlns:a16="http://schemas.microsoft.com/office/drawing/2014/main" id="{6C51A4B8-0337-48D4-88F5-68F8979EBC7E}"/>
              </a:ext>
            </a:extLst>
          </p:cNvPr>
          <p:cNvGrpSpPr/>
          <p:nvPr/>
        </p:nvGrpSpPr>
        <p:grpSpPr>
          <a:xfrm>
            <a:off x="433612" y="3751678"/>
            <a:ext cx="3659208" cy="1296476"/>
            <a:chOff x="655637" y="4106862"/>
            <a:chExt cx="4879378" cy="1728785"/>
          </a:xfrm>
          <a:noFill/>
          <a:scene3d>
            <a:camera prst="orthographicFront">
              <a:rot lat="17099985" lon="21599989" rev="0"/>
            </a:camera>
            <a:lightRig rig="threePt" dir="t"/>
          </a:scene3d>
        </p:grpSpPr>
        <p:sp>
          <p:nvSpPr>
            <p:cNvPr id="151" name="Oval 172">
              <a:extLst>
                <a:ext uri="{FF2B5EF4-FFF2-40B4-BE49-F238E27FC236}">
                  <a16:creationId xmlns:a16="http://schemas.microsoft.com/office/drawing/2014/main" id="{B115A8E1-8EAD-4996-8720-C7FF8E5DB755}"/>
                </a:ext>
              </a:extLst>
            </p:cNvPr>
            <p:cNvSpPr/>
            <p:nvPr/>
          </p:nvSpPr>
          <p:spPr bwMode="auto">
            <a:xfrm>
              <a:off x="1389290"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2" name="Oval 173">
              <a:extLst>
                <a:ext uri="{FF2B5EF4-FFF2-40B4-BE49-F238E27FC236}">
                  <a16:creationId xmlns:a16="http://schemas.microsoft.com/office/drawing/2014/main" id="{F3CE2594-26F4-4B38-9576-6EB4A3BDA068}"/>
                </a:ext>
              </a:extLst>
            </p:cNvPr>
            <p:cNvSpPr/>
            <p:nvPr/>
          </p:nvSpPr>
          <p:spPr bwMode="auto">
            <a:xfrm>
              <a:off x="1267017"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3" name="Oval 174">
              <a:extLst>
                <a:ext uri="{FF2B5EF4-FFF2-40B4-BE49-F238E27FC236}">
                  <a16:creationId xmlns:a16="http://schemas.microsoft.com/office/drawing/2014/main" id="{6959D627-B3E0-423B-ADC5-93E4534C25C7}"/>
                </a:ext>
              </a:extLst>
            </p:cNvPr>
            <p:cNvSpPr/>
            <p:nvPr/>
          </p:nvSpPr>
          <p:spPr bwMode="auto">
            <a:xfrm>
              <a:off x="1144741"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4" name="Oval 175">
              <a:extLst>
                <a:ext uri="{FF2B5EF4-FFF2-40B4-BE49-F238E27FC236}">
                  <a16:creationId xmlns:a16="http://schemas.microsoft.com/office/drawing/2014/main" id="{6B3EF43B-6DB2-4EB5-9AFC-29417A69BC4C}"/>
                </a:ext>
              </a:extLst>
            </p:cNvPr>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5" name="Oval 176">
              <a:extLst>
                <a:ext uri="{FF2B5EF4-FFF2-40B4-BE49-F238E27FC236}">
                  <a16:creationId xmlns:a16="http://schemas.microsoft.com/office/drawing/2014/main" id="{552CC022-E28B-4483-932F-8CCDB6BA2DF1}"/>
                </a:ext>
              </a:extLst>
            </p:cNvPr>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6" name="Oval 177">
              <a:extLst>
                <a:ext uri="{FF2B5EF4-FFF2-40B4-BE49-F238E27FC236}">
                  <a16:creationId xmlns:a16="http://schemas.microsoft.com/office/drawing/2014/main" id="{23C09EC5-93A0-4774-A54F-95B46EC74C66}"/>
                </a:ext>
              </a:extLst>
            </p:cNvPr>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7" name="Oval 178">
              <a:extLst>
                <a:ext uri="{FF2B5EF4-FFF2-40B4-BE49-F238E27FC236}">
                  <a16:creationId xmlns:a16="http://schemas.microsoft.com/office/drawing/2014/main" id="{E4E97238-F6A3-46E3-A599-4617721BF8F7}"/>
                </a:ext>
              </a:extLst>
            </p:cNvPr>
            <p:cNvSpPr/>
            <p:nvPr/>
          </p:nvSpPr>
          <p:spPr bwMode="auto">
            <a:xfrm>
              <a:off x="655637" y="5607047"/>
              <a:ext cx="228600" cy="228600"/>
            </a:xfrm>
            <a:prstGeom prst="ellipse">
              <a:avLst/>
            </a:prstGeom>
            <a:no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8" name="Oval 179">
              <a:extLst>
                <a:ext uri="{FF2B5EF4-FFF2-40B4-BE49-F238E27FC236}">
                  <a16:creationId xmlns:a16="http://schemas.microsoft.com/office/drawing/2014/main" id="{35C10C9C-B244-4552-8035-C6645D3A5140}"/>
                </a:ext>
              </a:extLst>
            </p:cNvPr>
            <p:cNvSpPr/>
            <p:nvPr/>
          </p:nvSpPr>
          <p:spPr bwMode="auto">
            <a:xfrm>
              <a:off x="1650432"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9" name="Oval 180">
              <a:extLst>
                <a:ext uri="{FF2B5EF4-FFF2-40B4-BE49-F238E27FC236}">
                  <a16:creationId xmlns:a16="http://schemas.microsoft.com/office/drawing/2014/main" id="{0B1F3436-115D-4983-B25B-A7B73314BDB6}"/>
                </a:ext>
              </a:extLst>
            </p:cNvPr>
            <p:cNvSpPr/>
            <p:nvPr/>
          </p:nvSpPr>
          <p:spPr bwMode="auto">
            <a:xfrm>
              <a:off x="1528159"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0" name="Oval 181">
              <a:extLst>
                <a:ext uri="{FF2B5EF4-FFF2-40B4-BE49-F238E27FC236}">
                  <a16:creationId xmlns:a16="http://schemas.microsoft.com/office/drawing/2014/main" id="{7ACFDB76-DE6B-4EE0-AE43-D18747FC518A}"/>
                </a:ext>
              </a:extLst>
            </p:cNvPr>
            <p:cNvSpPr/>
            <p:nvPr/>
          </p:nvSpPr>
          <p:spPr bwMode="auto">
            <a:xfrm>
              <a:off x="1405883"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1" name="Oval 182">
              <a:extLst>
                <a:ext uri="{FF2B5EF4-FFF2-40B4-BE49-F238E27FC236}">
                  <a16:creationId xmlns:a16="http://schemas.microsoft.com/office/drawing/2014/main" id="{0611E29A-E0EA-4919-9C87-3CC51E2C06D6}"/>
                </a:ext>
              </a:extLst>
            </p:cNvPr>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2" name="Oval 183">
              <a:extLst>
                <a:ext uri="{FF2B5EF4-FFF2-40B4-BE49-F238E27FC236}">
                  <a16:creationId xmlns:a16="http://schemas.microsoft.com/office/drawing/2014/main" id="{C562FBC3-D279-4154-AF6A-728E87A0017F}"/>
                </a:ext>
              </a:extLst>
            </p:cNvPr>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3" name="Oval 184">
              <a:extLst>
                <a:ext uri="{FF2B5EF4-FFF2-40B4-BE49-F238E27FC236}">
                  <a16:creationId xmlns:a16="http://schemas.microsoft.com/office/drawing/2014/main" id="{27D7B0DF-98B4-41AD-B95F-5CFEFB156137}"/>
                </a:ext>
              </a:extLst>
            </p:cNvPr>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4" name="Oval 185">
              <a:extLst>
                <a:ext uri="{FF2B5EF4-FFF2-40B4-BE49-F238E27FC236}">
                  <a16:creationId xmlns:a16="http://schemas.microsoft.com/office/drawing/2014/main" id="{CB363125-81BC-4A79-B4D5-61941DAAD2EE}"/>
                </a:ext>
              </a:extLst>
            </p:cNvPr>
            <p:cNvSpPr/>
            <p:nvPr/>
          </p:nvSpPr>
          <p:spPr bwMode="auto">
            <a:xfrm>
              <a:off x="916779" y="5607047"/>
              <a:ext cx="228600" cy="228600"/>
            </a:xfrm>
            <a:prstGeom prst="ellipse">
              <a:avLst/>
            </a:prstGeom>
            <a:no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5" name="Oval 186">
              <a:extLst>
                <a:ext uri="{FF2B5EF4-FFF2-40B4-BE49-F238E27FC236}">
                  <a16:creationId xmlns:a16="http://schemas.microsoft.com/office/drawing/2014/main" id="{0D6703A5-9831-4FBC-85E5-68219F442961}"/>
                </a:ext>
              </a:extLst>
            </p:cNvPr>
            <p:cNvSpPr/>
            <p:nvPr/>
          </p:nvSpPr>
          <p:spPr bwMode="auto">
            <a:xfrm>
              <a:off x="1911574"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6" name="Oval 187">
              <a:extLst>
                <a:ext uri="{FF2B5EF4-FFF2-40B4-BE49-F238E27FC236}">
                  <a16:creationId xmlns:a16="http://schemas.microsoft.com/office/drawing/2014/main" id="{4C95F639-FB04-4F23-A836-D5C362EED511}"/>
                </a:ext>
              </a:extLst>
            </p:cNvPr>
            <p:cNvSpPr/>
            <p:nvPr/>
          </p:nvSpPr>
          <p:spPr bwMode="auto">
            <a:xfrm>
              <a:off x="1789301"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7" name="Oval 188">
              <a:extLst>
                <a:ext uri="{FF2B5EF4-FFF2-40B4-BE49-F238E27FC236}">
                  <a16:creationId xmlns:a16="http://schemas.microsoft.com/office/drawing/2014/main" id="{F7DFA54E-A007-4F8D-9E5F-2222234AF5FF}"/>
                </a:ext>
              </a:extLst>
            </p:cNvPr>
            <p:cNvSpPr/>
            <p:nvPr/>
          </p:nvSpPr>
          <p:spPr bwMode="auto">
            <a:xfrm>
              <a:off x="1667025"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8" name="Oval 189">
              <a:extLst>
                <a:ext uri="{FF2B5EF4-FFF2-40B4-BE49-F238E27FC236}">
                  <a16:creationId xmlns:a16="http://schemas.microsoft.com/office/drawing/2014/main" id="{DA3431DC-C511-4680-83DB-BCD39E616CF0}"/>
                </a:ext>
              </a:extLst>
            </p:cNvPr>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9" name="Oval 190">
              <a:extLst>
                <a:ext uri="{FF2B5EF4-FFF2-40B4-BE49-F238E27FC236}">
                  <a16:creationId xmlns:a16="http://schemas.microsoft.com/office/drawing/2014/main" id="{026C9065-C99F-4907-B5A7-9D6ECC4EC115}"/>
                </a:ext>
              </a:extLst>
            </p:cNvPr>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0" name="Oval 191">
              <a:extLst>
                <a:ext uri="{FF2B5EF4-FFF2-40B4-BE49-F238E27FC236}">
                  <a16:creationId xmlns:a16="http://schemas.microsoft.com/office/drawing/2014/main" id="{02D98A86-E7EF-4511-9F62-AAA8417312FC}"/>
                </a:ext>
              </a:extLst>
            </p:cNvPr>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1" name="Oval 192">
              <a:extLst>
                <a:ext uri="{FF2B5EF4-FFF2-40B4-BE49-F238E27FC236}">
                  <a16:creationId xmlns:a16="http://schemas.microsoft.com/office/drawing/2014/main" id="{8FE7CA18-8AA9-4631-A0B4-FE053751F963}"/>
                </a:ext>
              </a:extLst>
            </p:cNvPr>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2" name="Oval 193">
              <a:extLst>
                <a:ext uri="{FF2B5EF4-FFF2-40B4-BE49-F238E27FC236}">
                  <a16:creationId xmlns:a16="http://schemas.microsoft.com/office/drawing/2014/main" id="{A0B0B832-1304-4813-A85D-96FBBBCAC780}"/>
                </a:ext>
              </a:extLst>
            </p:cNvPr>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3" name="Oval 194">
              <a:extLst>
                <a:ext uri="{FF2B5EF4-FFF2-40B4-BE49-F238E27FC236}">
                  <a16:creationId xmlns:a16="http://schemas.microsoft.com/office/drawing/2014/main" id="{A8814D49-7E09-49D4-8405-89D0FD2115D0}"/>
                </a:ext>
              </a:extLst>
            </p:cNvPr>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4" name="Oval 195">
              <a:extLst>
                <a:ext uri="{FF2B5EF4-FFF2-40B4-BE49-F238E27FC236}">
                  <a16:creationId xmlns:a16="http://schemas.microsoft.com/office/drawing/2014/main" id="{9760E158-6D19-445F-9EB7-82DA32C2117E}"/>
                </a:ext>
              </a:extLst>
            </p:cNvPr>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5" name="Oval 196">
              <a:extLst>
                <a:ext uri="{FF2B5EF4-FFF2-40B4-BE49-F238E27FC236}">
                  <a16:creationId xmlns:a16="http://schemas.microsoft.com/office/drawing/2014/main" id="{E142EB72-5663-40E4-B671-D66FB5BEC479}"/>
                </a:ext>
              </a:extLst>
            </p:cNvPr>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6" name="Oval 197">
              <a:extLst>
                <a:ext uri="{FF2B5EF4-FFF2-40B4-BE49-F238E27FC236}">
                  <a16:creationId xmlns:a16="http://schemas.microsoft.com/office/drawing/2014/main" id="{A82BEEAB-DE13-4806-B9A9-261500DFECA0}"/>
                </a:ext>
              </a:extLst>
            </p:cNvPr>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7" name="Oval 198">
              <a:extLst>
                <a:ext uri="{FF2B5EF4-FFF2-40B4-BE49-F238E27FC236}">
                  <a16:creationId xmlns:a16="http://schemas.microsoft.com/office/drawing/2014/main" id="{372E07EE-280B-42CA-834B-6C78FDD3CC66}"/>
                </a:ext>
              </a:extLst>
            </p:cNvPr>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8" name="Oval 199">
              <a:extLst>
                <a:ext uri="{FF2B5EF4-FFF2-40B4-BE49-F238E27FC236}">
                  <a16:creationId xmlns:a16="http://schemas.microsoft.com/office/drawing/2014/main" id="{FF4D9D02-DEA6-4180-8556-DF6D19240C4A}"/>
                </a:ext>
              </a:extLst>
            </p:cNvPr>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9" name="Oval 200">
              <a:extLst>
                <a:ext uri="{FF2B5EF4-FFF2-40B4-BE49-F238E27FC236}">
                  <a16:creationId xmlns:a16="http://schemas.microsoft.com/office/drawing/2014/main" id="{F28D77B0-27FD-4B48-B5AF-08138B4F9972}"/>
                </a:ext>
              </a:extLst>
            </p:cNvPr>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0" name="Oval 201">
              <a:extLst>
                <a:ext uri="{FF2B5EF4-FFF2-40B4-BE49-F238E27FC236}">
                  <a16:creationId xmlns:a16="http://schemas.microsoft.com/office/drawing/2014/main" id="{092894D1-BC52-456C-9CE8-42DCDABA90E3}"/>
                </a:ext>
              </a:extLst>
            </p:cNvPr>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1" name="Oval 202">
              <a:extLst>
                <a:ext uri="{FF2B5EF4-FFF2-40B4-BE49-F238E27FC236}">
                  <a16:creationId xmlns:a16="http://schemas.microsoft.com/office/drawing/2014/main" id="{ED903207-2A6F-47A1-9D0E-6E124678AB51}"/>
                </a:ext>
              </a:extLst>
            </p:cNvPr>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2" name="Oval 203">
              <a:extLst>
                <a:ext uri="{FF2B5EF4-FFF2-40B4-BE49-F238E27FC236}">
                  <a16:creationId xmlns:a16="http://schemas.microsoft.com/office/drawing/2014/main" id="{D5F3A261-52DE-425E-8BF8-A4D1082C7E4A}"/>
                </a:ext>
              </a:extLst>
            </p:cNvPr>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3" name="Oval 204">
              <a:extLst>
                <a:ext uri="{FF2B5EF4-FFF2-40B4-BE49-F238E27FC236}">
                  <a16:creationId xmlns:a16="http://schemas.microsoft.com/office/drawing/2014/main" id="{859B41F3-7329-4E7D-97BC-3923CAEAC479}"/>
                </a:ext>
              </a:extLst>
            </p:cNvPr>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4" name="Oval 205">
              <a:extLst>
                <a:ext uri="{FF2B5EF4-FFF2-40B4-BE49-F238E27FC236}">
                  <a16:creationId xmlns:a16="http://schemas.microsoft.com/office/drawing/2014/main" id="{064F32E6-D07C-4CCA-8316-37E8584D38EB}"/>
                </a:ext>
              </a:extLst>
            </p:cNvPr>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5" name="Oval 206">
              <a:extLst>
                <a:ext uri="{FF2B5EF4-FFF2-40B4-BE49-F238E27FC236}">
                  <a16:creationId xmlns:a16="http://schemas.microsoft.com/office/drawing/2014/main" id="{BAEF4CA7-0BDB-4E26-B760-FF75867E6402}"/>
                </a:ext>
              </a:extLst>
            </p:cNvPr>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6" name="Oval 207">
              <a:extLst>
                <a:ext uri="{FF2B5EF4-FFF2-40B4-BE49-F238E27FC236}">
                  <a16:creationId xmlns:a16="http://schemas.microsoft.com/office/drawing/2014/main" id="{115D7C8F-0488-446B-B393-71BC242B9CC8}"/>
                </a:ext>
              </a:extLst>
            </p:cNvPr>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7" name="Oval 208">
              <a:extLst>
                <a:ext uri="{FF2B5EF4-FFF2-40B4-BE49-F238E27FC236}">
                  <a16:creationId xmlns:a16="http://schemas.microsoft.com/office/drawing/2014/main" id="{672939C3-8FC3-4F53-B9B3-4595E9AAEAB2}"/>
                </a:ext>
              </a:extLst>
            </p:cNvPr>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8" name="Oval 209">
              <a:extLst>
                <a:ext uri="{FF2B5EF4-FFF2-40B4-BE49-F238E27FC236}">
                  <a16:creationId xmlns:a16="http://schemas.microsoft.com/office/drawing/2014/main" id="{4A5C927C-9C48-4167-A859-5F47EE875A51}"/>
                </a:ext>
              </a:extLst>
            </p:cNvPr>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9" name="Oval 210">
              <a:extLst>
                <a:ext uri="{FF2B5EF4-FFF2-40B4-BE49-F238E27FC236}">
                  <a16:creationId xmlns:a16="http://schemas.microsoft.com/office/drawing/2014/main" id="{BACC9DA8-57C8-4082-A7C5-F785BDE48342}"/>
                </a:ext>
              </a:extLst>
            </p:cNvPr>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0" name="Oval 211">
              <a:extLst>
                <a:ext uri="{FF2B5EF4-FFF2-40B4-BE49-F238E27FC236}">
                  <a16:creationId xmlns:a16="http://schemas.microsoft.com/office/drawing/2014/main" id="{833BB428-921E-4DEB-9EFF-5A534680651A}"/>
                </a:ext>
              </a:extLst>
            </p:cNvPr>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1" name="Oval 212">
              <a:extLst>
                <a:ext uri="{FF2B5EF4-FFF2-40B4-BE49-F238E27FC236}">
                  <a16:creationId xmlns:a16="http://schemas.microsoft.com/office/drawing/2014/main" id="{838DDEA4-C137-4D5F-ABEF-5F6BFC198789}"/>
                </a:ext>
              </a:extLst>
            </p:cNvPr>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2" name="Oval 213">
              <a:extLst>
                <a:ext uri="{FF2B5EF4-FFF2-40B4-BE49-F238E27FC236}">
                  <a16:creationId xmlns:a16="http://schemas.microsoft.com/office/drawing/2014/main" id="{8FA61B3A-1307-49C6-83E6-9377E0BCF872}"/>
                </a:ext>
              </a:extLst>
            </p:cNvPr>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3" name="Oval 214">
              <a:extLst>
                <a:ext uri="{FF2B5EF4-FFF2-40B4-BE49-F238E27FC236}">
                  <a16:creationId xmlns:a16="http://schemas.microsoft.com/office/drawing/2014/main" id="{E47DE2EB-4969-4C35-AC5E-76A0DEB51A06}"/>
                </a:ext>
              </a:extLst>
            </p:cNvPr>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4" name="Oval 215">
              <a:extLst>
                <a:ext uri="{FF2B5EF4-FFF2-40B4-BE49-F238E27FC236}">
                  <a16:creationId xmlns:a16="http://schemas.microsoft.com/office/drawing/2014/main" id="{EA8DA5E2-4743-414C-9E4C-BEB9064FB0B3}"/>
                </a:ext>
              </a:extLst>
            </p:cNvPr>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5" name="Oval 216">
              <a:extLst>
                <a:ext uri="{FF2B5EF4-FFF2-40B4-BE49-F238E27FC236}">
                  <a16:creationId xmlns:a16="http://schemas.microsoft.com/office/drawing/2014/main" id="{F6F127AF-E2B8-4736-B720-D6BE3E9930EC}"/>
                </a:ext>
              </a:extLst>
            </p:cNvPr>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6" name="Oval 217">
              <a:extLst>
                <a:ext uri="{FF2B5EF4-FFF2-40B4-BE49-F238E27FC236}">
                  <a16:creationId xmlns:a16="http://schemas.microsoft.com/office/drawing/2014/main" id="{633FF31B-0F3E-4BE4-B7E1-8B5474788ED3}"/>
                </a:ext>
              </a:extLst>
            </p:cNvPr>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7" name="Oval 218">
              <a:extLst>
                <a:ext uri="{FF2B5EF4-FFF2-40B4-BE49-F238E27FC236}">
                  <a16:creationId xmlns:a16="http://schemas.microsoft.com/office/drawing/2014/main" id="{A84C6FAB-4721-4476-AC9B-22D2C85F806A}"/>
                </a:ext>
              </a:extLst>
            </p:cNvPr>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8" name="Oval 219">
              <a:extLst>
                <a:ext uri="{FF2B5EF4-FFF2-40B4-BE49-F238E27FC236}">
                  <a16:creationId xmlns:a16="http://schemas.microsoft.com/office/drawing/2014/main" id="{74DC45F0-0F7E-4BA6-B9EC-7CBFB955438D}"/>
                </a:ext>
              </a:extLst>
            </p:cNvPr>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9" name="Oval 220">
              <a:extLst>
                <a:ext uri="{FF2B5EF4-FFF2-40B4-BE49-F238E27FC236}">
                  <a16:creationId xmlns:a16="http://schemas.microsoft.com/office/drawing/2014/main" id="{799C9BCB-6608-4A07-A3BF-1D8B06E1FB82}"/>
                </a:ext>
              </a:extLst>
            </p:cNvPr>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0" name="Oval 221">
              <a:extLst>
                <a:ext uri="{FF2B5EF4-FFF2-40B4-BE49-F238E27FC236}">
                  <a16:creationId xmlns:a16="http://schemas.microsoft.com/office/drawing/2014/main" id="{DD1710D7-36DD-499A-B82C-C4BB153763EB}"/>
                </a:ext>
              </a:extLst>
            </p:cNvPr>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1" name="Oval 222">
              <a:extLst>
                <a:ext uri="{FF2B5EF4-FFF2-40B4-BE49-F238E27FC236}">
                  <a16:creationId xmlns:a16="http://schemas.microsoft.com/office/drawing/2014/main" id="{FF27AE5A-6573-4B1B-8F28-BB6AFBCB361E}"/>
                </a:ext>
              </a:extLst>
            </p:cNvPr>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2" name="Oval 223">
              <a:extLst>
                <a:ext uri="{FF2B5EF4-FFF2-40B4-BE49-F238E27FC236}">
                  <a16:creationId xmlns:a16="http://schemas.microsoft.com/office/drawing/2014/main" id="{6C924195-3C1A-4C69-9EF3-F16AD2EB0594}"/>
                </a:ext>
              </a:extLst>
            </p:cNvPr>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3" name="Oval 224">
              <a:extLst>
                <a:ext uri="{FF2B5EF4-FFF2-40B4-BE49-F238E27FC236}">
                  <a16:creationId xmlns:a16="http://schemas.microsoft.com/office/drawing/2014/main" id="{BE75A3C4-7F31-4798-AEAE-1550290913E9}"/>
                </a:ext>
              </a:extLst>
            </p:cNvPr>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4" name="Oval 225">
              <a:extLst>
                <a:ext uri="{FF2B5EF4-FFF2-40B4-BE49-F238E27FC236}">
                  <a16:creationId xmlns:a16="http://schemas.microsoft.com/office/drawing/2014/main" id="{712DC532-3227-4092-B855-7F0FB8CAB474}"/>
                </a:ext>
              </a:extLst>
            </p:cNvPr>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5" name="Oval 226">
              <a:extLst>
                <a:ext uri="{FF2B5EF4-FFF2-40B4-BE49-F238E27FC236}">
                  <a16:creationId xmlns:a16="http://schemas.microsoft.com/office/drawing/2014/main" id="{EC9D487A-6A5F-48B8-A259-832F6A79AFCF}"/>
                </a:ext>
              </a:extLst>
            </p:cNvPr>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6" name="Oval 227">
              <a:extLst>
                <a:ext uri="{FF2B5EF4-FFF2-40B4-BE49-F238E27FC236}">
                  <a16:creationId xmlns:a16="http://schemas.microsoft.com/office/drawing/2014/main" id="{AACE0061-F8B1-4046-BCD8-24CDF8D277E6}"/>
                </a:ext>
              </a:extLst>
            </p:cNvPr>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7" name="Oval 228">
              <a:extLst>
                <a:ext uri="{FF2B5EF4-FFF2-40B4-BE49-F238E27FC236}">
                  <a16:creationId xmlns:a16="http://schemas.microsoft.com/office/drawing/2014/main" id="{4A5BAD10-FCD3-4397-95CE-298D7DC710A9}"/>
                </a:ext>
              </a:extLst>
            </p:cNvPr>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8" name="Oval 229">
              <a:extLst>
                <a:ext uri="{FF2B5EF4-FFF2-40B4-BE49-F238E27FC236}">
                  <a16:creationId xmlns:a16="http://schemas.microsoft.com/office/drawing/2014/main" id="{0949F26F-7049-4494-8242-0CEB13723977}"/>
                </a:ext>
              </a:extLst>
            </p:cNvPr>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9" name="Oval 230">
              <a:extLst>
                <a:ext uri="{FF2B5EF4-FFF2-40B4-BE49-F238E27FC236}">
                  <a16:creationId xmlns:a16="http://schemas.microsoft.com/office/drawing/2014/main" id="{8C11CF6D-5634-4DD2-9E9B-4F116A915245}"/>
                </a:ext>
              </a:extLst>
            </p:cNvPr>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0" name="Oval 231">
              <a:extLst>
                <a:ext uri="{FF2B5EF4-FFF2-40B4-BE49-F238E27FC236}">
                  <a16:creationId xmlns:a16="http://schemas.microsoft.com/office/drawing/2014/main" id="{BE817BD5-F58C-4237-9C76-54D26B523BB7}"/>
                </a:ext>
              </a:extLst>
            </p:cNvPr>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1" name="Oval 232">
              <a:extLst>
                <a:ext uri="{FF2B5EF4-FFF2-40B4-BE49-F238E27FC236}">
                  <a16:creationId xmlns:a16="http://schemas.microsoft.com/office/drawing/2014/main" id="{DFFB99AB-F263-4E6A-A745-DADDC523A015}"/>
                </a:ext>
              </a:extLst>
            </p:cNvPr>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2" name="Oval 233">
              <a:extLst>
                <a:ext uri="{FF2B5EF4-FFF2-40B4-BE49-F238E27FC236}">
                  <a16:creationId xmlns:a16="http://schemas.microsoft.com/office/drawing/2014/main" id="{9F6AD207-4318-4592-9260-6BC1B0C2976C}"/>
                </a:ext>
              </a:extLst>
            </p:cNvPr>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3" name="Oval 234">
              <a:extLst>
                <a:ext uri="{FF2B5EF4-FFF2-40B4-BE49-F238E27FC236}">
                  <a16:creationId xmlns:a16="http://schemas.microsoft.com/office/drawing/2014/main" id="{0541BE65-DB89-4354-98C1-3A5D1CF54302}"/>
                </a:ext>
              </a:extLst>
            </p:cNvPr>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4" name="Oval 235">
              <a:extLst>
                <a:ext uri="{FF2B5EF4-FFF2-40B4-BE49-F238E27FC236}">
                  <a16:creationId xmlns:a16="http://schemas.microsoft.com/office/drawing/2014/main" id="{7BF6DE8B-B6EF-4638-8B65-3702D6FD2F5E}"/>
                </a:ext>
              </a:extLst>
            </p:cNvPr>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5" name="Oval 236">
              <a:extLst>
                <a:ext uri="{FF2B5EF4-FFF2-40B4-BE49-F238E27FC236}">
                  <a16:creationId xmlns:a16="http://schemas.microsoft.com/office/drawing/2014/main" id="{9C8D7D98-EB36-4108-99DF-A52331C59311}"/>
                </a:ext>
              </a:extLst>
            </p:cNvPr>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6" name="Oval 237">
              <a:extLst>
                <a:ext uri="{FF2B5EF4-FFF2-40B4-BE49-F238E27FC236}">
                  <a16:creationId xmlns:a16="http://schemas.microsoft.com/office/drawing/2014/main" id="{825421DD-39AD-4BAD-8492-AEEABA8EBF56}"/>
                </a:ext>
              </a:extLst>
            </p:cNvPr>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7" name="Oval 238">
              <a:extLst>
                <a:ext uri="{FF2B5EF4-FFF2-40B4-BE49-F238E27FC236}">
                  <a16:creationId xmlns:a16="http://schemas.microsoft.com/office/drawing/2014/main" id="{90B85443-8F95-4792-B7DB-B9C996893067}"/>
                </a:ext>
              </a:extLst>
            </p:cNvPr>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8" name="Oval 239">
              <a:extLst>
                <a:ext uri="{FF2B5EF4-FFF2-40B4-BE49-F238E27FC236}">
                  <a16:creationId xmlns:a16="http://schemas.microsoft.com/office/drawing/2014/main" id="{369B31EE-F929-4EE8-8BFB-B78D41626BE7}"/>
                </a:ext>
              </a:extLst>
            </p:cNvPr>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9" name="Oval 240">
              <a:extLst>
                <a:ext uri="{FF2B5EF4-FFF2-40B4-BE49-F238E27FC236}">
                  <a16:creationId xmlns:a16="http://schemas.microsoft.com/office/drawing/2014/main" id="{46BD1345-9611-40F0-8B5E-F30007EB05F0}"/>
                </a:ext>
              </a:extLst>
            </p:cNvPr>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0" name="Oval 241">
              <a:extLst>
                <a:ext uri="{FF2B5EF4-FFF2-40B4-BE49-F238E27FC236}">
                  <a16:creationId xmlns:a16="http://schemas.microsoft.com/office/drawing/2014/main" id="{9775B19F-BF2B-4268-8EEE-71A8B3C96F0D}"/>
                </a:ext>
              </a:extLst>
            </p:cNvPr>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1" name="Oval 242">
              <a:extLst>
                <a:ext uri="{FF2B5EF4-FFF2-40B4-BE49-F238E27FC236}">
                  <a16:creationId xmlns:a16="http://schemas.microsoft.com/office/drawing/2014/main" id="{53DEFE81-6033-4080-99ED-9BD6D38F08EC}"/>
                </a:ext>
              </a:extLst>
            </p:cNvPr>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2" name="Oval 243">
              <a:extLst>
                <a:ext uri="{FF2B5EF4-FFF2-40B4-BE49-F238E27FC236}">
                  <a16:creationId xmlns:a16="http://schemas.microsoft.com/office/drawing/2014/main" id="{16E9E378-233A-42BB-AAFB-62385D6C2845}"/>
                </a:ext>
              </a:extLst>
            </p:cNvPr>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3" name="Oval 244">
              <a:extLst>
                <a:ext uri="{FF2B5EF4-FFF2-40B4-BE49-F238E27FC236}">
                  <a16:creationId xmlns:a16="http://schemas.microsoft.com/office/drawing/2014/main" id="{80069028-3833-4E69-962D-24E55750D91E}"/>
                </a:ext>
              </a:extLst>
            </p:cNvPr>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4" name="Oval 245">
              <a:extLst>
                <a:ext uri="{FF2B5EF4-FFF2-40B4-BE49-F238E27FC236}">
                  <a16:creationId xmlns:a16="http://schemas.microsoft.com/office/drawing/2014/main" id="{621777E7-16C6-411D-974C-61BFA7716A44}"/>
                </a:ext>
              </a:extLst>
            </p:cNvPr>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5" name="Oval 246">
              <a:extLst>
                <a:ext uri="{FF2B5EF4-FFF2-40B4-BE49-F238E27FC236}">
                  <a16:creationId xmlns:a16="http://schemas.microsoft.com/office/drawing/2014/main" id="{D0007838-5385-4142-BC83-5D9E46FDA1B7}"/>
                </a:ext>
              </a:extLst>
            </p:cNvPr>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6" name="Oval 247">
              <a:extLst>
                <a:ext uri="{FF2B5EF4-FFF2-40B4-BE49-F238E27FC236}">
                  <a16:creationId xmlns:a16="http://schemas.microsoft.com/office/drawing/2014/main" id="{C02A3AA6-B9CE-4A78-AE3E-C3D9174BF7DE}"/>
                </a:ext>
              </a:extLst>
            </p:cNvPr>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7" name="Oval 248">
              <a:extLst>
                <a:ext uri="{FF2B5EF4-FFF2-40B4-BE49-F238E27FC236}">
                  <a16:creationId xmlns:a16="http://schemas.microsoft.com/office/drawing/2014/main" id="{95CCC94F-8655-4EC8-BCE6-93ADB6133646}"/>
                </a:ext>
              </a:extLst>
            </p:cNvPr>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8" name="Oval 249">
              <a:extLst>
                <a:ext uri="{FF2B5EF4-FFF2-40B4-BE49-F238E27FC236}">
                  <a16:creationId xmlns:a16="http://schemas.microsoft.com/office/drawing/2014/main" id="{9AA8C407-540A-441A-9565-27D06D80591F}"/>
                </a:ext>
              </a:extLst>
            </p:cNvPr>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9" name="Oval 250">
              <a:extLst>
                <a:ext uri="{FF2B5EF4-FFF2-40B4-BE49-F238E27FC236}">
                  <a16:creationId xmlns:a16="http://schemas.microsoft.com/office/drawing/2014/main" id="{CAD88BC1-3F44-4A0D-B486-B0610620EAB3}"/>
                </a:ext>
              </a:extLst>
            </p:cNvPr>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0" name="Oval 251">
              <a:extLst>
                <a:ext uri="{FF2B5EF4-FFF2-40B4-BE49-F238E27FC236}">
                  <a16:creationId xmlns:a16="http://schemas.microsoft.com/office/drawing/2014/main" id="{1294C0C7-ECB6-4136-B9F3-73A322F8255E}"/>
                </a:ext>
              </a:extLst>
            </p:cNvPr>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1" name="Oval 252">
              <a:extLst>
                <a:ext uri="{FF2B5EF4-FFF2-40B4-BE49-F238E27FC236}">
                  <a16:creationId xmlns:a16="http://schemas.microsoft.com/office/drawing/2014/main" id="{95E9F12F-6E59-4BCC-93F0-03080AD7CA73}"/>
                </a:ext>
              </a:extLst>
            </p:cNvPr>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2" name="Oval 253">
              <a:extLst>
                <a:ext uri="{FF2B5EF4-FFF2-40B4-BE49-F238E27FC236}">
                  <a16:creationId xmlns:a16="http://schemas.microsoft.com/office/drawing/2014/main" id="{3EB89CC1-1B29-42C0-A1B9-949EA452BE36}"/>
                </a:ext>
              </a:extLst>
            </p:cNvPr>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3" name="Oval 254">
              <a:extLst>
                <a:ext uri="{FF2B5EF4-FFF2-40B4-BE49-F238E27FC236}">
                  <a16:creationId xmlns:a16="http://schemas.microsoft.com/office/drawing/2014/main" id="{1426027D-9598-4ED2-8DFA-57E4DC6D68FC}"/>
                </a:ext>
              </a:extLst>
            </p:cNvPr>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4" name="Oval 255">
              <a:extLst>
                <a:ext uri="{FF2B5EF4-FFF2-40B4-BE49-F238E27FC236}">
                  <a16:creationId xmlns:a16="http://schemas.microsoft.com/office/drawing/2014/main" id="{D41B2291-F1C3-4E8D-8192-0DC8DEDAF922}"/>
                </a:ext>
              </a:extLst>
            </p:cNvPr>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5" name="Oval 256">
              <a:extLst>
                <a:ext uri="{FF2B5EF4-FFF2-40B4-BE49-F238E27FC236}">
                  <a16:creationId xmlns:a16="http://schemas.microsoft.com/office/drawing/2014/main" id="{3D402209-24A6-4347-A4C0-ACD55FDDCCCB}"/>
                </a:ext>
              </a:extLst>
            </p:cNvPr>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6" name="Oval 257">
              <a:extLst>
                <a:ext uri="{FF2B5EF4-FFF2-40B4-BE49-F238E27FC236}">
                  <a16:creationId xmlns:a16="http://schemas.microsoft.com/office/drawing/2014/main" id="{EBF012DD-E5A9-49FA-8E65-39D4FC0E74B3}"/>
                </a:ext>
              </a:extLst>
            </p:cNvPr>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7" name="Oval 258">
              <a:extLst>
                <a:ext uri="{FF2B5EF4-FFF2-40B4-BE49-F238E27FC236}">
                  <a16:creationId xmlns:a16="http://schemas.microsoft.com/office/drawing/2014/main" id="{F5C5AAFA-7144-4A71-92F9-81C127D1A352}"/>
                </a:ext>
              </a:extLst>
            </p:cNvPr>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8" name="Oval 259">
              <a:extLst>
                <a:ext uri="{FF2B5EF4-FFF2-40B4-BE49-F238E27FC236}">
                  <a16:creationId xmlns:a16="http://schemas.microsoft.com/office/drawing/2014/main" id="{7126B879-40CE-46C2-B929-0906C65D921B}"/>
                </a:ext>
              </a:extLst>
            </p:cNvPr>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9" name="Oval 260">
              <a:extLst>
                <a:ext uri="{FF2B5EF4-FFF2-40B4-BE49-F238E27FC236}">
                  <a16:creationId xmlns:a16="http://schemas.microsoft.com/office/drawing/2014/main" id="{D9B23335-E92B-4FEB-98B3-AC8E8A28BAED}"/>
                </a:ext>
              </a:extLst>
            </p:cNvPr>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0" name="Oval 261">
              <a:extLst>
                <a:ext uri="{FF2B5EF4-FFF2-40B4-BE49-F238E27FC236}">
                  <a16:creationId xmlns:a16="http://schemas.microsoft.com/office/drawing/2014/main" id="{8FCF4FB5-08AA-4041-A8AD-9040BB0651F7}"/>
                </a:ext>
              </a:extLst>
            </p:cNvPr>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1" name="Oval 262">
              <a:extLst>
                <a:ext uri="{FF2B5EF4-FFF2-40B4-BE49-F238E27FC236}">
                  <a16:creationId xmlns:a16="http://schemas.microsoft.com/office/drawing/2014/main" id="{129AB713-FFAE-45FE-8B20-1F266A28D89F}"/>
                </a:ext>
              </a:extLst>
            </p:cNvPr>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2" name="Oval 263">
              <a:extLst>
                <a:ext uri="{FF2B5EF4-FFF2-40B4-BE49-F238E27FC236}">
                  <a16:creationId xmlns:a16="http://schemas.microsoft.com/office/drawing/2014/main" id="{D72038DD-A473-42D5-97E8-FF33A7CD3B95}"/>
                </a:ext>
              </a:extLst>
            </p:cNvPr>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3" name="Oval 264">
              <a:extLst>
                <a:ext uri="{FF2B5EF4-FFF2-40B4-BE49-F238E27FC236}">
                  <a16:creationId xmlns:a16="http://schemas.microsoft.com/office/drawing/2014/main" id="{A6581246-B310-4463-A457-CF4DED0B6CC9}"/>
                </a:ext>
              </a:extLst>
            </p:cNvPr>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4" name="Oval 265">
              <a:extLst>
                <a:ext uri="{FF2B5EF4-FFF2-40B4-BE49-F238E27FC236}">
                  <a16:creationId xmlns:a16="http://schemas.microsoft.com/office/drawing/2014/main" id="{EFEE1FE5-0B61-4794-9739-AA4FECA44C06}"/>
                </a:ext>
              </a:extLst>
            </p:cNvPr>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5" name="Oval 266">
              <a:extLst>
                <a:ext uri="{FF2B5EF4-FFF2-40B4-BE49-F238E27FC236}">
                  <a16:creationId xmlns:a16="http://schemas.microsoft.com/office/drawing/2014/main" id="{067A6912-9A37-49C2-A0EA-94E062D60682}"/>
                </a:ext>
              </a:extLst>
            </p:cNvPr>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6" name="Oval 267">
              <a:extLst>
                <a:ext uri="{FF2B5EF4-FFF2-40B4-BE49-F238E27FC236}">
                  <a16:creationId xmlns:a16="http://schemas.microsoft.com/office/drawing/2014/main" id="{498EBAA6-5F93-4C38-B7F4-8DD95F902054}"/>
                </a:ext>
              </a:extLst>
            </p:cNvPr>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7" name="Oval 268">
              <a:extLst>
                <a:ext uri="{FF2B5EF4-FFF2-40B4-BE49-F238E27FC236}">
                  <a16:creationId xmlns:a16="http://schemas.microsoft.com/office/drawing/2014/main" id="{79D09EAB-63A7-455A-9E6B-F83FF326C964}"/>
                </a:ext>
              </a:extLst>
            </p:cNvPr>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8" name="Oval 269">
              <a:extLst>
                <a:ext uri="{FF2B5EF4-FFF2-40B4-BE49-F238E27FC236}">
                  <a16:creationId xmlns:a16="http://schemas.microsoft.com/office/drawing/2014/main" id="{A80995B3-A023-48E0-9523-407CBF714A60}"/>
                </a:ext>
              </a:extLst>
            </p:cNvPr>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9" name="Oval 270">
              <a:extLst>
                <a:ext uri="{FF2B5EF4-FFF2-40B4-BE49-F238E27FC236}">
                  <a16:creationId xmlns:a16="http://schemas.microsoft.com/office/drawing/2014/main" id="{250A10C3-F58F-4241-81CB-4D28C915FF77}"/>
                </a:ext>
              </a:extLst>
            </p:cNvPr>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0" name="Oval 271">
              <a:extLst>
                <a:ext uri="{FF2B5EF4-FFF2-40B4-BE49-F238E27FC236}">
                  <a16:creationId xmlns:a16="http://schemas.microsoft.com/office/drawing/2014/main" id="{8E9DCC52-D08D-4451-BEAE-16551914D20C}"/>
                </a:ext>
              </a:extLst>
            </p:cNvPr>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1" name="Oval 272">
              <a:extLst>
                <a:ext uri="{FF2B5EF4-FFF2-40B4-BE49-F238E27FC236}">
                  <a16:creationId xmlns:a16="http://schemas.microsoft.com/office/drawing/2014/main" id="{A91249AE-3BBF-4389-9322-43B55D8CA478}"/>
                </a:ext>
              </a:extLst>
            </p:cNvPr>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2" name="Oval 273">
              <a:extLst>
                <a:ext uri="{FF2B5EF4-FFF2-40B4-BE49-F238E27FC236}">
                  <a16:creationId xmlns:a16="http://schemas.microsoft.com/office/drawing/2014/main" id="{5DE1F85C-9B7B-40B5-BE37-5B913B79DBD3}"/>
                </a:ext>
              </a:extLst>
            </p:cNvPr>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3" name="Oval 274">
              <a:extLst>
                <a:ext uri="{FF2B5EF4-FFF2-40B4-BE49-F238E27FC236}">
                  <a16:creationId xmlns:a16="http://schemas.microsoft.com/office/drawing/2014/main" id="{F45ABB8C-DC9E-4E7A-97FE-017B9349FC07}"/>
                </a:ext>
              </a:extLst>
            </p:cNvPr>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4" name="Oval 275">
              <a:extLst>
                <a:ext uri="{FF2B5EF4-FFF2-40B4-BE49-F238E27FC236}">
                  <a16:creationId xmlns:a16="http://schemas.microsoft.com/office/drawing/2014/main" id="{AC58DE15-95C9-4BD6-93C7-9D6F1615C8BA}"/>
                </a:ext>
              </a:extLst>
            </p:cNvPr>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5" name="Oval 276">
              <a:extLst>
                <a:ext uri="{FF2B5EF4-FFF2-40B4-BE49-F238E27FC236}">
                  <a16:creationId xmlns:a16="http://schemas.microsoft.com/office/drawing/2014/main" id="{A3C569B8-5D27-4469-A58B-F949CFE033A7}"/>
                </a:ext>
              </a:extLst>
            </p:cNvPr>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6" name="Oval 277">
              <a:extLst>
                <a:ext uri="{FF2B5EF4-FFF2-40B4-BE49-F238E27FC236}">
                  <a16:creationId xmlns:a16="http://schemas.microsoft.com/office/drawing/2014/main" id="{D5A82FB2-B061-4A7E-81D2-2D9789865487}"/>
                </a:ext>
              </a:extLst>
            </p:cNvPr>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7" name="Oval 278">
              <a:extLst>
                <a:ext uri="{FF2B5EF4-FFF2-40B4-BE49-F238E27FC236}">
                  <a16:creationId xmlns:a16="http://schemas.microsoft.com/office/drawing/2014/main" id="{E0D6D544-0FFA-4F2E-9465-357C027B4E44}"/>
                </a:ext>
              </a:extLst>
            </p:cNvPr>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8" name="Oval 279">
              <a:extLst>
                <a:ext uri="{FF2B5EF4-FFF2-40B4-BE49-F238E27FC236}">
                  <a16:creationId xmlns:a16="http://schemas.microsoft.com/office/drawing/2014/main" id="{68AC62C4-C7A2-4641-BE71-0034B5EE195A}"/>
                </a:ext>
              </a:extLst>
            </p:cNvPr>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9" name="Oval 280">
              <a:extLst>
                <a:ext uri="{FF2B5EF4-FFF2-40B4-BE49-F238E27FC236}">
                  <a16:creationId xmlns:a16="http://schemas.microsoft.com/office/drawing/2014/main" id="{38DD2A00-CACB-4D59-AD61-EFDEAAF06073}"/>
                </a:ext>
              </a:extLst>
            </p:cNvPr>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0" name="Oval 281">
              <a:extLst>
                <a:ext uri="{FF2B5EF4-FFF2-40B4-BE49-F238E27FC236}">
                  <a16:creationId xmlns:a16="http://schemas.microsoft.com/office/drawing/2014/main" id="{4D6B83FA-05AB-475D-9CF3-4118332B93FF}"/>
                </a:ext>
              </a:extLst>
            </p:cNvPr>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1" name="Oval 282">
              <a:extLst>
                <a:ext uri="{FF2B5EF4-FFF2-40B4-BE49-F238E27FC236}">
                  <a16:creationId xmlns:a16="http://schemas.microsoft.com/office/drawing/2014/main" id="{A2680300-A9BD-4162-AA90-9C0A4716E1AE}"/>
                </a:ext>
              </a:extLst>
            </p:cNvPr>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2" name="Oval 283">
              <a:extLst>
                <a:ext uri="{FF2B5EF4-FFF2-40B4-BE49-F238E27FC236}">
                  <a16:creationId xmlns:a16="http://schemas.microsoft.com/office/drawing/2014/main" id="{DEF697EA-C23A-4B23-B43C-202149C2259B}"/>
                </a:ext>
              </a:extLst>
            </p:cNvPr>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cxnSp>
        <p:nvCxnSpPr>
          <p:cNvPr id="15" name="Connector: Elbow 143">
            <a:extLst>
              <a:ext uri="{FF2B5EF4-FFF2-40B4-BE49-F238E27FC236}">
                <a16:creationId xmlns:a16="http://schemas.microsoft.com/office/drawing/2014/main" id="{66C2A584-BE53-4F34-8969-7420757B6053}"/>
              </a:ext>
            </a:extLst>
          </p:cNvPr>
          <p:cNvCxnSpPr>
            <a:cxnSpLocks/>
          </p:cNvCxnSpPr>
          <p:nvPr/>
        </p:nvCxnSpPr>
        <p:spPr>
          <a:xfrm rot="10800000" flipV="1">
            <a:off x="4194956" y="4174486"/>
            <a:ext cx="1147033" cy="311158"/>
          </a:xfrm>
          <a:prstGeom prst="bentConnector3">
            <a:avLst>
              <a:gd name="adj1" fmla="val 50000"/>
            </a:avLst>
          </a:prstGeom>
          <a:ln w="28575">
            <a:solidFill>
              <a:schemeClr val="tx2">
                <a:lumMod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Box 763">
            <a:extLst>
              <a:ext uri="{FF2B5EF4-FFF2-40B4-BE49-F238E27FC236}">
                <a16:creationId xmlns:a16="http://schemas.microsoft.com/office/drawing/2014/main" id="{4FCCCE1C-F066-4D6B-95FB-997C6FC124E3}"/>
              </a:ext>
            </a:extLst>
          </p:cNvPr>
          <p:cNvSpPr txBox="1"/>
          <p:nvPr/>
        </p:nvSpPr>
        <p:spPr>
          <a:xfrm>
            <a:off x="2605480" y="3660180"/>
            <a:ext cx="1827744" cy="237757"/>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sz="1050" dirty="0"/>
              <a:t>Hardware acceleration plane</a:t>
            </a:r>
          </a:p>
        </p:txBody>
      </p:sp>
      <p:grpSp>
        <p:nvGrpSpPr>
          <p:cNvPr id="17" name="Group 155">
            <a:extLst>
              <a:ext uri="{FF2B5EF4-FFF2-40B4-BE49-F238E27FC236}">
                <a16:creationId xmlns:a16="http://schemas.microsoft.com/office/drawing/2014/main" id="{9D8345B5-47FA-46A9-B1A1-5B1562C557C6}"/>
              </a:ext>
            </a:extLst>
          </p:cNvPr>
          <p:cNvGrpSpPr/>
          <p:nvPr/>
        </p:nvGrpSpPr>
        <p:grpSpPr>
          <a:xfrm>
            <a:off x="1350636" y="4194213"/>
            <a:ext cx="1236902" cy="323164"/>
            <a:chOff x="1858276" y="4425519"/>
            <a:chExt cx="1649343" cy="430923"/>
          </a:xfrm>
        </p:grpSpPr>
        <p:sp>
          <p:nvSpPr>
            <p:cNvPr id="149" name="Parallelogram 152">
              <a:extLst>
                <a:ext uri="{FF2B5EF4-FFF2-40B4-BE49-F238E27FC236}">
                  <a16:creationId xmlns:a16="http://schemas.microsoft.com/office/drawing/2014/main" id="{90D184E6-793B-4202-AF6B-C3EFA15F5893}"/>
                </a:ext>
              </a:extLst>
            </p:cNvPr>
            <p:cNvSpPr/>
            <p:nvPr/>
          </p:nvSpPr>
          <p:spPr bwMode="auto">
            <a:xfrm>
              <a:off x="1858276" y="4475633"/>
              <a:ext cx="1649343" cy="320941"/>
            </a:xfrm>
            <a:prstGeom prst="parallelogram">
              <a:avLst>
                <a:gd name="adj" fmla="val 194851"/>
              </a:avLst>
            </a:prstGeom>
            <a:solidFill>
              <a:schemeClr val="bg1">
                <a:alpha val="90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0" name="Rectangle 153">
              <a:extLst>
                <a:ext uri="{FF2B5EF4-FFF2-40B4-BE49-F238E27FC236}">
                  <a16:creationId xmlns:a16="http://schemas.microsoft.com/office/drawing/2014/main" id="{92A4050B-A0FC-4037-8EE8-791199646916}"/>
                </a:ext>
              </a:extLst>
            </p:cNvPr>
            <p:cNvSpPr/>
            <p:nvPr/>
          </p:nvSpPr>
          <p:spPr>
            <a:xfrm>
              <a:off x="2211147" y="4425519"/>
              <a:ext cx="1054216" cy="430923"/>
            </a:xfrm>
            <a:prstGeom prst="rect">
              <a:avLst/>
            </a:prstGeom>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699491">
                <a:defRPr/>
              </a:pPr>
              <a:r>
                <a:rPr lang="en-US" sz="750" dirty="0">
                  <a:solidFill>
                    <a:srgbClr val="505050">
                      <a:lumMod val="50000"/>
                    </a:srgbClr>
                  </a:solidFill>
                  <a:latin typeface="Segoe UI Semibold" panose="020B0702040204020203" pitchFamily="34" charset="0"/>
                  <a:cs typeface="Segoe UI Semibold" panose="020B0702040204020203" pitchFamily="34" charset="0"/>
                </a:rPr>
                <a:t>Web search ranking</a:t>
              </a:r>
            </a:p>
          </p:txBody>
        </p:sp>
      </p:grpSp>
      <p:grpSp>
        <p:nvGrpSpPr>
          <p:cNvPr id="18" name="Group 154">
            <a:extLst>
              <a:ext uri="{FF2B5EF4-FFF2-40B4-BE49-F238E27FC236}">
                <a16:creationId xmlns:a16="http://schemas.microsoft.com/office/drawing/2014/main" id="{4E7D7E63-F905-4EFF-B3B8-C1A5CC7C85A7}"/>
              </a:ext>
            </a:extLst>
          </p:cNvPr>
          <p:cNvGrpSpPr/>
          <p:nvPr/>
        </p:nvGrpSpPr>
        <p:grpSpPr>
          <a:xfrm>
            <a:off x="2035752" y="3859848"/>
            <a:ext cx="1196846" cy="323165"/>
            <a:chOff x="2771841" y="3960753"/>
            <a:chExt cx="1595931" cy="452276"/>
          </a:xfrm>
        </p:grpSpPr>
        <p:sp>
          <p:nvSpPr>
            <p:cNvPr id="147" name="Parallelogram 765">
              <a:extLst>
                <a:ext uri="{FF2B5EF4-FFF2-40B4-BE49-F238E27FC236}">
                  <a16:creationId xmlns:a16="http://schemas.microsoft.com/office/drawing/2014/main" id="{0F353CAE-72CF-45C3-9EFF-A5CE4F4DFB13}"/>
                </a:ext>
              </a:extLst>
            </p:cNvPr>
            <p:cNvSpPr/>
            <p:nvPr/>
          </p:nvSpPr>
          <p:spPr bwMode="auto">
            <a:xfrm>
              <a:off x="2771841" y="4010867"/>
              <a:ext cx="1595931" cy="320941"/>
            </a:xfrm>
            <a:prstGeom prst="parallelogram">
              <a:avLst>
                <a:gd name="adj" fmla="val 191853"/>
              </a:avLst>
            </a:prstGeom>
            <a:solidFill>
              <a:schemeClr val="bg1">
                <a:alpha val="90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8" name="Rectangle 766">
              <a:extLst>
                <a:ext uri="{FF2B5EF4-FFF2-40B4-BE49-F238E27FC236}">
                  <a16:creationId xmlns:a16="http://schemas.microsoft.com/office/drawing/2014/main" id="{96A083A8-E919-4836-A6A8-679B7CF6A3C7}"/>
                </a:ext>
              </a:extLst>
            </p:cNvPr>
            <p:cNvSpPr/>
            <p:nvPr/>
          </p:nvSpPr>
          <p:spPr>
            <a:xfrm>
              <a:off x="3091216" y="3960753"/>
              <a:ext cx="1054217" cy="452276"/>
            </a:xfrm>
            <a:prstGeom prst="rect">
              <a:avLst/>
            </a:prstGeom>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699491">
                <a:defRPr/>
              </a:pPr>
              <a:r>
                <a:rPr lang="en-US" sz="750" dirty="0">
                  <a:solidFill>
                    <a:srgbClr val="505050">
                      <a:lumMod val="50000"/>
                    </a:srgbClr>
                  </a:solidFill>
                  <a:latin typeface="Segoe UI Semibold" panose="020B0702040204020203" pitchFamily="34" charset="0"/>
                  <a:cs typeface="Segoe UI Semibold" panose="020B0702040204020203" pitchFamily="34" charset="0"/>
                </a:rPr>
                <a:t>Deep neural networks</a:t>
              </a:r>
            </a:p>
          </p:txBody>
        </p:sp>
      </p:grpSp>
      <p:grpSp>
        <p:nvGrpSpPr>
          <p:cNvPr id="19" name="Group 767">
            <a:extLst>
              <a:ext uri="{FF2B5EF4-FFF2-40B4-BE49-F238E27FC236}">
                <a16:creationId xmlns:a16="http://schemas.microsoft.com/office/drawing/2014/main" id="{902CACEC-470C-47C4-AE24-4309EF99C3B0}"/>
              </a:ext>
            </a:extLst>
          </p:cNvPr>
          <p:cNvGrpSpPr/>
          <p:nvPr/>
        </p:nvGrpSpPr>
        <p:grpSpPr>
          <a:xfrm>
            <a:off x="2636349" y="4273620"/>
            <a:ext cx="1236902" cy="240685"/>
            <a:chOff x="2738345" y="4010867"/>
            <a:chExt cx="1649343" cy="320941"/>
          </a:xfrm>
        </p:grpSpPr>
        <p:sp>
          <p:nvSpPr>
            <p:cNvPr id="145" name="Parallelogram 768">
              <a:extLst>
                <a:ext uri="{FF2B5EF4-FFF2-40B4-BE49-F238E27FC236}">
                  <a16:creationId xmlns:a16="http://schemas.microsoft.com/office/drawing/2014/main" id="{F2219BF4-2DEA-4BAE-B663-6952B086CD9D}"/>
                </a:ext>
              </a:extLst>
            </p:cNvPr>
            <p:cNvSpPr/>
            <p:nvPr/>
          </p:nvSpPr>
          <p:spPr bwMode="auto">
            <a:xfrm>
              <a:off x="2738345" y="4010867"/>
              <a:ext cx="1649343" cy="320941"/>
            </a:xfrm>
            <a:prstGeom prst="parallelogram">
              <a:avLst>
                <a:gd name="adj" fmla="val 194851"/>
              </a:avLst>
            </a:prstGeom>
            <a:solidFill>
              <a:schemeClr val="bg1">
                <a:alpha val="90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6" name="Rectangle 769">
              <a:extLst>
                <a:ext uri="{FF2B5EF4-FFF2-40B4-BE49-F238E27FC236}">
                  <a16:creationId xmlns:a16="http://schemas.microsoft.com/office/drawing/2014/main" id="{F26DA811-AADF-44CE-88BC-6DF861BE2B2C}"/>
                </a:ext>
              </a:extLst>
            </p:cNvPr>
            <p:cNvSpPr/>
            <p:nvPr/>
          </p:nvSpPr>
          <p:spPr>
            <a:xfrm>
              <a:off x="3091216" y="4045151"/>
              <a:ext cx="1054216" cy="277023"/>
            </a:xfrm>
            <a:prstGeom prst="rect">
              <a:avLst/>
            </a:prstGeom>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699491">
                <a:defRPr/>
              </a:pPr>
              <a:r>
                <a:rPr lang="en-US" sz="750" dirty="0">
                  <a:solidFill>
                    <a:srgbClr val="505050">
                      <a:lumMod val="50000"/>
                    </a:srgbClr>
                  </a:solidFill>
                  <a:latin typeface="Segoe UI Semibold" panose="020B0702040204020203" pitchFamily="34" charset="0"/>
                  <a:cs typeface="Segoe UI Semibold" panose="020B0702040204020203" pitchFamily="34" charset="0"/>
                </a:rPr>
                <a:t>SDN offload</a:t>
              </a:r>
            </a:p>
          </p:txBody>
        </p:sp>
      </p:grpSp>
      <p:grpSp>
        <p:nvGrpSpPr>
          <p:cNvPr id="20" name="Group 770">
            <a:extLst>
              <a:ext uri="{FF2B5EF4-FFF2-40B4-BE49-F238E27FC236}">
                <a16:creationId xmlns:a16="http://schemas.microsoft.com/office/drawing/2014/main" id="{9A8166A3-7143-4C78-91CD-1AA01533F08E}"/>
              </a:ext>
            </a:extLst>
          </p:cNvPr>
          <p:cNvGrpSpPr/>
          <p:nvPr/>
        </p:nvGrpSpPr>
        <p:grpSpPr>
          <a:xfrm>
            <a:off x="3097376" y="3934474"/>
            <a:ext cx="1236902" cy="240685"/>
            <a:chOff x="2738345" y="4010867"/>
            <a:chExt cx="1649343" cy="320941"/>
          </a:xfrm>
        </p:grpSpPr>
        <p:sp>
          <p:nvSpPr>
            <p:cNvPr id="143" name="Parallelogram 771">
              <a:extLst>
                <a:ext uri="{FF2B5EF4-FFF2-40B4-BE49-F238E27FC236}">
                  <a16:creationId xmlns:a16="http://schemas.microsoft.com/office/drawing/2014/main" id="{C4AC2310-2276-44CC-8A5C-596078193508}"/>
                </a:ext>
              </a:extLst>
            </p:cNvPr>
            <p:cNvSpPr/>
            <p:nvPr/>
          </p:nvSpPr>
          <p:spPr bwMode="auto">
            <a:xfrm>
              <a:off x="2738345" y="4010867"/>
              <a:ext cx="1649343" cy="320941"/>
            </a:xfrm>
            <a:prstGeom prst="parallelogram">
              <a:avLst>
                <a:gd name="adj" fmla="val 194851"/>
              </a:avLst>
            </a:prstGeom>
            <a:solidFill>
              <a:schemeClr val="bg1">
                <a:alpha val="90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4" name="Rectangle 772">
              <a:extLst>
                <a:ext uri="{FF2B5EF4-FFF2-40B4-BE49-F238E27FC236}">
                  <a16:creationId xmlns:a16="http://schemas.microsoft.com/office/drawing/2014/main" id="{F3A10F6D-509D-4A4A-90F8-E23A038B7F69}"/>
                </a:ext>
              </a:extLst>
            </p:cNvPr>
            <p:cNvSpPr/>
            <p:nvPr/>
          </p:nvSpPr>
          <p:spPr>
            <a:xfrm>
              <a:off x="3091216" y="4045151"/>
              <a:ext cx="1054216" cy="277023"/>
            </a:xfrm>
            <a:prstGeom prst="rect">
              <a:avLst/>
            </a:prstGeom>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699491">
                <a:defRPr/>
              </a:pPr>
              <a:r>
                <a:rPr lang="en-US" sz="750" dirty="0">
                  <a:solidFill>
                    <a:srgbClr val="505050">
                      <a:lumMod val="50000"/>
                    </a:srgbClr>
                  </a:solidFill>
                  <a:latin typeface="Segoe UI Semibold" panose="020B0702040204020203" pitchFamily="34" charset="0"/>
                  <a:cs typeface="Segoe UI Semibold" panose="020B0702040204020203" pitchFamily="34" charset="0"/>
                </a:rPr>
                <a:t>SQL</a:t>
              </a:r>
            </a:p>
          </p:txBody>
        </p:sp>
      </p:grpSp>
      <p:sp>
        <p:nvSpPr>
          <p:cNvPr id="21" name="Arrow: Up-Down 775">
            <a:extLst>
              <a:ext uri="{FF2B5EF4-FFF2-40B4-BE49-F238E27FC236}">
                <a16:creationId xmlns:a16="http://schemas.microsoft.com/office/drawing/2014/main" id="{363FF3ED-EDAC-4AB7-B6CD-509E6AE1C11B}"/>
              </a:ext>
            </a:extLst>
          </p:cNvPr>
          <p:cNvSpPr/>
          <p:nvPr/>
        </p:nvSpPr>
        <p:spPr bwMode="auto">
          <a:xfrm>
            <a:off x="2845246" y="4635588"/>
            <a:ext cx="345683" cy="507177"/>
          </a:xfrm>
          <a:prstGeom prst="upDownArrow">
            <a:avLst>
              <a:gd name="adj1" fmla="val 42221"/>
              <a:gd name="adj2" fmla="val 2860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22" name="highlighted CPUs">
            <a:extLst>
              <a:ext uri="{FF2B5EF4-FFF2-40B4-BE49-F238E27FC236}">
                <a16:creationId xmlns:a16="http://schemas.microsoft.com/office/drawing/2014/main" id="{F47B2148-015C-490B-9488-411F62176026}"/>
              </a:ext>
            </a:extLst>
          </p:cNvPr>
          <p:cNvGrpSpPr/>
          <p:nvPr/>
        </p:nvGrpSpPr>
        <p:grpSpPr>
          <a:xfrm>
            <a:off x="1095092" y="3415842"/>
            <a:ext cx="3659208" cy="1296476"/>
            <a:chOff x="655637" y="4106862"/>
            <a:chExt cx="4879378" cy="1728785"/>
          </a:xfrm>
          <a:noFill/>
          <a:scene3d>
            <a:camera prst="orthographicFront">
              <a:rot lat="17099985" lon="21599989" rev="0"/>
            </a:camera>
            <a:lightRig rig="threePt" dir="t"/>
          </a:scene3d>
        </p:grpSpPr>
        <p:sp>
          <p:nvSpPr>
            <p:cNvPr id="31" name="Oval 712">
              <a:extLst>
                <a:ext uri="{FF2B5EF4-FFF2-40B4-BE49-F238E27FC236}">
                  <a16:creationId xmlns:a16="http://schemas.microsoft.com/office/drawing/2014/main" id="{D5CCAAB8-8B30-4323-85E2-8E27A5176E7F}"/>
                </a:ext>
              </a:extLst>
            </p:cNvPr>
            <p:cNvSpPr/>
            <p:nvPr/>
          </p:nvSpPr>
          <p:spPr bwMode="auto">
            <a:xfrm>
              <a:off x="1389290"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2" name="Oval 713">
              <a:extLst>
                <a:ext uri="{FF2B5EF4-FFF2-40B4-BE49-F238E27FC236}">
                  <a16:creationId xmlns:a16="http://schemas.microsoft.com/office/drawing/2014/main" id="{3C46613B-265C-4D25-A9D1-64E1E3477CD5}"/>
                </a:ext>
              </a:extLst>
            </p:cNvPr>
            <p:cNvSpPr/>
            <p:nvPr/>
          </p:nvSpPr>
          <p:spPr bwMode="auto">
            <a:xfrm>
              <a:off x="1267017"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3" name="Oval 714">
              <a:extLst>
                <a:ext uri="{FF2B5EF4-FFF2-40B4-BE49-F238E27FC236}">
                  <a16:creationId xmlns:a16="http://schemas.microsoft.com/office/drawing/2014/main" id="{8EB252FD-310C-44E9-BA62-DDF647D81618}"/>
                </a:ext>
              </a:extLst>
            </p:cNvPr>
            <p:cNvSpPr/>
            <p:nvPr/>
          </p:nvSpPr>
          <p:spPr bwMode="auto">
            <a:xfrm>
              <a:off x="1144741"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4" name="Oval 715">
              <a:extLst>
                <a:ext uri="{FF2B5EF4-FFF2-40B4-BE49-F238E27FC236}">
                  <a16:creationId xmlns:a16="http://schemas.microsoft.com/office/drawing/2014/main" id="{760C4F9D-BF0C-447A-B438-6A96C0D66C96}"/>
                </a:ext>
              </a:extLst>
            </p:cNvPr>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5" name="Oval 716">
              <a:extLst>
                <a:ext uri="{FF2B5EF4-FFF2-40B4-BE49-F238E27FC236}">
                  <a16:creationId xmlns:a16="http://schemas.microsoft.com/office/drawing/2014/main" id="{8178460A-4C07-442A-B6C7-B67D886390D8}"/>
                </a:ext>
              </a:extLst>
            </p:cNvPr>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 name="Oval 717">
              <a:extLst>
                <a:ext uri="{FF2B5EF4-FFF2-40B4-BE49-F238E27FC236}">
                  <a16:creationId xmlns:a16="http://schemas.microsoft.com/office/drawing/2014/main" id="{9D98E8DE-9C82-40B5-9939-90BE686B24B1}"/>
                </a:ext>
              </a:extLst>
            </p:cNvPr>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 name="Oval 718">
              <a:extLst>
                <a:ext uri="{FF2B5EF4-FFF2-40B4-BE49-F238E27FC236}">
                  <a16:creationId xmlns:a16="http://schemas.microsoft.com/office/drawing/2014/main" id="{A9EB3541-553C-46A6-9079-669480FE680F}"/>
                </a:ext>
              </a:extLst>
            </p:cNvPr>
            <p:cNvSpPr/>
            <p:nvPr/>
          </p:nvSpPr>
          <p:spPr bwMode="auto">
            <a:xfrm>
              <a:off x="655637" y="5607047"/>
              <a:ext cx="228600" cy="228600"/>
            </a:xfrm>
            <a:prstGeom prst="ellipse">
              <a:avLst/>
            </a:prstGeom>
            <a:no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 name="Oval 719">
              <a:extLst>
                <a:ext uri="{FF2B5EF4-FFF2-40B4-BE49-F238E27FC236}">
                  <a16:creationId xmlns:a16="http://schemas.microsoft.com/office/drawing/2014/main" id="{60EEAB12-3A0D-48ED-94FB-8E6E2E194F94}"/>
                </a:ext>
              </a:extLst>
            </p:cNvPr>
            <p:cNvSpPr/>
            <p:nvPr/>
          </p:nvSpPr>
          <p:spPr bwMode="auto">
            <a:xfrm>
              <a:off x="1650432"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 name="Oval 720">
              <a:extLst>
                <a:ext uri="{FF2B5EF4-FFF2-40B4-BE49-F238E27FC236}">
                  <a16:creationId xmlns:a16="http://schemas.microsoft.com/office/drawing/2014/main" id="{23C876AE-B7E5-4521-B355-31BFE4CBA920}"/>
                </a:ext>
              </a:extLst>
            </p:cNvPr>
            <p:cNvSpPr/>
            <p:nvPr/>
          </p:nvSpPr>
          <p:spPr bwMode="auto">
            <a:xfrm>
              <a:off x="1528159"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 name="Oval 721">
              <a:extLst>
                <a:ext uri="{FF2B5EF4-FFF2-40B4-BE49-F238E27FC236}">
                  <a16:creationId xmlns:a16="http://schemas.microsoft.com/office/drawing/2014/main" id="{C9BDE8BC-FFA4-4A07-9E61-03E28A758D0A}"/>
                </a:ext>
              </a:extLst>
            </p:cNvPr>
            <p:cNvSpPr/>
            <p:nvPr/>
          </p:nvSpPr>
          <p:spPr bwMode="auto">
            <a:xfrm>
              <a:off x="1405883"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 name="Oval 722">
              <a:extLst>
                <a:ext uri="{FF2B5EF4-FFF2-40B4-BE49-F238E27FC236}">
                  <a16:creationId xmlns:a16="http://schemas.microsoft.com/office/drawing/2014/main" id="{C0625C4D-268C-422A-AD4C-8CB10B37C028}"/>
                </a:ext>
              </a:extLst>
            </p:cNvPr>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 name="Oval 723">
              <a:extLst>
                <a:ext uri="{FF2B5EF4-FFF2-40B4-BE49-F238E27FC236}">
                  <a16:creationId xmlns:a16="http://schemas.microsoft.com/office/drawing/2014/main" id="{36663BC0-7D3B-4344-8727-69FF7B41BE6A}"/>
                </a:ext>
              </a:extLst>
            </p:cNvPr>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 name="Oval 724">
              <a:extLst>
                <a:ext uri="{FF2B5EF4-FFF2-40B4-BE49-F238E27FC236}">
                  <a16:creationId xmlns:a16="http://schemas.microsoft.com/office/drawing/2014/main" id="{D915CB83-AFFD-44B9-8A83-6DE33E68FA2A}"/>
                </a:ext>
              </a:extLst>
            </p:cNvPr>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 name="Oval 725">
              <a:extLst>
                <a:ext uri="{FF2B5EF4-FFF2-40B4-BE49-F238E27FC236}">
                  <a16:creationId xmlns:a16="http://schemas.microsoft.com/office/drawing/2014/main" id="{224F1283-0C25-476D-A760-E1D74DAAADF2}"/>
                </a:ext>
              </a:extLst>
            </p:cNvPr>
            <p:cNvSpPr/>
            <p:nvPr/>
          </p:nvSpPr>
          <p:spPr bwMode="auto">
            <a:xfrm>
              <a:off x="916779" y="5607047"/>
              <a:ext cx="228600" cy="228600"/>
            </a:xfrm>
            <a:prstGeom prst="ellipse">
              <a:avLst/>
            </a:prstGeom>
            <a:no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 name="Oval 726">
              <a:extLst>
                <a:ext uri="{FF2B5EF4-FFF2-40B4-BE49-F238E27FC236}">
                  <a16:creationId xmlns:a16="http://schemas.microsoft.com/office/drawing/2014/main" id="{87547FD6-7CBE-40C2-915F-AF9975CFC732}"/>
                </a:ext>
              </a:extLst>
            </p:cNvPr>
            <p:cNvSpPr/>
            <p:nvPr/>
          </p:nvSpPr>
          <p:spPr bwMode="auto">
            <a:xfrm>
              <a:off x="1911574"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 name="Oval 727">
              <a:extLst>
                <a:ext uri="{FF2B5EF4-FFF2-40B4-BE49-F238E27FC236}">
                  <a16:creationId xmlns:a16="http://schemas.microsoft.com/office/drawing/2014/main" id="{DBE25F6A-2D71-48A6-8AAC-26E4D4F8081B}"/>
                </a:ext>
              </a:extLst>
            </p:cNvPr>
            <p:cNvSpPr/>
            <p:nvPr/>
          </p:nvSpPr>
          <p:spPr bwMode="auto">
            <a:xfrm>
              <a:off x="1789301"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 name="Oval 728">
              <a:extLst>
                <a:ext uri="{FF2B5EF4-FFF2-40B4-BE49-F238E27FC236}">
                  <a16:creationId xmlns:a16="http://schemas.microsoft.com/office/drawing/2014/main" id="{64E6CDBB-13E9-4ABF-B168-72F8C57413B1}"/>
                </a:ext>
              </a:extLst>
            </p:cNvPr>
            <p:cNvSpPr/>
            <p:nvPr/>
          </p:nvSpPr>
          <p:spPr bwMode="auto">
            <a:xfrm>
              <a:off x="1667025"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 name="Oval 730">
              <a:extLst>
                <a:ext uri="{FF2B5EF4-FFF2-40B4-BE49-F238E27FC236}">
                  <a16:creationId xmlns:a16="http://schemas.microsoft.com/office/drawing/2014/main" id="{34C8D206-6EBE-4100-8065-748976EC7BA4}"/>
                </a:ext>
              </a:extLst>
            </p:cNvPr>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 name="Oval 748">
              <a:extLst>
                <a:ext uri="{FF2B5EF4-FFF2-40B4-BE49-F238E27FC236}">
                  <a16:creationId xmlns:a16="http://schemas.microsoft.com/office/drawing/2014/main" id="{42F0A349-5D66-4B66-820F-A65DB6044170}"/>
                </a:ext>
              </a:extLst>
            </p:cNvPr>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 name="Oval 752">
              <a:extLst>
                <a:ext uri="{FF2B5EF4-FFF2-40B4-BE49-F238E27FC236}">
                  <a16:creationId xmlns:a16="http://schemas.microsoft.com/office/drawing/2014/main" id="{71E88F74-4452-4B00-9A09-F213C2664C79}"/>
                </a:ext>
              </a:extLst>
            </p:cNvPr>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 name="Oval 754">
              <a:extLst>
                <a:ext uri="{FF2B5EF4-FFF2-40B4-BE49-F238E27FC236}">
                  <a16:creationId xmlns:a16="http://schemas.microsoft.com/office/drawing/2014/main" id="{019DB7CF-DCBA-4A62-8094-F9E759C00D79}"/>
                </a:ext>
              </a:extLst>
            </p:cNvPr>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 name="Oval 776">
              <a:extLst>
                <a:ext uri="{FF2B5EF4-FFF2-40B4-BE49-F238E27FC236}">
                  <a16:creationId xmlns:a16="http://schemas.microsoft.com/office/drawing/2014/main" id="{4C575731-3DE9-4429-9BAF-01465C338CFB}"/>
                </a:ext>
              </a:extLst>
            </p:cNvPr>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 name="Oval 777">
              <a:extLst>
                <a:ext uri="{FF2B5EF4-FFF2-40B4-BE49-F238E27FC236}">
                  <a16:creationId xmlns:a16="http://schemas.microsoft.com/office/drawing/2014/main" id="{3DAE186F-B145-413A-88CD-7F76B7296D70}"/>
                </a:ext>
              </a:extLst>
            </p:cNvPr>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 name="Oval 778">
              <a:extLst>
                <a:ext uri="{FF2B5EF4-FFF2-40B4-BE49-F238E27FC236}">
                  <a16:creationId xmlns:a16="http://schemas.microsoft.com/office/drawing/2014/main" id="{36277DCF-DFD6-4057-8C91-2B5B9E8E1409}"/>
                </a:ext>
              </a:extLst>
            </p:cNvPr>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 name="Oval 779">
              <a:extLst>
                <a:ext uri="{FF2B5EF4-FFF2-40B4-BE49-F238E27FC236}">
                  <a16:creationId xmlns:a16="http://schemas.microsoft.com/office/drawing/2014/main" id="{7B78DDDD-CF72-4344-B206-9B659CC6E944}"/>
                </a:ext>
              </a:extLst>
            </p:cNvPr>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 name="Oval 780">
              <a:extLst>
                <a:ext uri="{FF2B5EF4-FFF2-40B4-BE49-F238E27FC236}">
                  <a16:creationId xmlns:a16="http://schemas.microsoft.com/office/drawing/2014/main" id="{35785FD8-8F73-40CF-BD00-EFF031333247}"/>
                </a:ext>
              </a:extLst>
            </p:cNvPr>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 name="Oval 781">
              <a:extLst>
                <a:ext uri="{FF2B5EF4-FFF2-40B4-BE49-F238E27FC236}">
                  <a16:creationId xmlns:a16="http://schemas.microsoft.com/office/drawing/2014/main" id="{FE961587-4457-48A2-8DB1-E9A8F47CC321}"/>
                </a:ext>
              </a:extLst>
            </p:cNvPr>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 name="Oval 782">
              <a:extLst>
                <a:ext uri="{FF2B5EF4-FFF2-40B4-BE49-F238E27FC236}">
                  <a16:creationId xmlns:a16="http://schemas.microsoft.com/office/drawing/2014/main" id="{A76E850E-96EF-4576-8AC9-ED9AC22CF11B}"/>
                </a:ext>
              </a:extLst>
            </p:cNvPr>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 name="Oval 783">
              <a:extLst>
                <a:ext uri="{FF2B5EF4-FFF2-40B4-BE49-F238E27FC236}">
                  <a16:creationId xmlns:a16="http://schemas.microsoft.com/office/drawing/2014/main" id="{E60D9C22-EB84-43A2-8FC7-D098AE496D4A}"/>
                </a:ext>
              </a:extLst>
            </p:cNvPr>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 name="Oval 784">
              <a:extLst>
                <a:ext uri="{FF2B5EF4-FFF2-40B4-BE49-F238E27FC236}">
                  <a16:creationId xmlns:a16="http://schemas.microsoft.com/office/drawing/2014/main" id="{C5680F22-F2F2-4D69-B1BC-96DF330D8B5D}"/>
                </a:ext>
              </a:extLst>
            </p:cNvPr>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 name="Oval 785">
              <a:extLst>
                <a:ext uri="{FF2B5EF4-FFF2-40B4-BE49-F238E27FC236}">
                  <a16:creationId xmlns:a16="http://schemas.microsoft.com/office/drawing/2014/main" id="{2099A2E2-96EF-4AAA-A1B2-1C54ED485238}"/>
                </a:ext>
              </a:extLst>
            </p:cNvPr>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 name="Oval 786">
              <a:extLst>
                <a:ext uri="{FF2B5EF4-FFF2-40B4-BE49-F238E27FC236}">
                  <a16:creationId xmlns:a16="http://schemas.microsoft.com/office/drawing/2014/main" id="{F91738D1-D826-45AC-8EE7-1819098B5FC4}"/>
                </a:ext>
              </a:extLst>
            </p:cNvPr>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 name="Oval 787">
              <a:extLst>
                <a:ext uri="{FF2B5EF4-FFF2-40B4-BE49-F238E27FC236}">
                  <a16:creationId xmlns:a16="http://schemas.microsoft.com/office/drawing/2014/main" id="{D5157643-E099-4C35-92CA-0F8C65AE35F8}"/>
                </a:ext>
              </a:extLst>
            </p:cNvPr>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 name="Oval 788">
              <a:extLst>
                <a:ext uri="{FF2B5EF4-FFF2-40B4-BE49-F238E27FC236}">
                  <a16:creationId xmlns:a16="http://schemas.microsoft.com/office/drawing/2014/main" id="{B7C990A9-D209-4BEA-A352-90ADE981D308}"/>
                </a:ext>
              </a:extLst>
            </p:cNvPr>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 name="Oval 789">
              <a:extLst>
                <a:ext uri="{FF2B5EF4-FFF2-40B4-BE49-F238E27FC236}">
                  <a16:creationId xmlns:a16="http://schemas.microsoft.com/office/drawing/2014/main" id="{EE8D36A5-9E56-475D-9408-ACB2CB5F44BC}"/>
                </a:ext>
              </a:extLst>
            </p:cNvPr>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 name="Oval 790">
              <a:extLst>
                <a:ext uri="{FF2B5EF4-FFF2-40B4-BE49-F238E27FC236}">
                  <a16:creationId xmlns:a16="http://schemas.microsoft.com/office/drawing/2014/main" id="{D1701B80-1E12-423B-A09D-3D807F6B433D}"/>
                </a:ext>
              </a:extLst>
            </p:cNvPr>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 name="Oval 791">
              <a:extLst>
                <a:ext uri="{FF2B5EF4-FFF2-40B4-BE49-F238E27FC236}">
                  <a16:creationId xmlns:a16="http://schemas.microsoft.com/office/drawing/2014/main" id="{E0721C1A-A06C-488A-AA0A-18FF61C2D690}"/>
                </a:ext>
              </a:extLst>
            </p:cNvPr>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 name="Oval 792">
              <a:extLst>
                <a:ext uri="{FF2B5EF4-FFF2-40B4-BE49-F238E27FC236}">
                  <a16:creationId xmlns:a16="http://schemas.microsoft.com/office/drawing/2014/main" id="{4E3E327C-CD41-48FD-A38E-F300C8DD3691}"/>
                </a:ext>
              </a:extLst>
            </p:cNvPr>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 name="Oval 793">
              <a:extLst>
                <a:ext uri="{FF2B5EF4-FFF2-40B4-BE49-F238E27FC236}">
                  <a16:creationId xmlns:a16="http://schemas.microsoft.com/office/drawing/2014/main" id="{37F99296-DD03-4D81-BE27-3D5962B355C6}"/>
                </a:ext>
              </a:extLst>
            </p:cNvPr>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0" name="Oval 794">
              <a:extLst>
                <a:ext uri="{FF2B5EF4-FFF2-40B4-BE49-F238E27FC236}">
                  <a16:creationId xmlns:a16="http://schemas.microsoft.com/office/drawing/2014/main" id="{4C7C2DA5-C844-48BC-BE31-490F7E3A9072}"/>
                </a:ext>
              </a:extLst>
            </p:cNvPr>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 name="Oval 795">
              <a:extLst>
                <a:ext uri="{FF2B5EF4-FFF2-40B4-BE49-F238E27FC236}">
                  <a16:creationId xmlns:a16="http://schemas.microsoft.com/office/drawing/2014/main" id="{F128F80D-CE93-431F-A5E4-C75E1649CBD8}"/>
                </a:ext>
              </a:extLst>
            </p:cNvPr>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 name="Oval 796">
              <a:extLst>
                <a:ext uri="{FF2B5EF4-FFF2-40B4-BE49-F238E27FC236}">
                  <a16:creationId xmlns:a16="http://schemas.microsoft.com/office/drawing/2014/main" id="{DE7919AD-6BC3-44C5-98B7-D944965067B9}"/>
                </a:ext>
              </a:extLst>
            </p:cNvPr>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 name="Oval 797">
              <a:extLst>
                <a:ext uri="{FF2B5EF4-FFF2-40B4-BE49-F238E27FC236}">
                  <a16:creationId xmlns:a16="http://schemas.microsoft.com/office/drawing/2014/main" id="{F98F4061-BBB9-4674-8E4A-B6B71CB0C751}"/>
                </a:ext>
              </a:extLst>
            </p:cNvPr>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 name="Oval 798">
              <a:extLst>
                <a:ext uri="{FF2B5EF4-FFF2-40B4-BE49-F238E27FC236}">
                  <a16:creationId xmlns:a16="http://schemas.microsoft.com/office/drawing/2014/main" id="{633F7952-2F8F-4B87-8BA9-952755C95F63}"/>
                </a:ext>
              </a:extLst>
            </p:cNvPr>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5" name="Oval 799">
              <a:extLst>
                <a:ext uri="{FF2B5EF4-FFF2-40B4-BE49-F238E27FC236}">
                  <a16:creationId xmlns:a16="http://schemas.microsoft.com/office/drawing/2014/main" id="{610D2360-70C7-4CDC-869A-932000A16476}"/>
                </a:ext>
              </a:extLst>
            </p:cNvPr>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6" name="Oval 800">
              <a:extLst>
                <a:ext uri="{FF2B5EF4-FFF2-40B4-BE49-F238E27FC236}">
                  <a16:creationId xmlns:a16="http://schemas.microsoft.com/office/drawing/2014/main" id="{BC48AD92-544B-4D21-9721-7F7448C8F08D}"/>
                </a:ext>
              </a:extLst>
            </p:cNvPr>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7" name="Oval 801">
              <a:extLst>
                <a:ext uri="{FF2B5EF4-FFF2-40B4-BE49-F238E27FC236}">
                  <a16:creationId xmlns:a16="http://schemas.microsoft.com/office/drawing/2014/main" id="{497F7BD7-4241-4430-8D57-ED217D914501}"/>
                </a:ext>
              </a:extLst>
            </p:cNvPr>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 name="Oval 802">
              <a:extLst>
                <a:ext uri="{FF2B5EF4-FFF2-40B4-BE49-F238E27FC236}">
                  <a16:creationId xmlns:a16="http://schemas.microsoft.com/office/drawing/2014/main" id="{DD951569-182D-48AC-851C-795D4D08BEF3}"/>
                </a:ext>
              </a:extLst>
            </p:cNvPr>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 name="Oval 803">
              <a:extLst>
                <a:ext uri="{FF2B5EF4-FFF2-40B4-BE49-F238E27FC236}">
                  <a16:creationId xmlns:a16="http://schemas.microsoft.com/office/drawing/2014/main" id="{18F0C96A-6205-46A2-8C0C-C7961889FEF1}"/>
                </a:ext>
              </a:extLst>
            </p:cNvPr>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 name="Oval 804">
              <a:extLst>
                <a:ext uri="{FF2B5EF4-FFF2-40B4-BE49-F238E27FC236}">
                  <a16:creationId xmlns:a16="http://schemas.microsoft.com/office/drawing/2014/main" id="{F851DD68-8FB4-4C71-A1DF-689C1AE36EF4}"/>
                </a:ext>
              </a:extLst>
            </p:cNvPr>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 name="Oval 805">
              <a:extLst>
                <a:ext uri="{FF2B5EF4-FFF2-40B4-BE49-F238E27FC236}">
                  <a16:creationId xmlns:a16="http://schemas.microsoft.com/office/drawing/2014/main" id="{8B71F4C4-5BEC-4312-B696-178550EF806D}"/>
                </a:ext>
              </a:extLst>
            </p:cNvPr>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 name="Oval 806">
              <a:extLst>
                <a:ext uri="{FF2B5EF4-FFF2-40B4-BE49-F238E27FC236}">
                  <a16:creationId xmlns:a16="http://schemas.microsoft.com/office/drawing/2014/main" id="{D6FD6EE4-497C-4DFE-9C3B-B1239F877C59}"/>
                </a:ext>
              </a:extLst>
            </p:cNvPr>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 name="Oval 807">
              <a:extLst>
                <a:ext uri="{FF2B5EF4-FFF2-40B4-BE49-F238E27FC236}">
                  <a16:creationId xmlns:a16="http://schemas.microsoft.com/office/drawing/2014/main" id="{63D59985-873D-427E-BEFA-CE5900B1CEC4}"/>
                </a:ext>
              </a:extLst>
            </p:cNvPr>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 name="Oval 808">
              <a:extLst>
                <a:ext uri="{FF2B5EF4-FFF2-40B4-BE49-F238E27FC236}">
                  <a16:creationId xmlns:a16="http://schemas.microsoft.com/office/drawing/2014/main" id="{C6329F86-E3C9-4180-B87B-6D4AB515A4C8}"/>
                </a:ext>
              </a:extLst>
            </p:cNvPr>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 name="Oval 809">
              <a:extLst>
                <a:ext uri="{FF2B5EF4-FFF2-40B4-BE49-F238E27FC236}">
                  <a16:creationId xmlns:a16="http://schemas.microsoft.com/office/drawing/2014/main" id="{AB178AF9-5503-4E89-85E2-EF86871F8006}"/>
                </a:ext>
              </a:extLst>
            </p:cNvPr>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 name="Oval 810">
              <a:extLst>
                <a:ext uri="{FF2B5EF4-FFF2-40B4-BE49-F238E27FC236}">
                  <a16:creationId xmlns:a16="http://schemas.microsoft.com/office/drawing/2014/main" id="{1729C007-91A1-4D0B-95D9-B6552157E8E4}"/>
                </a:ext>
              </a:extLst>
            </p:cNvPr>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7" name="Oval 811">
              <a:extLst>
                <a:ext uri="{FF2B5EF4-FFF2-40B4-BE49-F238E27FC236}">
                  <a16:creationId xmlns:a16="http://schemas.microsoft.com/office/drawing/2014/main" id="{A22E1354-B17B-49CF-A3E1-CDDC86D5B5D6}"/>
                </a:ext>
              </a:extLst>
            </p:cNvPr>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8" name="Oval 812">
              <a:extLst>
                <a:ext uri="{FF2B5EF4-FFF2-40B4-BE49-F238E27FC236}">
                  <a16:creationId xmlns:a16="http://schemas.microsoft.com/office/drawing/2014/main" id="{118E4CBE-2665-4737-89EE-13F6CBB24E40}"/>
                </a:ext>
              </a:extLst>
            </p:cNvPr>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9" name="Oval 813">
              <a:extLst>
                <a:ext uri="{FF2B5EF4-FFF2-40B4-BE49-F238E27FC236}">
                  <a16:creationId xmlns:a16="http://schemas.microsoft.com/office/drawing/2014/main" id="{AE6E6371-1ED2-4D0C-93B1-2F7BF56F1E44}"/>
                </a:ext>
              </a:extLst>
            </p:cNvPr>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0" name="Oval 814">
              <a:extLst>
                <a:ext uri="{FF2B5EF4-FFF2-40B4-BE49-F238E27FC236}">
                  <a16:creationId xmlns:a16="http://schemas.microsoft.com/office/drawing/2014/main" id="{9624C2D8-76CB-4EE4-86AD-DD40653FA0FC}"/>
                </a:ext>
              </a:extLst>
            </p:cNvPr>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1" name="Oval 815">
              <a:extLst>
                <a:ext uri="{FF2B5EF4-FFF2-40B4-BE49-F238E27FC236}">
                  <a16:creationId xmlns:a16="http://schemas.microsoft.com/office/drawing/2014/main" id="{212C4979-2979-46EF-A3F7-806702426B84}"/>
                </a:ext>
              </a:extLst>
            </p:cNvPr>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2" name="Oval 816">
              <a:extLst>
                <a:ext uri="{FF2B5EF4-FFF2-40B4-BE49-F238E27FC236}">
                  <a16:creationId xmlns:a16="http://schemas.microsoft.com/office/drawing/2014/main" id="{670CB773-9C5A-4702-A082-30F86E9A2005}"/>
                </a:ext>
              </a:extLst>
            </p:cNvPr>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3" name="Oval 817">
              <a:extLst>
                <a:ext uri="{FF2B5EF4-FFF2-40B4-BE49-F238E27FC236}">
                  <a16:creationId xmlns:a16="http://schemas.microsoft.com/office/drawing/2014/main" id="{B9FDA347-3A3D-4E9B-A02B-6DDB528DD000}"/>
                </a:ext>
              </a:extLst>
            </p:cNvPr>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4" name="Oval 818">
              <a:extLst>
                <a:ext uri="{FF2B5EF4-FFF2-40B4-BE49-F238E27FC236}">
                  <a16:creationId xmlns:a16="http://schemas.microsoft.com/office/drawing/2014/main" id="{F0C6030B-8FC6-4505-9EE9-3A92C1D783BB}"/>
                </a:ext>
              </a:extLst>
            </p:cNvPr>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5" name="Oval 819">
              <a:extLst>
                <a:ext uri="{FF2B5EF4-FFF2-40B4-BE49-F238E27FC236}">
                  <a16:creationId xmlns:a16="http://schemas.microsoft.com/office/drawing/2014/main" id="{7D795573-BFFF-4526-BFAE-DCC7BD4DC31E}"/>
                </a:ext>
              </a:extLst>
            </p:cNvPr>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6" name="Oval 820">
              <a:extLst>
                <a:ext uri="{FF2B5EF4-FFF2-40B4-BE49-F238E27FC236}">
                  <a16:creationId xmlns:a16="http://schemas.microsoft.com/office/drawing/2014/main" id="{8EB13A92-4D4E-4A8F-82EA-5727AAABD08A}"/>
                </a:ext>
              </a:extLst>
            </p:cNvPr>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7" name="Oval 821">
              <a:extLst>
                <a:ext uri="{FF2B5EF4-FFF2-40B4-BE49-F238E27FC236}">
                  <a16:creationId xmlns:a16="http://schemas.microsoft.com/office/drawing/2014/main" id="{9B48EC84-D599-47CC-A92A-97AA95FA4CD2}"/>
                </a:ext>
              </a:extLst>
            </p:cNvPr>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8" name="Oval 822">
              <a:extLst>
                <a:ext uri="{FF2B5EF4-FFF2-40B4-BE49-F238E27FC236}">
                  <a16:creationId xmlns:a16="http://schemas.microsoft.com/office/drawing/2014/main" id="{4F29FEEA-0C1B-4F6A-A118-D63E4C3D6CC3}"/>
                </a:ext>
              </a:extLst>
            </p:cNvPr>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9" name="Oval 823">
              <a:extLst>
                <a:ext uri="{FF2B5EF4-FFF2-40B4-BE49-F238E27FC236}">
                  <a16:creationId xmlns:a16="http://schemas.microsoft.com/office/drawing/2014/main" id="{194C6EB6-5DCA-4B45-9D24-77F445CF6DA1}"/>
                </a:ext>
              </a:extLst>
            </p:cNvPr>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0" name="Oval 824">
              <a:extLst>
                <a:ext uri="{FF2B5EF4-FFF2-40B4-BE49-F238E27FC236}">
                  <a16:creationId xmlns:a16="http://schemas.microsoft.com/office/drawing/2014/main" id="{C1B1C0F7-E020-425C-B85D-AB6354DD8295}"/>
                </a:ext>
              </a:extLst>
            </p:cNvPr>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1" name="Oval 825">
              <a:extLst>
                <a:ext uri="{FF2B5EF4-FFF2-40B4-BE49-F238E27FC236}">
                  <a16:creationId xmlns:a16="http://schemas.microsoft.com/office/drawing/2014/main" id="{0D942D28-7BBC-4228-9B30-5C7982B72B22}"/>
                </a:ext>
              </a:extLst>
            </p:cNvPr>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2" name="Oval 826">
              <a:extLst>
                <a:ext uri="{FF2B5EF4-FFF2-40B4-BE49-F238E27FC236}">
                  <a16:creationId xmlns:a16="http://schemas.microsoft.com/office/drawing/2014/main" id="{C576DE77-0628-40A3-B29F-ABFBBBB4DE68}"/>
                </a:ext>
              </a:extLst>
            </p:cNvPr>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3" name="Oval 827">
              <a:extLst>
                <a:ext uri="{FF2B5EF4-FFF2-40B4-BE49-F238E27FC236}">
                  <a16:creationId xmlns:a16="http://schemas.microsoft.com/office/drawing/2014/main" id="{151BFB47-C190-4C3D-BE71-3792063D59F6}"/>
                </a:ext>
              </a:extLst>
            </p:cNvPr>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4" name="Oval 828">
              <a:extLst>
                <a:ext uri="{FF2B5EF4-FFF2-40B4-BE49-F238E27FC236}">
                  <a16:creationId xmlns:a16="http://schemas.microsoft.com/office/drawing/2014/main" id="{C4A702BF-BF93-42C4-8540-6312EFE21D43}"/>
                </a:ext>
              </a:extLst>
            </p:cNvPr>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5" name="Oval 829">
              <a:extLst>
                <a:ext uri="{FF2B5EF4-FFF2-40B4-BE49-F238E27FC236}">
                  <a16:creationId xmlns:a16="http://schemas.microsoft.com/office/drawing/2014/main" id="{CBF51019-D00C-43C7-9DA0-461E641BB03D}"/>
                </a:ext>
              </a:extLst>
            </p:cNvPr>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6" name="Oval 830">
              <a:extLst>
                <a:ext uri="{FF2B5EF4-FFF2-40B4-BE49-F238E27FC236}">
                  <a16:creationId xmlns:a16="http://schemas.microsoft.com/office/drawing/2014/main" id="{C679D50F-1BB7-4935-9B2F-ECEF4D1F933B}"/>
                </a:ext>
              </a:extLst>
            </p:cNvPr>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7" name="Oval 831">
              <a:extLst>
                <a:ext uri="{FF2B5EF4-FFF2-40B4-BE49-F238E27FC236}">
                  <a16:creationId xmlns:a16="http://schemas.microsoft.com/office/drawing/2014/main" id="{1517958C-13CA-43ED-9B8B-E9A8959DC2CA}"/>
                </a:ext>
              </a:extLst>
            </p:cNvPr>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8" name="Oval 832">
              <a:extLst>
                <a:ext uri="{FF2B5EF4-FFF2-40B4-BE49-F238E27FC236}">
                  <a16:creationId xmlns:a16="http://schemas.microsoft.com/office/drawing/2014/main" id="{9D40CC63-8B40-422A-B3C9-DCC87670F40C}"/>
                </a:ext>
              </a:extLst>
            </p:cNvPr>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9" name="Oval 833">
              <a:extLst>
                <a:ext uri="{FF2B5EF4-FFF2-40B4-BE49-F238E27FC236}">
                  <a16:creationId xmlns:a16="http://schemas.microsoft.com/office/drawing/2014/main" id="{22B0EC37-9CBE-4583-A34F-94DC9D38A3BE}"/>
                </a:ext>
              </a:extLst>
            </p:cNvPr>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0" name="Oval 834">
              <a:extLst>
                <a:ext uri="{FF2B5EF4-FFF2-40B4-BE49-F238E27FC236}">
                  <a16:creationId xmlns:a16="http://schemas.microsoft.com/office/drawing/2014/main" id="{000A6415-BE6C-4472-98E3-C09D60E9A8AE}"/>
                </a:ext>
              </a:extLst>
            </p:cNvPr>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1" name="Oval 835">
              <a:extLst>
                <a:ext uri="{FF2B5EF4-FFF2-40B4-BE49-F238E27FC236}">
                  <a16:creationId xmlns:a16="http://schemas.microsoft.com/office/drawing/2014/main" id="{F7D9023E-B5CF-4863-9B1E-1E0871338DF6}"/>
                </a:ext>
              </a:extLst>
            </p:cNvPr>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2" name="Oval 836">
              <a:extLst>
                <a:ext uri="{FF2B5EF4-FFF2-40B4-BE49-F238E27FC236}">
                  <a16:creationId xmlns:a16="http://schemas.microsoft.com/office/drawing/2014/main" id="{2C9CD9CD-9CF4-4121-BBBB-D9AA95DB5094}"/>
                </a:ext>
              </a:extLst>
            </p:cNvPr>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3" name="Oval 837">
              <a:extLst>
                <a:ext uri="{FF2B5EF4-FFF2-40B4-BE49-F238E27FC236}">
                  <a16:creationId xmlns:a16="http://schemas.microsoft.com/office/drawing/2014/main" id="{943B783C-5E23-43D1-A449-8A3A6025FC93}"/>
                </a:ext>
              </a:extLst>
            </p:cNvPr>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4" name="Oval 838">
              <a:extLst>
                <a:ext uri="{FF2B5EF4-FFF2-40B4-BE49-F238E27FC236}">
                  <a16:creationId xmlns:a16="http://schemas.microsoft.com/office/drawing/2014/main" id="{063CAB90-3B10-43B3-8E42-F621DDC88F02}"/>
                </a:ext>
              </a:extLst>
            </p:cNvPr>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5" name="Oval 839">
              <a:extLst>
                <a:ext uri="{FF2B5EF4-FFF2-40B4-BE49-F238E27FC236}">
                  <a16:creationId xmlns:a16="http://schemas.microsoft.com/office/drawing/2014/main" id="{53C1EBA4-DD9C-44A0-9A6F-8A29884E6B5C}"/>
                </a:ext>
              </a:extLst>
            </p:cNvPr>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6" name="Oval 840">
              <a:extLst>
                <a:ext uri="{FF2B5EF4-FFF2-40B4-BE49-F238E27FC236}">
                  <a16:creationId xmlns:a16="http://schemas.microsoft.com/office/drawing/2014/main" id="{991A4DA9-A267-430F-8403-F4B4D60F323A}"/>
                </a:ext>
              </a:extLst>
            </p:cNvPr>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7" name="Oval 841">
              <a:extLst>
                <a:ext uri="{FF2B5EF4-FFF2-40B4-BE49-F238E27FC236}">
                  <a16:creationId xmlns:a16="http://schemas.microsoft.com/office/drawing/2014/main" id="{9588A852-C0CB-445C-A3E6-9D63627F0015}"/>
                </a:ext>
              </a:extLst>
            </p:cNvPr>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8" name="Oval 842">
              <a:extLst>
                <a:ext uri="{FF2B5EF4-FFF2-40B4-BE49-F238E27FC236}">
                  <a16:creationId xmlns:a16="http://schemas.microsoft.com/office/drawing/2014/main" id="{2C31031C-8C2C-408B-A6A7-61FF75A155DD}"/>
                </a:ext>
              </a:extLst>
            </p:cNvPr>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9" name="Oval 843">
              <a:extLst>
                <a:ext uri="{FF2B5EF4-FFF2-40B4-BE49-F238E27FC236}">
                  <a16:creationId xmlns:a16="http://schemas.microsoft.com/office/drawing/2014/main" id="{AC8798E8-8D36-4E29-9039-00A29F764EB2}"/>
                </a:ext>
              </a:extLst>
            </p:cNvPr>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0" name="Oval 844">
              <a:extLst>
                <a:ext uri="{FF2B5EF4-FFF2-40B4-BE49-F238E27FC236}">
                  <a16:creationId xmlns:a16="http://schemas.microsoft.com/office/drawing/2014/main" id="{E6352DD1-11C6-4A4D-BE9C-B858832A2DCF}"/>
                </a:ext>
              </a:extLst>
            </p:cNvPr>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1" name="Oval 845">
              <a:extLst>
                <a:ext uri="{FF2B5EF4-FFF2-40B4-BE49-F238E27FC236}">
                  <a16:creationId xmlns:a16="http://schemas.microsoft.com/office/drawing/2014/main" id="{7923F1FC-692D-4501-8787-E0E79B739270}"/>
                </a:ext>
              </a:extLst>
            </p:cNvPr>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2" name="Oval 846">
              <a:extLst>
                <a:ext uri="{FF2B5EF4-FFF2-40B4-BE49-F238E27FC236}">
                  <a16:creationId xmlns:a16="http://schemas.microsoft.com/office/drawing/2014/main" id="{538188F6-5D40-437B-BB52-4D105D946C1C}"/>
                </a:ext>
              </a:extLst>
            </p:cNvPr>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3" name="Oval 847">
              <a:extLst>
                <a:ext uri="{FF2B5EF4-FFF2-40B4-BE49-F238E27FC236}">
                  <a16:creationId xmlns:a16="http://schemas.microsoft.com/office/drawing/2014/main" id="{C2093AC3-091C-4CFC-81D9-1A96AD14DA6D}"/>
                </a:ext>
              </a:extLst>
            </p:cNvPr>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4" name="Oval 848">
              <a:extLst>
                <a:ext uri="{FF2B5EF4-FFF2-40B4-BE49-F238E27FC236}">
                  <a16:creationId xmlns:a16="http://schemas.microsoft.com/office/drawing/2014/main" id="{95981AC6-B575-4CE4-B84D-7E70DB31A767}"/>
                </a:ext>
              </a:extLst>
            </p:cNvPr>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5" name="Oval 849">
              <a:extLst>
                <a:ext uri="{FF2B5EF4-FFF2-40B4-BE49-F238E27FC236}">
                  <a16:creationId xmlns:a16="http://schemas.microsoft.com/office/drawing/2014/main" id="{0FEE7B6E-D8A2-4A7E-8FE2-26D73FFB6556}"/>
                </a:ext>
              </a:extLst>
            </p:cNvPr>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6" name="Oval 850">
              <a:extLst>
                <a:ext uri="{FF2B5EF4-FFF2-40B4-BE49-F238E27FC236}">
                  <a16:creationId xmlns:a16="http://schemas.microsoft.com/office/drawing/2014/main" id="{09FF2AA3-49BA-457E-85CF-BEC860781132}"/>
                </a:ext>
              </a:extLst>
            </p:cNvPr>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7" name="Oval 851">
              <a:extLst>
                <a:ext uri="{FF2B5EF4-FFF2-40B4-BE49-F238E27FC236}">
                  <a16:creationId xmlns:a16="http://schemas.microsoft.com/office/drawing/2014/main" id="{8D88367F-D985-41A3-8D0A-D30A4FE15844}"/>
                </a:ext>
              </a:extLst>
            </p:cNvPr>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8" name="Oval 852">
              <a:extLst>
                <a:ext uri="{FF2B5EF4-FFF2-40B4-BE49-F238E27FC236}">
                  <a16:creationId xmlns:a16="http://schemas.microsoft.com/office/drawing/2014/main" id="{545FC94D-D3C3-4244-B0F3-D92834E6B497}"/>
                </a:ext>
              </a:extLst>
            </p:cNvPr>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9" name="Oval 853">
              <a:extLst>
                <a:ext uri="{FF2B5EF4-FFF2-40B4-BE49-F238E27FC236}">
                  <a16:creationId xmlns:a16="http://schemas.microsoft.com/office/drawing/2014/main" id="{2FE1D394-23C4-48A0-A6AD-515EF04D4E54}"/>
                </a:ext>
              </a:extLst>
            </p:cNvPr>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0" name="Oval 854">
              <a:extLst>
                <a:ext uri="{FF2B5EF4-FFF2-40B4-BE49-F238E27FC236}">
                  <a16:creationId xmlns:a16="http://schemas.microsoft.com/office/drawing/2014/main" id="{1B98BBAF-40B4-4BD1-AC0E-A1565A5ADACA}"/>
                </a:ext>
              </a:extLst>
            </p:cNvPr>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1" name="Oval 855">
              <a:extLst>
                <a:ext uri="{FF2B5EF4-FFF2-40B4-BE49-F238E27FC236}">
                  <a16:creationId xmlns:a16="http://schemas.microsoft.com/office/drawing/2014/main" id="{860BCA27-BDC0-4D06-A08B-A3F74641EBB2}"/>
                </a:ext>
              </a:extLst>
            </p:cNvPr>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2" name="Oval 856">
              <a:extLst>
                <a:ext uri="{FF2B5EF4-FFF2-40B4-BE49-F238E27FC236}">
                  <a16:creationId xmlns:a16="http://schemas.microsoft.com/office/drawing/2014/main" id="{DF46AF2B-827F-4A44-9E03-12E9187429AA}"/>
                </a:ext>
              </a:extLst>
            </p:cNvPr>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3" name="Oval 857">
              <a:extLst>
                <a:ext uri="{FF2B5EF4-FFF2-40B4-BE49-F238E27FC236}">
                  <a16:creationId xmlns:a16="http://schemas.microsoft.com/office/drawing/2014/main" id="{E81423CA-C616-45D4-8904-155754F34A4A}"/>
                </a:ext>
              </a:extLst>
            </p:cNvPr>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4" name="Oval 858">
              <a:extLst>
                <a:ext uri="{FF2B5EF4-FFF2-40B4-BE49-F238E27FC236}">
                  <a16:creationId xmlns:a16="http://schemas.microsoft.com/office/drawing/2014/main" id="{EFD3E799-46CF-4751-9FD5-53870945A14C}"/>
                </a:ext>
              </a:extLst>
            </p:cNvPr>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5" name="Oval 859">
              <a:extLst>
                <a:ext uri="{FF2B5EF4-FFF2-40B4-BE49-F238E27FC236}">
                  <a16:creationId xmlns:a16="http://schemas.microsoft.com/office/drawing/2014/main" id="{6521B1BB-5B6E-4237-8F5D-B564F038FB97}"/>
                </a:ext>
              </a:extLst>
            </p:cNvPr>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6" name="Oval 860">
              <a:extLst>
                <a:ext uri="{FF2B5EF4-FFF2-40B4-BE49-F238E27FC236}">
                  <a16:creationId xmlns:a16="http://schemas.microsoft.com/office/drawing/2014/main" id="{B4840FFF-4752-4872-9081-87BC3D4FD85C}"/>
                </a:ext>
              </a:extLst>
            </p:cNvPr>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7" name="Oval 861">
              <a:extLst>
                <a:ext uri="{FF2B5EF4-FFF2-40B4-BE49-F238E27FC236}">
                  <a16:creationId xmlns:a16="http://schemas.microsoft.com/office/drawing/2014/main" id="{271FD644-5260-4E4F-A33E-8A67A3C405CF}"/>
                </a:ext>
              </a:extLst>
            </p:cNvPr>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8" name="Oval 862">
              <a:extLst>
                <a:ext uri="{FF2B5EF4-FFF2-40B4-BE49-F238E27FC236}">
                  <a16:creationId xmlns:a16="http://schemas.microsoft.com/office/drawing/2014/main" id="{64303B43-05A0-4F8D-B561-3775A8B557AE}"/>
                </a:ext>
              </a:extLst>
            </p:cNvPr>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9" name="Oval 863">
              <a:extLst>
                <a:ext uri="{FF2B5EF4-FFF2-40B4-BE49-F238E27FC236}">
                  <a16:creationId xmlns:a16="http://schemas.microsoft.com/office/drawing/2014/main" id="{8C927ABD-323F-4717-A8E3-FAA84BB3415A}"/>
                </a:ext>
              </a:extLst>
            </p:cNvPr>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0" name="Oval 864">
              <a:extLst>
                <a:ext uri="{FF2B5EF4-FFF2-40B4-BE49-F238E27FC236}">
                  <a16:creationId xmlns:a16="http://schemas.microsoft.com/office/drawing/2014/main" id="{DB250C42-C454-47AB-B78E-A72BC5A53E0C}"/>
                </a:ext>
              </a:extLst>
            </p:cNvPr>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1" name="Oval 865">
              <a:extLst>
                <a:ext uri="{FF2B5EF4-FFF2-40B4-BE49-F238E27FC236}">
                  <a16:creationId xmlns:a16="http://schemas.microsoft.com/office/drawing/2014/main" id="{E52E8CF7-CC6D-4D34-8141-745D0A965579}"/>
                </a:ext>
              </a:extLst>
            </p:cNvPr>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2" name="Oval 866">
              <a:extLst>
                <a:ext uri="{FF2B5EF4-FFF2-40B4-BE49-F238E27FC236}">
                  <a16:creationId xmlns:a16="http://schemas.microsoft.com/office/drawing/2014/main" id="{469CFCAC-E0E7-4194-B9DA-2875B6D66321}"/>
                </a:ext>
              </a:extLst>
            </p:cNvPr>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23" name="Group 867">
            <a:extLst>
              <a:ext uri="{FF2B5EF4-FFF2-40B4-BE49-F238E27FC236}">
                <a16:creationId xmlns:a16="http://schemas.microsoft.com/office/drawing/2014/main" id="{E4E25578-2C5A-4519-93DE-1D49AD61D915}"/>
              </a:ext>
            </a:extLst>
          </p:cNvPr>
          <p:cNvGrpSpPr/>
          <p:nvPr/>
        </p:nvGrpSpPr>
        <p:grpSpPr>
          <a:xfrm>
            <a:off x="1447859" y="3049745"/>
            <a:ext cx="766363" cy="962699"/>
            <a:chOff x="1130137" y="3875728"/>
            <a:chExt cx="1021906" cy="1592177"/>
          </a:xfrm>
        </p:grpSpPr>
        <p:sp>
          <p:nvSpPr>
            <p:cNvPr id="29" name="Isosceles Triangle 167">
              <a:extLst>
                <a:ext uri="{FF2B5EF4-FFF2-40B4-BE49-F238E27FC236}">
                  <a16:creationId xmlns:a16="http://schemas.microsoft.com/office/drawing/2014/main" id="{3093DC0B-1141-4B6A-BED7-5C4FCE22E8B9}"/>
                </a:ext>
              </a:extLst>
            </p:cNvPr>
            <p:cNvSpPr/>
            <p:nvPr/>
          </p:nvSpPr>
          <p:spPr bwMode="auto">
            <a:xfrm>
              <a:off x="1130137" y="3875728"/>
              <a:ext cx="761415" cy="1592177"/>
            </a:xfrm>
            <a:custGeom>
              <a:avLst/>
              <a:gdLst>
                <a:gd name="connsiteX0" fmla="*/ 0 w 750243"/>
                <a:gd name="connsiteY0" fmla="*/ 1580718 h 1580718"/>
                <a:gd name="connsiteX1" fmla="*/ 375122 w 750243"/>
                <a:gd name="connsiteY1" fmla="*/ 0 h 1580718"/>
                <a:gd name="connsiteX2" fmla="*/ 750243 w 750243"/>
                <a:gd name="connsiteY2" fmla="*/ 1580718 h 1580718"/>
                <a:gd name="connsiteX3" fmla="*/ 0 w 750243"/>
                <a:gd name="connsiteY3" fmla="*/ 1580718 h 1580718"/>
                <a:gd name="connsiteX0" fmla="*/ 0 w 954350"/>
                <a:gd name="connsiteY0" fmla="*/ 1588882 h 1588882"/>
                <a:gd name="connsiteX1" fmla="*/ 579229 w 954350"/>
                <a:gd name="connsiteY1" fmla="*/ 0 h 1588882"/>
                <a:gd name="connsiteX2" fmla="*/ 954350 w 954350"/>
                <a:gd name="connsiteY2" fmla="*/ 1580718 h 1588882"/>
                <a:gd name="connsiteX3" fmla="*/ 0 w 954350"/>
                <a:gd name="connsiteY3" fmla="*/ 1588882 h 1588882"/>
                <a:gd name="connsiteX0" fmla="*/ 0 w 733914"/>
                <a:gd name="connsiteY0" fmla="*/ 1588882 h 1588882"/>
                <a:gd name="connsiteX1" fmla="*/ 579229 w 733914"/>
                <a:gd name="connsiteY1" fmla="*/ 0 h 1588882"/>
                <a:gd name="connsiteX2" fmla="*/ 733914 w 733914"/>
                <a:gd name="connsiteY2" fmla="*/ 1588882 h 1588882"/>
                <a:gd name="connsiteX3" fmla="*/ 0 w 733914"/>
                <a:gd name="connsiteY3" fmla="*/ 1588882 h 1588882"/>
                <a:gd name="connsiteX0" fmla="*/ 0 w 733914"/>
                <a:gd name="connsiteY0" fmla="*/ 1588882 h 1588882"/>
                <a:gd name="connsiteX1" fmla="*/ 579229 w 733914"/>
                <a:gd name="connsiteY1" fmla="*/ 0 h 1588882"/>
                <a:gd name="connsiteX2" fmla="*/ 733914 w 733914"/>
                <a:gd name="connsiteY2" fmla="*/ 1580718 h 1588882"/>
                <a:gd name="connsiteX3" fmla="*/ 0 w 733914"/>
                <a:gd name="connsiteY3" fmla="*/ 1588882 h 1588882"/>
                <a:gd name="connsiteX0" fmla="*/ 0 w 782041"/>
                <a:gd name="connsiteY0" fmla="*/ 1588882 h 1588882"/>
                <a:gd name="connsiteX1" fmla="*/ 627356 w 782041"/>
                <a:gd name="connsiteY1" fmla="*/ 0 h 1588882"/>
                <a:gd name="connsiteX2" fmla="*/ 782041 w 782041"/>
                <a:gd name="connsiteY2" fmla="*/ 1580718 h 1588882"/>
                <a:gd name="connsiteX3" fmla="*/ 0 w 782041"/>
                <a:gd name="connsiteY3" fmla="*/ 1588882 h 1588882"/>
                <a:gd name="connsiteX0" fmla="*/ 0 w 775165"/>
                <a:gd name="connsiteY0" fmla="*/ 1588882 h 1594469"/>
                <a:gd name="connsiteX1" fmla="*/ 627356 w 775165"/>
                <a:gd name="connsiteY1" fmla="*/ 0 h 1594469"/>
                <a:gd name="connsiteX2" fmla="*/ 775165 w 775165"/>
                <a:gd name="connsiteY2" fmla="*/ 1594469 h 1594469"/>
                <a:gd name="connsiteX3" fmla="*/ 0 w 775165"/>
                <a:gd name="connsiteY3" fmla="*/ 1588882 h 1594469"/>
                <a:gd name="connsiteX0" fmla="*/ 0 w 761415"/>
                <a:gd name="connsiteY0" fmla="*/ 1588882 h 1592177"/>
                <a:gd name="connsiteX1" fmla="*/ 627356 w 761415"/>
                <a:gd name="connsiteY1" fmla="*/ 0 h 1592177"/>
                <a:gd name="connsiteX2" fmla="*/ 761415 w 761415"/>
                <a:gd name="connsiteY2" fmla="*/ 1592177 h 1592177"/>
                <a:gd name="connsiteX3" fmla="*/ 0 w 761415"/>
                <a:gd name="connsiteY3" fmla="*/ 1588882 h 1592177"/>
              </a:gdLst>
              <a:ahLst/>
              <a:cxnLst>
                <a:cxn ang="0">
                  <a:pos x="connsiteX0" y="connsiteY0"/>
                </a:cxn>
                <a:cxn ang="0">
                  <a:pos x="connsiteX1" y="connsiteY1"/>
                </a:cxn>
                <a:cxn ang="0">
                  <a:pos x="connsiteX2" y="connsiteY2"/>
                </a:cxn>
                <a:cxn ang="0">
                  <a:pos x="connsiteX3" y="connsiteY3"/>
                </a:cxn>
              </a:cxnLst>
              <a:rect l="l" t="t" r="r" b="b"/>
              <a:pathLst>
                <a:path w="761415" h="1592177">
                  <a:moveTo>
                    <a:pt x="0" y="1588882"/>
                  </a:moveTo>
                  <a:lnTo>
                    <a:pt x="627356" y="0"/>
                  </a:lnTo>
                  <a:lnTo>
                    <a:pt x="761415" y="1592177"/>
                  </a:lnTo>
                  <a:lnTo>
                    <a:pt x="0" y="1588882"/>
                  </a:lnTo>
                  <a:close/>
                </a:path>
              </a:pathLst>
            </a:custGeom>
            <a:solidFill>
              <a:schemeClr val="accent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0" name="Isosceles Triangle 169">
              <a:extLst>
                <a:ext uri="{FF2B5EF4-FFF2-40B4-BE49-F238E27FC236}">
                  <a16:creationId xmlns:a16="http://schemas.microsoft.com/office/drawing/2014/main" id="{5B52FFB9-ED62-4672-AB96-21B5AB2238AB}"/>
                </a:ext>
              </a:extLst>
            </p:cNvPr>
            <p:cNvSpPr/>
            <p:nvPr/>
          </p:nvSpPr>
          <p:spPr bwMode="auto">
            <a:xfrm>
              <a:off x="1755564" y="3901744"/>
              <a:ext cx="396479" cy="1564872"/>
            </a:xfrm>
            <a:custGeom>
              <a:avLst/>
              <a:gdLst>
                <a:gd name="connsiteX0" fmla="*/ 0 w 326867"/>
                <a:gd name="connsiteY0" fmla="*/ 1338851 h 1338851"/>
                <a:gd name="connsiteX1" fmla="*/ 0 w 326867"/>
                <a:gd name="connsiteY1" fmla="*/ 0 h 1338851"/>
                <a:gd name="connsiteX2" fmla="*/ 326867 w 326867"/>
                <a:gd name="connsiteY2" fmla="*/ 1338851 h 1338851"/>
                <a:gd name="connsiteX3" fmla="*/ 0 w 326867"/>
                <a:gd name="connsiteY3" fmla="*/ 1338851 h 1338851"/>
                <a:gd name="connsiteX0" fmla="*/ 114300 w 441167"/>
                <a:gd name="connsiteY0" fmla="*/ 1338851 h 1338851"/>
                <a:gd name="connsiteX1" fmla="*/ 0 w 441167"/>
                <a:gd name="connsiteY1" fmla="*/ 0 h 1338851"/>
                <a:gd name="connsiteX2" fmla="*/ 441167 w 441167"/>
                <a:gd name="connsiteY2" fmla="*/ 1338851 h 1338851"/>
                <a:gd name="connsiteX3" fmla="*/ 114300 w 441167"/>
                <a:gd name="connsiteY3" fmla="*/ 1338851 h 1338851"/>
                <a:gd name="connsiteX0" fmla="*/ 130629 w 441167"/>
                <a:gd name="connsiteY0" fmla="*/ 1551123 h 1551123"/>
                <a:gd name="connsiteX1" fmla="*/ 0 w 441167"/>
                <a:gd name="connsiteY1" fmla="*/ 0 h 1551123"/>
                <a:gd name="connsiteX2" fmla="*/ 441167 w 441167"/>
                <a:gd name="connsiteY2" fmla="*/ 1338851 h 1551123"/>
                <a:gd name="connsiteX3" fmla="*/ 130629 w 441167"/>
                <a:gd name="connsiteY3" fmla="*/ 1551123 h 1551123"/>
                <a:gd name="connsiteX0" fmla="*/ 130629 w 375853"/>
                <a:gd name="connsiteY0" fmla="*/ 1551123 h 1551123"/>
                <a:gd name="connsiteX1" fmla="*/ 0 w 375853"/>
                <a:gd name="connsiteY1" fmla="*/ 0 h 1551123"/>
                <a:gd name="connsiteX2" fmla="*/ 375853 w 375853"/>
                <a:gd name="connsiteY2" fmla="*/ 1387837 h 1551123"/>
                <a:gd name="connsiteX3" fmla="*/ 130629 w 375853"/>
                <a:gd name="connsiteY3" fmla="*/ 1551123 h 1551123"/>
                <a:gd name="connsiteX0" fmla="*/ 139796 w 385020"/>
                <a:gd name="connsiteY0" fmla="*/ 1546539 h 1546539"/>
                <a:gd name="connsiteX1" fmla="*/ 0 w 385020"/>
                <a:gd name="connsiteY1" fmla="*/ 0 h 1546539"/>
                <a:gd name="connsiteX2" fmla="*/ 385020 w 385020"/>
                <a:gd name="connsiteY2" fmla="*/ 1383253 h 1546539"/>
                <a:gd name="connsiteX3" fmla="*/ 139796 w 385020"/>
                <a:gd name="connsiteY3" fmla="*/ 1546539 h 1546539"/>
                <a:gd name="connsiteX0" fmla="*/ 139796 w 385020"/>
                <a:gd name="connsiteY0" fmla="*/ 1551122 h 1551122"/>
                <a:gd name="connsiteX1" fmla="*/ 0 w 385020"/>
                <a:gd name="connsiteY1" fmla="*/ 0 h 1551122"/>
                <a:gd name="connsiteX2" fmla="*/ 385020 w 385020"/>
                <a:gd name="connsiteY2" fmla="*/ 1383253 h 1551122"/>
                <a:gd name="connsiteX3" fmla="*/ 139796 w 385020"/>
                <a:gd name="connsiteY3" fmla="*/ 1551122 h 1551122"/>
                <a:gd name="connsiteX0" fmla="*/ 139796 w 396479"/>
                <a:gd name="connsiteY0" fmla="*/ 1551122 h 1551122"/>
                <a:gd name="connsiteX1" fmla="*/ 0 w 396479"/>
                <a:gd name="connsiteY1" fmla="*/ 0 h 1551122"/>
                <a:gd name="connsiteX2" fmla="*/ 396479 w 396479"/>
                <a:gd name="connsiteY2" fmla="*/ 1408462 h 1551122"/>
                <a:gd name="connsiteX3" fmla="*/ 139796 w 396479"/>
                <a:gd name="connsiteY3" fmla="*/ 1551122 h 1551122"/>
                <a:gd name="connsiteX0" fmla="*/ 151255 w 396479"/>
                <a:gd name="connsiteY0" fmla="*/ 1562580 h 1562580"/>
                <a:gd name="connsiteX1" fmla="*/ 0 w 396479"/>
                <a:gd name="connsiteY1" fmla="*/ 0 h 1562580"/>
                <a:gd name="connsiteX2" fmla="*/ 396479 w 396479"/>
                <a:gd name="connsiteY2" fmla="*/ 1408462 h 1562580"/>
                <a:gd name="connsiteX3" fmla="*/ 151255 w 396479"/>
                <a:gd name="connsiteY3" fmla="*/ 1562580 h 1562580"/>
                <a:gd name="connsiteX0" fmla="*/ 132921 w 396479"/>
                <a:gd name="connsiteY0" fmla="*/ 1564872 h 1564872"/>
                <a:gd name="connsiteX1" fmla="*/ 0 w 396479"/>
                <a:gd name="connsiteY1" fmla="*/ 0 h 1564872"/>
                <a:gd name="connsiteX2" fmla="*/ 396479 w 396479"/>
                <a:gd name="connsiteY2" fmla="*/ 1408462 h 1564872"/>
                <a:gd name="connsiteX3" fmla="*/ 132921 w 396479"/>
                <a:gd name="connsiteY3" fmla="*/ 1564872 h 1564872"/>
              </a:gdLst>
              <a:ahLst/>
              <a:cxnLst>
                <a:cxn ang="0">
                  <a:pos x="connsiteX0" y="connsiteY0"/>
                </a:cxn>
                <a:cxn ang="0">
                  <a:pos x="connsiteX1" y="connsiteY1"/>
                </a:cxn>
                <a:cxn ang="0">
                  <a:pos x="connsiteX2" y="connsiteY2"/>
                </a:cxn>
                <a:cxn ang="0">
                  <a:pos x="connsiteX3" y="connsiteY3"/>
                </a:cxn>
              </a:cxnLst>
              <a:rect l="l" t="t" r="r" b="b"/>
              <a:pathLst>
                <a:path w="396479" h="1564872">
                  <a:moveTo>
                    <a:pt x="132921" y="1564872"/>
                  </a:moveTo>
                  <a:lnTo>
                    <a:pt x="0" y="0"/>
                  </a:lnTo>
                  <a:lnTo>
                    <a:pt x="396479" y="1408462"/>
                  </a:lnTo>
                  <a:lnTo>
                    <a:pt x="132921" y="1564872"/>
                  </a:lnTo>
                  <a:close/>
                </a:path>
              </a:pathLst>
            </a:custGeom>
            <a:solidFill>
              <a:schemeClr val="accent1">
                <a:alpha val="3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sp>
        <p:nvSpPr>
          <p:cNvPr id="24" name="Rounded Rectangle 94">
            <a:extLst>
              <a:ext uri="{FF2B5EF4-FFF2-40B4-BE49-F238E27FC236}">
                <a16:creationId xmlns:a16="http://schemas.microsoft.com/office/drawing/2014/main" id="{B78B11A8-2541-4C5D-B172-C2F90CFCDA63}"/>
              </a:ext>
            </a:extLst>
          </p:cNvPr>
          <p:cNvSpPr/>
          <p:nvPr/>
        </p:nvSpPr>
        <p:spPr bwMode="auto">
          <a:xfrm>
            <a:off x="1749978" y="2900979"/>
            <a:ext cx="297767" cy="166539"/>
          </a:xfrm>
          <a:prstGeom prst="roundRect">
            <a:avLst/>
          </a:prstGeom>
          <a:solidFill>
            <a:schemeClr val="tx2"/>
          </a:solidFill>
          <a:ln>
            <a:solidFill>
              <a:schemeClr val="tx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34282" rIns="0" bIns="34282" numCol="1" rtlCol="0" anchor="ctr" anchorCtr="0" compatLnSpc="1">
            <a:prstTxWarp prst="textNoShape">
              <a:avLst/>
            </a:prstTxWarp>
          </a:bodyPr>
          <a:lstStyle>
            <a:defPPr>
              <a:defRPr lang="en-US"/>
            </a:defPPr>
            <a:lvl1pPr marL="0" algn="l" defTabSz="932742" rtl="0" eaLnBrk="1" latinLnBrk="0" hangingPunct="1">
              <a:defRPr sz="1800" kern="1200">
                <a:solidFill>
                  <a:schemeClr val="dk1"/>
                </a:solidFill>
                <a:latin typeface="+mn-lt"/>
                <a:ea typeface="+mn-ea"/>
                <a:cs typeface="+mn-cs"/>
              </a:defRPr>
            </a:lvl1pPr>
            <a:lvl2pPr marL="466371" algn="l" defTabSz="932742" rtl="0" eaLnBrk="1" latinLnBrk="0" hangingPunct="1">
              <a:defRPr sz="1800" kern="1200">
                <a:solidFill>
                  <a:schemeClr val="dk1"/>
                </a:solidFill>
                <a:latin typeface="+mn-lt"/>
                <a:ea typeface="+mn-ea"/>
                <a:cs typeface="+mn-cs"/>
              </a:defRPr>
            </a:lvl2pPr>
            <a:lvl3pPr marL="932742" algn="l" defTabSz="932742" rtl="0" eaLnBrk="1" latinLnBrk="0" hangingPunct="1">
              <a:defRPr sz="1800" kern="1200">
                <a:solidFill>
                  <a:schemeClr val="dk1"/>
                </a:solidFill>
                <a:latin typeface="+mn-lt"/>
                <a:ea typeface="+mn-ea"/>
                <a:cs typeface="+mn-cs"/>
              </a:defRPr>
            </a:lvl3pPr>
            <a:lvl4pPr marL="1399113" algn="l" defTabSz="932742" rtl="0" eaLnBrk="1" latinLnBrk="0" hangingPunct="1">
              <a:defRPr sz="1800" kern="1200">
                <a:solidFill>
                  <a:schemeClr val="dk1"/>
                </a:solidFill>
                <a:latin typeface="+mn-lt"/>
                <a:ea typeface="+mn-ea"/>
                <a:cs typeface="+mn-cs"/>
              </a:defRPr>
            </a:lvl4pPr>
            <a:lvl5pPr marL="1865484" algn="l" defTabSz="932742" rtl="0" eaLnBrk="1" latinLnBrk="0" hangingPunct="1">
              <a:defRPr sz="1800" kern="1200">
                <a:solidFill>
                  <a:schemeClr val="dk1"/>
                </a:solidFill>
                <a:latin typeface="+mn-lt"/>
                <a:ea typeface="+mn-ea"/>
                <a:cs typeface="+mn-cs"/>
              </a:defRPr>
            </a:lvl5pPr>
            <a:lvl6pPr marL="2331856" algn="l" defTabSz="932742" rtl="0" eaLnBrk="1" latinLnBrk="0" hangingPunct="1">
              <a:defRPr sz="1800" kern="1200">
                <a:solidFill>
                  <a:schemeClr val="dk1"/>
                </a:solidFill>
                <a:latin typeface="+mn-lt"/>
                <a:ea typeface="+mn-ea"/>
                <a:cs typeface="+mn-cs"/>
              </a:defRPr>
            </a:lvl6pPr>
            <a:lvl7pPr marL="2798226" algn="l" defTabSz="932742" rtl="0" eaLnBrk="1" latinLnBrk="0" hangingPunct="1">
              <a:defRPr sz="1800" kern="1200">
                <a:solidFill>
                  <a:schemeClr val="dk1"/>
                </a:solidFill>
                <a:latin typeface="+mn-lt"/>
                <a:ea typeface="+mn-ea"/>
                <a:cs typeface="+mn-cs"/>
              </a:defRPr>
            </a:lvl7pPr>
            <a:lvl8pPr marL="3264597" algn="l" defTabSz="932742" rtl="0" eaLnBrk="1" latinLnBrk="0" hangingPunct="1">
              <a:defRPr sz="1800" kern="1200">
                <a:solidFill>
                  <a:schemeClr val="dk1"/>
                </a:solidFill>
                <a:latin typeface="+mn-lt"/>
                <a:ea typeface="+mn-ea"/>
                <a:cs typeface="+mn-cs"/>
              </a:defRPr>
            </a:lvl8pPr>
            <a:lvl9pPr marL="3730969" algn="l" defTabSz="932742" rtl="0" eaLnBrk="1" latinLnBrk="0" hangingPunct="1">
              <a:defRPr sz="1800" kern="1200">
                <a:solidFill>
                  <a:schemeClr val="dk1"/>
                </a:solidFill>
                <a:latin typeface="+mn-lt"/>
                <a:ea typeface="+mn-ea"/>
                <a:cs typeface="+mn-cs"/>
              </a:defRPr>
            </a:lvl9pPr>
          </a:lstStyle>
          <a:p>
            <a:pPr algn="ctr" defTabSz="685385" fontAlgn="base">
              <a:spcBef>
                <a:spcPct val="0"/>
              </a:spcBef>
              <a:spcAft>
                <a:spcPct val="0"/>
              </a:spcAft>
              <a:defRPr/>
            </a:pPr>
            <a:endParaRPr lang="en-US" sz="1470" dirty="0">
              <a:solidFill>
                <a:srgbClr val="0078D7"/>
              </a:solidFill>
              <a:latin typeface="Segoe UI Semilight"/>
            </a:endParaRPr>
          </a:p>
        </p:txBody>
      </p:sp>
      <p:grpSp>
        <p:nvGrpSpPr>
          <p:cNvPr id="25" name="Group 170">
            <a:extLst>
              <a:ext uri="{FF2B5EF4-FFF2-40B4-BE49-F238E27FC236}">
                <a16:creationId xmlns:a16="http://schemas.microsoft.com/office/drawing/2014/main" id="{227AA569-699A-4D63-B58D-FEB22FED4ED5}"/>
              </a:ext>
            </a:extLst>
          </p:cNvPr>
          <p:cNvGrpSpPr/>
          <p:nvPr/>
        </p:nvGrpSpPr>
        <p:grpSpPr>
          <a:xfrm>
            <a:off x="804578" y="3392573"/>
            <a:ext cx="766363" cy="962699"/>
            <a:chOff x="1130137" y="3875728"/>
            <a:chExt cx="1021906" cy="1592177"/>
          </a:xfrm>
        </p:grpSpPr>
        <p:sp>
          <p:nvSpPr>
            <p:cNvPr id="27" name="Isosceles Triangle 167">
              <a:extLst>
                <a:ext uri="{FF2B5EF4-FFF2-40B4-BE49-F238E27FC236}">
                  <a16:creationId xmlns:a16="http://schemas.microsoft.com/office/drawing/2014/main" id="{4B553F96-58C3-45EE-AB06-56A258A3FFEA}"/>
                </a:ext>
              </a:extLst>
            </p:cNvPr>
            <p:cNvSpPr/>
            <p:nvPr/>
          </p:nvSpPr>
          <p:spPr bwMode="auto">
            <a:xfrm>
              <a:off x="1130137" y="3875728"/>
              <a:ext cx="761415" cy="1592177"/>
            </a:xfrm>
            <a:custGeom>
              <a:avLst/>
              <a:gdLst>
                <a:gd name="connsiteX0" fmla="*/ 0 w 750243"/>
                <a:gd name="connsiteY0" fmla="*/ 1580718 h 1580718"/>
                <a:gd name="connsiteX1" fmla="*/ 375122 w 750243"/>
                <a:gd name="connsiteY1" fmla="*/ 0 h 1580718"/>
                <a:gd name="connsiteX2" fmla="*/ 750243 w 750243"/>
                <a:gd name="connsiteY2" fmla="*/ 1580718 h 1580718"/>
                <a:gd name="connsiteX3" fmla="*/ 0 w 750243"/>
                <a:gd name="connsiteY3" fmla="*/ 1580718 h 1580718"/>
                <a:gd name="connsiteX0" fmla="*/ 0 w 954350"/>
                <a:gd name="connsiteY0" fmla="*/ 1588882 h 1588882"/>
                <a:gd name="connsiteX1" fmla="*/ 579229 w 954350"/>
                <a:gd name="connsiteY1" fmla="*/ 0 h 1588882"/>
                <a:gd name="connsiteX2" fmla="*/ 954350 w 954350"/>
                <a:gd name="connsiteY2" fmla="*/ 1580718 h 1588882"/>
                <a:gd name="connsiteX3" fmla="*/ 0 w 954350"/>
                <a:gd name="connsiteY3" fmla="*/ 1588882 h 1588882"/>
                <a:gd name="connsiteX0" fmla="*/ 0 w 733914"/>
                <a:gd name="connsiteY0" fmla="*/ 1588882 h 1588882"/>
                <a:gd name="connsiteX1" fmla="*/ 579229 w 733914"/>
                <a:gd name="connsiteY1" fmla="*/ 0 h 1588882"/>
                <a:gd name="connsiteX2" fmla="*/ 733914 w 733914"/>
                <a:gd name="connsiteY2" fmla="*/ 1588882 h 1588882"/>
                <a:gd name="connsiteX3" fmla="*/ 0 w 733914"/>
                <a:gd name="connsiteY3" fmla="*/ 1588882 h 1588882"/>
                <a:gd name="connsiteX0" fmla="*/ 0 w 733914"/>
                <a:gd name="connsiteY0" fmla="*/ 1588882 h 1588882"/>
                <a:gd name="connsiteX1" fmla="*/ 579229 w 733914"/>
                <a:gd name="connsiteY1" fmla="*/ 0 h 1588882"/>
                <a:gd name="connsiteX2" fmla="*/ 733914 w 733914"/>
                <a:gd name="connsiteY2" fmla="*/ 1580718 h 1588882"/>
                <a:gd name="connsiteX3" fmla="*/ 0 w 733914"/>
                <a:gd name="connsiteY3" fmla="*/ 1588882 h 1588882"/>
                <a:gd name="connsiteX0" fmla="*/ 0 w 782041"/>
                <a:gd name="connsiteY0" fmla="*/ 1588882 h 1588882"/>
                <a:gd name="connsiteX1" fmla="*/ 627356 w 782041"/>
                <a:gd name="connsiteY1" fmla="*/ 0 h 1588882"/>
                <a:gd name="connsiteX2" fmla="*/ 782041 w 782041"/>
                <a:gd name="connsiteY2" fmla="*/ 1580718 h 1588882"/>
                <a:gd name="connsiteX3" fmla="*/ 0 w 782041"/>
                <a:gd name="connsiteY3" fmla="*/ 1588882 h 1588882"/>
                <a:gd name="connsiteX0" fmla="*/ 0 w 775165"/>
                <a:gd name="connsiteY0" fmla="*/ 1588882 h 1594469"/>
                <a:gd name="connsiteX1" fmla="*/ 627356 w 775165"/>
                <a:gd name="connsiteY1" fmla="*/ 0 h 1594469"/>
                <a:gd name="connsiteX2" fmla="*/ 775165 w 775165"/>
                <a:gd name="connsiteY2" fmla="*/ 1594469 h 1594469"/>
                <a:gd name="connsiteX3" fmla="*/ 0 w 775165"/>
                <a:gd name="connsiteY3" fmla="*/ 1588882 h 1594469"/>
                <a:gd name="connsiteX0" fmla="*/ 0 w 761415"/>
                <a:gd name="connsiteY0" fmla="*/ 1588882 h 1592177"/>
                <a:gd name="connsiteX1" fmla="*/ 627356 w 761415"/>
                <a:gd name="connsiteY1" fmla="*/ 0 h 1592177"/>
                <a:gd name="connsiteX2" fmla="*/ 761415 w 761415"/>
                <a:gd name="connsiteY2" fmla="*/ 1592177 h 1592177"/>
                <a:gd name="connsiteX3" fmla="*/ 0 w 761415"/>
                <a:gd name="connsiteY3" fmla="*/ 1588882 h 1592177"/>
              </a:gdLst>
              <a:ahLst/>
              <a:cxnLst>
                <a:cxn ang="0">
                  <a:pos x="connsiteX0" y="connsiteY0"/>
                </a:cxn>
                <a:cxn ang="0">
                  <a:pos x="connsiteX1" y="connsiteY1"/>
                </a:cxn>
                <a:cxn ang="0">
                  <a:pos x="connsiteX2" y="connsiteY2"/>
                </a:cxn>
                <a:cxn ang="0">
                  <a:pos x="connsiteX3" y="connsiteY3"/>
                </a:cxn>
              </a:cxnLst>
              <a:rect l="l" t="t" r="r" b="b"/>
              <a:pathLst>
                <a:path w="761415" h="1592177">
                  <a:moveTo>
                    <a:pt x="0" y="1588882"/>
                  </a:moveTo>
                  <a:lnTo>
                    <a:pt x="627356" y="0"/>
                  </a:lnTo>
                  <a:lnTo>
                    <a:pt x="761415" y="1592177"/>
                  </a:lnTo>
                  <a:lnTo>
                    <a:pt x="0" y="1588882"/>
                  </a:lnTo>
                  <a:close/>
                </a:path>
              </a:pathLst>
            </a:custGeom>
            <a:solidFill>
              <a:schemeClr val="accent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 name="Isosceles Triangle 169">
              <a:extLst>
                <a:ext uri="{FF2B5EF4-FFF2-40B4-BE49-F238E27FC236}">
                  <a16:creationId xmlns:a16="http://schemas.microsoft.com/office/drawing/2014/main" id="{5577BFDB-77A2-40CF-8152-666397BEE982}"/>
                </a:ext>
              </a:extLst>
            </p:cNvPr>
            <p:cNvSpPr/>
            <p:nvPr/>
          </p:nvSpPr>
          <p:spPr bwMode="auto">
            <a:xfrm>
              <a:off x="1755564" y="3901744"/>
              <a:ext cx="396479" cy="1564872"/>
            </a:xfrm>
            <a:custGeom>
              <a:avLst/>
              <a:gdLst>
                <a:gd name="connsiteX0" fmla="*/ 0 w 326867"/>
                <a:gd name="connsiteY0" fmla="*/ 1338851 h 1338851"/>
                <a:gd name="connsiteX1" fmla="*/ 0 w 326867"/>
                <a:gd name="connsiteY1" fmla="*/ 0 h 1338851"/>
                <a:gd name="connsiteX2" fmla="*/ 326867 w 326867"/>
                <a:gd name="connsiteY2" fmla="*/ 1338851 h 1338851"/>
                <a:gd name="connsiteX3" fmla="*/ 0 w 326867"/>
                <a:gd name="connsiteY3" fmla="*/ 1338851 h 1338851"/>
                <a:gd name="connsiteX0" fmla="*/ 114300 w 441167"/>
                <a:gd name="connsiteY0" fmla="*/ 1338851 h 1338851"/>
                <a:gd name="connsiteX1" fmla="*/ 0 w 441167"/>
                <a:gd name="connsiteY1" fmla="*/ 0 h 1338851"/>
                <a:gd name="connsiteX2" fmla="*/ 441167 w 441167"/>
                <a:gd name="connsiteY2" fmla="*/ 1338851 h 1338851"/>
                <a:gd name="connsiteX3" fmla="*/ 114300 w 441167"/>
                <a:gd name="connsiteY3" fmla="*/ 1338851 h 1338851"/>
                <a:gd name="connsiteX0" fmla="*/ 130629 w 441167"/>
                <a:gd name="connsiteY0" fmla="*/ 1551123 h 1551123"/>
                <a:gd name="connsiteX1" fmla="*/ 0 w 441167"/>
                <a:gd name="connsiteY1" fmla="*/ 0 h 1551123"/>
                <a:gd name="connsiteX2" fmla="*/ 441167 w 441167"/>
                <a:gd name="connsiteY2" fmla="*/ 1338851 h 1551123"/>
                <a:gd name="connsiteX3" fmla="*/ 130629 w 441167"/>
                <a:gd name="connsiteY3" fmla="*/ 1551123 h 1551123"/>
                <a:gd name="connsiteX0" fmla="*/ 130629 w 375853"/>
                <a:gd name="connsiteY0" fmla="*/ 1551123 h 1551123"/>
                <a:gd name="connsiteX1" fmla="*/ 0 w 375853"/>
                <a:gd name="connsiteY1" fmla="*/ 0 h 1551123"/>
                <a:gd name="connsiteX2" fmla="*/ 375853 w 375853"/>
                <a:gd name="connsiteY2" fmla="*/ 1387837 h 1551123"/>
                <a:gd name="connsiteX3" fmla="*/ 130629 w 375853"/>
                <a:gd name="connsiteY3" fmla="*/ 1551123 h 1551123"/>
                <a:gd name="connsiteX0" fmla="*/ 139796 w 385020"/>
                <a:gd name="connsiteY0" fmla="*/ 1546539 h 1546539"/>
                <a:gd name="connsiteX1" fmla="*/ 0 w 385020"/>
                <a:gd name="connsiteY1" fmla="*/ 0 h 1546539"/>
                <a:gd name="connsiteX2" fmla="*/ 385020 w 385020"/>
                <a:gd name="connsiteY2" fmla="*/ 1383253 h 1546539"/>
                <a:gd name="connsiteX3" fmla="*/ 139796 w 385020"/>
                <a:gd name="connsiteY3" fmla="*/ 1546539 h 1546539"/>
                <a:gd name="connsiteX0" fmla="*/ 139796 w 385020"/>
                <a:gd name="connsiteY0" fmla="*/ 1551122 h 1551122"/>
                <a:gd name="connsiteX1" fmla="*/ 0 w 385020"/>
                <a:gd name="connsiteY1" fmla="*/ 0 h 1551122"/>
                <a:gd name="connsiteX2" fmla="*/ 385020 w 385020"/>
                <a:gd name="connsiteY2" fmla="*/ 1383253 h 1551122"/>
                <a:gd name="connsiteX3" fmla="*/ 139796 w 385020"/>
                <a:gd name="connsiteY3" fmla="*/ 1551122 h 1551122"/>
                <a:gd name="connsiteX0" fmla="*/ 139796 w 396479"/>
                <a:gd name="connsiteY0" fmla="*/ 1551122 h 1551122"/>
                <a:gd name="connsiteX1" fmla="*/ 0 w 396479"/>
                <a:gd name="connsiteY1" fmla="*/ 0 h 1551122"/>
                <a:gd name="connsiteX2" fmla="*/ 396479 w 396479"/>
                <a:gd name="connsiteY2" fmla="*/ 1408462 h 1551122"/>
                <a:gd name="connsiteX3" fmla="*/ 139796 w 396479"/>
                <a:gd name="connsiteY3" fmla="*/ 1551122 h 1551122"/>
                <a:gd name="connsiteX0" fmla="*/ 151255 w 396479"/>
                <a:gd name="connsiteY0" fmla="*/ 1562580 h 1562580"/>
                <a:gd name="connsiteX1" fmla="*/ 0 w 396479"/>
                <a:gd name="connsiteY1" fmla="*/ 0 h 1562580"/>
                <a:gd name="connsiteX2" fmla="*/ 396479 w 396479"/>
                <a:gd name="connsiteY2" fmla="*/ 1408462 h 1562580"/>
                <a:gd name="connsiteX3" fmla="*/ 151255 w 396479"/>
                <a:gd name="connsiteY3" fmla="*/ 1562580 h 1562580"/>
                <a:gd name="connsiteX0" fmla="*/ 132921 w 396479"/>
                <a:gd name="connsiteY0" fmla="*/ 1564872 h 1564872"/>
                <a:gd name="connsiteX1" fmla="*/ 0 w 396479"/>
                <a:gd name="connsiteY1" fmla="*/ 0 h 1564872"/>
                <a:gd name="connsiteX2" fmla="*/ 396479 w 396479"/>
                <a:gd name="connsiteY2" fmla="*/ 1408462 h 1564872"/>
                <a:gd name="connsiteX3" fmla="*/ 132921 w 396479"/>
                <a:gd name="connsiteY3" fmla="*/ 1564872 h 1564872"/>
              </a:gdLst>
              <a:ahLst/>
              <a:cxnLst>
                <a:cxn ang="0">
                  <a:pos x="connsiteX0" y="connsiteY0"/>
                </a:cxn>
                <a:cxn ang="0">
                  <a:pos x="connsiteX1" y="connsiteY1"/>
                </a:cxn>
                <a:cxn ang="0">
                  <a:pos x="connsiteX2" y="connsiteY2"/>
                </a:cxn>
                <a:cxn ang="0">
                  <a:pos x="connsiteX3" y="connsiteY3"/>
                </a:cxn>
              </a:cxnLst>
              <a:rect l="l" t="t" r="r" b="b"/>
              <a:pathLst>
                <a:path w="396479" h="1564872">
                  <a:moveTo>
                    <a:pt x="132921" y="1564872"/>
                  </a:moveTo>
                  <a:lnTo>
                    <a:pt x="0" y="0"/>
                  </a:lnTo>
                  <a:lnTo>
                    <a:pt x="396479" y="1408462"/>
                  </a:lnTo>
                  <a:lnTo>
                    <a:pt x="132921" y="1564872"/>
                  </a:lnTo>
                  <a:close/>
                </a:path>
              </a:pathLst>
            </a:custGeom>
            <a:solidFill>
              <a:schemeClr val="accent1">
                <a:alpha val="3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sp>
        <p:nvSpPr>
          <p:cNvPr id="26" name="Rounded Rectangle 94">
            <a:extLst>
              <a:ext uri="{FF2B5EF4-FFF2-40B4-BE49-F238E27FC236}">
                <a16:creationId xmlns:a16="http://schemas.microsoft.com/office/drawing/2014/main" id="{68706038-11A2-4A28-8E4F-E59CFA33D5F6}"/>
              </a:ext>
            </a:extLst>
          </p:cNvPr>
          <p:cNvSpPr/>
          <p:nvPr/>
        </p:nvSpPr>
        <p:spPr bwMode="auto">
          <a:xfrm>
            <a:off x="1119758" y="3243806"/>
            <a:ext cx="297767" cy="166539"/>
          </a:xfrm>
          <a:prstGeom prst="roundRect">
            <a:avLst/>
          </a:prstGeom>
          <a:solidFill>
            <a:schemeClr val="tx2"/>
          </a:solidFill>
          <a:ln>
            <a:solidFill>
              <a:schemeClr val="tx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34282" rIns="0" bIns="34282" numCol="1" rtlCol="0" anchor="ctr" anchorCtr="0" compatLnSpc="1">
            <a:prstTxWarp prst="textNoShape">
              <a:avLst/>
            </a:prstTxWarp>
          </a:bodyPr>
          <a:lstStyle>
            <a:defPPr>
              <a:defRPr lang="en-US"/>
            </a:defPPr>
            <a:lvl1pPr marL="0" algn="l" defTabSz="932742" rtl="0" eaLnBrk="1" latinLnBrk="0" hangingPunct="1">
              <a:defRPr sz="1800" kern="1200">
                <a:solidFill>
                  <a:schemeClr val="dk1"/>
                </a:solidFill>
                <a:latin typeface="+mn-lt"/>
                <a:ea typeface="+mn-ea"/>
                <a:cs typeface="+mn-cs"/>
              </a:defRPr>
            </a:lvl1pPr>
            <a:lvl2pPr marL="466371" algn="l" defTabSz="932742" rtl="0" eaLnBrk="1" latinLnBrk="0" hangingPunct="1">
              <a:defRPr sz="1800" kern="1200">
                <a:solidFill>
                  <a:schemeClr val="dk1"/>
                </a:solidFill>
                <a:latin typeface="+mn-lt"/>
                <a:ea typeface="+mn-ea"/>
                <a:cs typeface="+mn-cs"/>
              </a:defRPr>
            </a:lvl2pPr>
            <a:lvl3pPr marL="932742" algn="l" defTabSz="932742" rtl="0" eaLnBrk="1" latinLnBrk="0" hangingPunct="1">
              <a:defRPr sz="1800" kern="1200">
                <a:solidFill>
                  <a:schemeClr val="dk1"/>
                </a:solidFill>
                <a:latin typeface="+mn-lt"/>
                <a:ea typeface="+mn-ea"/>
                <a:cs typeface="+mn-cs"/>
              </a:defRPr>
            </a:lvl3pPr>
            <a:lvl4pPr marL="1399113" algn="l" defTabSz="932742" rtl="0" eaLnBrk="1" latinLnBrk="0" hangingPunct="1">
              <a:defRPr sz="1800" kern="1200">
                <a:solidFill>
                  <a:schemeClr val="dk1"/>
                </a:solidFill>
                <a:latin typeface="+mn-lt"/>
                <a:ea typeface="+mn-ea"/>
                <a:cs typeface="+mn-cs"/>
              </a:defRPr>
            </a:lvl4pPr>
            <a:lvl5pPr marL="1865484" algn="l" defTabSz="932742" rtl="0" eaLnBrk="1" latinLnBrk="0" hangingPunct="1">
              <a:defRPr sz="1800" kern="1200">
                <a:solidFill>
                  <a:schemeClr val="dk1"/>
                </a:solidFill>
                <a:latin typeface="+mn-lt"/>
                <a:ea typeface="+mn-ea"/>
                <a:cs typeface="+mn-cs"/>
              </a:defRPr>
            </a:lvl5pPr>
            <a:lvl6pPr marL="2331856" algn="l" defTabSz="932742" rtl="0" eaLnBrk="1" latinLnBrk="0" hangingPunct="1">
              <a:defRPr sz="1800" kern="1200">
                <a:solidFill>
                  <a:schemeClr val="dk1"/>
                </a:solidFill>
                <a:latin typeface="+mn-lt"/>
                <a:ea typeface="+mn-ea"/>
                <a:cs typeface="+mn-cs"/>
              </a:defRPr>
            </a:lvl6pPr>
            <a:lvl7pPr marL="2798226" algn="l" defTabSz="932742" rtl="0" eaLnBrk="1" latinLnBrk="0" hangingPunct="1">
              <a:defRPr sz="1800" kern="1200">
                <a:solidFill>
                  <a:schemeClr val="dk1"/>
                </a:solidFill>
                <a:latin typeface="+mn-lt"/>
                <a:ea typeface="+mn-ea"/>
                <a:cs typeface="+mn-cs"/>
              </a:defRPr>
            </a:lvl7pPr>
            <a:lvl8pPr marL="3264597" algn="l" defTabSz="932742" rtl="0" eaLnBrk="1" latinLnBrk="0" hangingPunct="1">
              <a:defRPr sz="1800" kern="1200">
                <a:solidFill>
                  <a:schemeClr val="dk1"/>
                </a:solidFill>
                <a:latin typeface="+mn-lt"/>
                <a:ea typeface="+mn-ea"/>
                <a:cs typeface="+mn-cs"/>
              </a:defRPr>
            </a:lvl8pPr>
            <a:lvl9pPr marL="3730969" algn="l" defTabSz="932742" rtl="0" eaLnBrk="1" latinLnBrk="0" hangingPunct="1">
              <a:defRPr sz="1800" kern="1200">
                <a:solidFill>
                  <a:schemeClr val="dk1"/>
                </a:solidFill>
                <a:latin typeface="+mn-lt"/>
                <a:ea typeface="+mn-ea"/>
                <a:cs typeface="+mn-cs"/>
              </a:defRPr>
            </a:lvl9pPr>
          </a:lstStyle>
          <a:p>
            <a:pPr algn="ctr" defTabSz="685385" fontAlgn="base">
              <a:spcBef>
                <a:spcPct val="0"/>
              </a:spcBef>
              <a:spcAft>
                <a:spcPct val="0"/>
              </a:spcAft>
              <a:defRPr/>
            </a:pPr>
            <a:endParaRPr lang="en-US" sz="1470" dirty="0">
              <a:solidFill>
                <a:srgbClr val="0078D7"/>
              </a:solidFill>
              <a:latin typeface="Segoe UI Semilight"/>
            </a:endParaRPr>
          </a:p>
        </p:txBody>
      </p:sp>
      <p:sp>
        <p:nvSpPr>
          <p:cNvPr id="718" name="Rectangle 698">
            <a:extLst>
              <a:ext uri="{FF2B5EF4-FFF2-40B4-BE49-F238E27FC236}">
                <a16:creationId xmlns:a16="http://schemas.microsoft.com/office/drawing/2014/main" id="{BD363CDC-90C1-4BF9-845D-51B70D27EFF2}"/>
              </a:ext>
            </a:extLst>
          </p:cNvPr>
          <p:cNvSpPr/>
          <p:nvPr/>
        </p:nvSpPr>
        <p:spPr bwMode="auto">
          <a:xfrm>
            <a:off x="4984613" y="2728455"/>
            <a:ext cx="3449936" cy="2838558"/>
          </a:xfrm>
          <a:prstGeom prst="rect">
            <a:avLst/>
          </a:prstGeom>
          <a:solidFill>
            <a:schemeClr val="bg1"/>
          </a:solidFill>
          <a:ln w="12700">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9" name="Rectangle 699">
            <a:extLst>
              <a:ext uri="{FF2B5EF4-FFF2-40B4-BE49-F238E27FC236}">
                <a16:creationId xmlns:a16="http://schemas.microsoft.com/office/drawing/2014/main" id="{ED6897D5-5E31-4855-AC1C-A7E2AEC1C5DB}"/>
              </a:ext>
            </a:extLst>
          </p:cNvPr>
          <p:cNvSpPr/>
          <p:nvPr/>
        </p:nvSpPr>
        <p:spPr bwMode="auto">
          <a:xfrm>
            <a:off x="5977454" y="3757653"/>
            <a:ext cx="1330148" cy="352824"/>
          </a:xfrm>
          <a:prstGeom prst="rect">
            <a:avLst/>
          </a:prstGeom>
          <a:solidFill>
            <a:schemeClr val="bg1">
              <a:lumMod val="75000"/>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r>
              <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UPI</a:t>
            </a:r>
          </a:p>
        </p:txBody>
      </p:sp>
      <p:sp>
        <p:nvSpPr>
          <p:cNvPr id="720" name="Rectangle: Rounded Corners 701">
            <a:extLst>
              <a:ext uri="{FF2B5EF4-FFF2-40B4-BE49-F238E27FC236}">
                <a16:creationId xmlns:a16="http://schemas.microsoft.com/office/drawing/2014/main" id="{04290E91-D8F7-43A9-9CB6-18FAB88EEDDA}"/>
              </a:ext>
            </a:extLst>
          </p:cNvPr>
          <p:cNvSpPr/>
          <p:nvPr/>
        </p:nvSpPr>
        <p:spPr bwMode="auto">
          <a:xfrm>
            <a:off x="5234459" y="3027549"/>
            <a:ext cx="1001969" cy="294767"/>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sp>
        <p:nvSpPr>
          <p:cNvPr id="721" name="Rectangle: Rounded Corners 702">
            <a:extLst>
              <a:ext uri="{FF2B5EF4-FFF2-40B4-BE49-F238E27FC236}">
                <a16:creationId xmlns:a16="http://schemas.microsoft.com/office/drawing/2014/main" id="{41A94954-B2F3-4647-B5FE-76F3DF53C25C}"/>
              </a:ext>
            </a:extLst>
          </p:cNvPr>
          <p:cNvSpPr/>
          <p:nvPr/>
        </p:nvSpPr>
        <p:spPr bwMode="auto">
          <a:xfrm>
            <a:off x="7060333" y="3027549"/>
            <a:ext cx="1001969" cy="294767"/>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sp>
        <p:nvSpPr>
          <p:cNvPr id="722" name="Rectangle 703">
            <a:extLst>
              <a:ext uri="{FF2B5EF4-FFF2-40B4-BE49-F238E27FC236}">
                <a16:creationId xmlns:a16="http://schemas.microsoft.com/office/drawing/2014/main" id="{49951D97-BA33-4E27-AE88-EE5CEE200DDD}"/>
              </a:ext>
            </a:extLst>
          </p:cNvPr>
          <p:cNvSpPr/>
          <p:nvPr/>
        </p:nvSpPr>
        <p:spPr bwMode="auto">
          <a:xfrm>
            <a:off x="5516282" y="3322316"/>
            <a:ext cx="438324" cy="352824"/>
          </a:xfrm>
          <a:prstGeom prst="rect">
            <a:avLst/>
          </a:prstGeom>
          <a:solidFill>
            <a:schemeClr val="tx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3" name="Rectangle 704">
            <a:extLst>
              <a:ext uri="{FF2B5EF4-FFF2-40B4-BE49-F238E27FC236}">
                <a16:creationId xmlns:a16="http://schemas.microsoft.com/office/drawing/2014/main" id="{9E893C53-BAF8-4C51-8EB9-B822D9F72E5E}"/>
              </a:ext>
            </a:extLst>
          </p:cNvPr>
          <p:cNvSpPr/>
          <p:nvPr/>
        </p:nvSpPr>
        <p:spPr bwMode="auto">
          <a:xfrm>
            <a:off x="7339073" y="3322315"/>
            <a:ext cx="438324" cy="352824"/>
          </a:xfrm>
          <a:prstGeom prst="rect">
            <a:avLst/>
          </a:prstGeom>
          <a:solidFill>
            <a:schemeClr val="tx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69" name="Rectangle 709">
            <a:extLst>
              <a:ext uri="{FF2B5EF4-FFF2-40B4-BE49-F238E27FC236}">
                <a16:creationId xmlns:a16="http://schemas.microsoft.com/office/drawing/2014/main" id="{A769AAF0-4A20-4F16-B7DE-DEDFDD865D4D}"/>
              </a:ext>
            </a:extLst>
          </p:cNvPr>
          <p:cNvSpPr/>
          <p:nvPr/>
        </p:nvSpPr>
        <p:spPr>
          <a:xfrm>
            <a:off x="5229004" y="4704338"/>
            <a:ext cx="1007423"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r>
              <a:rPr lang="en-US" altLang="zh-CN"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GPU/NPU</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25" name="Rectangle 710">
            <a:extLst>
              <a:ext uri="{FF2B5EF4-FFF2-40B4-BE49-F238E27FC236}">
                <a16:creationId xmlns:a16="http://schemas.microsoft.com/office/drawing/2014/main" id="{AAA40A89-0FAB-47FA-86FD-2F0EA4420727}"/>
              </a:ext>
            </a:extLst>
          </p:cNvPr>
          <p:cNvSpPr/>
          <p:nvPr/>
        </p:nvSpPr>
        <p:spPr bwMode="auto">
          <a:xfrm>
            <a:off x="5505743" y="4169639"/>
            <a:ext cx="438324" cy="534700"/>
          </a:xfrm>
          <a:prstGeom prst="rect">
            <a:avLst/>
          </a:prstGeom>
          <a:solidFill>
            <a:schemeClr val="accent5">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6" name="Freeform 73">
            <a:extLst>
              <a:ext uri="{FF2B5EF4-FFF2-40B4-BE49-F238E27FC236}">
                <a16:creationId xmlns:a16="http://schemas.microsoft.com/office/drawing/2014/main" id="{7A1F5E00-6BD8-4D85-B74E-F6723D43FFAB}"/>
              </a:ext>
            </a:extLst>
          </p:cNvPr>
          <p:cNvSpPr>
            <a:spLocks noChangeAspect="1" noEditPoints="1"/>
          </p:cNvSpPr>
          <p:nvPr/>
        </p:nvSpPr>
        <p:spPr bwMode="black">
          <a:xfrm>
            <a:off x="5358486" y="3558498"/>
            <a:ext cx="753915" cy="753912"/>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4453" tIns="107562" rIns="134453" bIns="107562"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85512" fontAlgn="base">
              <a:lnSpc>
                <a:spcPct val="90000"/>
              </a:lnSpc>
              <a:spcBef>
                <a:spcPct val="0"/>
              </a:spcBef>
              <a:spcAft>
                <a:spcPct val="0"/>
              </a:spcAft>
              <a:defRPr/>
            </a:pPr>
            <a:r>
              <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CPU</a:t>
            </a:r>
          </a:p>
        </p:txBody>
      </p:sp>
      <p:sp>
        <p:nvSpPr>
          <p:cNvPr id="730" name="Freeform: Shape 755">
            <a:extLst>
              <a:ext uri="{FF2B5EF4-FFF2-40B4-BE49-F238E27FC236}">
                <a16:creationId xmlns:a16="http://schemas.microsoft.com/office/drawing/2014/main" id="{5CAC368F-2146-4AA0-9FCD-261A53C26BDA}"/>
              </a:ext>
            </a:extLst>
          </p:cNvPr>
          <p:cNvSpPr/>
          <p:nvPr/>
        </p:nvSpPr>
        <p:spPr bwMode="auto">
          <a:xfrm>
            <a:off x="7558234" y="5011904"/>
            <a:ext cx="1304726" cy="860479"/>
          </a:xfrm>
          <a:custGeom>
            <a:avLst/>
            <a:gdLst>
              <a:gd name="connsiteX0" fmla="*/ 0 w 1739782"/>
              <a:gd name="connsiteY0" fmla="*/ 0 h 1147404"/>
              <a:gd name="connsiteX1" fmla="*/ 177747 w 1739782"/>
              <a:gd name="connsiteY1" fmla="*/ 0 h 1147404"/>
              <a:gd name="connsiteX2" fmla="*/ 177747 w 1739782"/>
              <a:gd name="connsiteY2" fmla="*/ 984061 h 1147404"/>
              <a:gd name="connsiteX3" fmla="*/ 1739782 w 1739782"/>
              <a:gd name="connsiteY3" fmla="*/ 984061 h 1147404"/>
              <a:gd name="connsiteX4" fmla="*/ 1739782 w 1739782"/>
              <a:gd name="connsiteY4" fmla="*/ 1147404 h 1147404"/>
              <a:gd name="connsiteX5" fmla="*/ 0 w 1739782"/>
              <a:gd name="connsiteY5" fmla="*/ 1147404 h 1147404"/>
              <a:gd name="connsiteX6" fmla="*/ 0 w 1739782"/>
              <a:gd name="connsiteY6" fmla="*/ 1017537 h 1147404"/>
              <a:gd name="connsiteX7" fmla="*/ 0 w 1739782"/>
              <a:gd name="connsiteY7" fmla="*/ 984061 h 114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9782" h="1147404">
                <a:moveTo>
                  <a:pt x="0" y="0"/>
                </a:moveTo>
                <a:lnTo>
                  <a:pt x="177747" y="0"/>
                </a:lnTo>
                <a:lnTo>
                  <a:pt x="177747" y="984061"/>
                </a:lnTo>
                <a:lnTo>
                  <a:pt x="1739782" y="984061"/>
                </a:lnTo>
                <a:lnTo>
                  <a:pt x="1739782" y="1147404"/>
                </a:lnTo>
                <a:lnTo>
                  <a:pt x="0" y="1147404"/>
                </a:lnTo>
                <a:lnTo>
                  <a:pt x="0" y="1017537"/>
                </a:lnTo>
                <a:lnTo>
                  <a:pt x="0" y="984061"/>
                </a:lnTo>
                <a:close/>
              </a:path>
            </a:pathLst>
          </a:custGeom>
          <a:solidFill>
            <a:schemeClr val="accent1">
              <a:alpha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Semilight"/>
                <a:ea typeface="Segoe UI" pitchFamily="34" charset="0"/>
                <a:cs typeface="Segoe UI" pitchFamily="34" charset="0"/>
              </a:rPr>
              <a:t>2</a:t>
            </a:r>
          </a:p>
        </p:txBody>
      </p:sp>
      <p:sp>
        <p:nvSpPr>
          <p:cNvPr id="731" name="Rounded Rectangle 94">
            <a:extLst>
              <a:ext uri="{FF2B5EF4-FFF2-40B4-BE49-F238E27FC236}">
                <a16:creationId xmlns:a16="http://schemas.microsoft.com/office/drawing/2014/main" id="{226D75B8-CB25-41F0-BA5D-1AC1B848E598}"/>
              </a:ext>
            </a:extLst>
          </p:cNvPr>
          <p:cNvSpPr/>
          <p:nvPr/>
        </p:nvSpPr>
        <p:spPr bwMode="auto">
          <a:xfrm>
            <a:off x="8460925" y="5689356"/>
            <a:ext cx="402035" cy="224854"/>
          </a:xfrm>
          <a:prstGeom prst="roundRect">
            <a:avLst>
              <a:gd name="adj" fmla="val 0"/>
            </a:avLst>
          </a:prstGeom>
          <a:solidFill>
            <a:schemeClr val="bg1">
              <a:lumMod val="95000"/>
            </a:schemeClr>
          </a:solidFill>
          <a:ln>
            <a:solidFill>
              <a:schemeClr val="tx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34282" rIns="0" bIns="34282" numCol="1" rtlCol="0" anchor="ctr" anchorCtr="0" compatLnSpc="1">
            <a:prstTxWarp prst="textNoShape">
              <a:avLst/>
            </a:prstTxWarp>
          </a:bodyPr>
          <a:lstStyle>
            <a:defPPr>
              <a:defRPr lang="en-US"/>
            </a:defPPr>
            <a:lvl1pPr marL="0" algn="l" defTabSz="932742" rtl="0" eaLnBrk="1" latinLnBrk="0" hangingPunct="1">
              <a:defRPr sz="1800" kern="1200">
                <a:solidFill>
                  <a:schemeClr val="dk1"/>
                </a:solidFill>
                <a:latin typeface="+mn-lt"/>
                <a:ea typeface="+mn-ea"/>
                <a:cs typeface="+mn-cs"/>
              </a:defRPr>
            </a:lvl1pPr>
            <a:lvl2pPr marL="466371" algn="l" defTabSz="932742" rtl="0" eaLnBrk="1" latinLnBrk="0" hangingPunct="1">
              <a:defRPr sz="1800" kern="1200">
                <a:solidFill>
                  <a:schemeClr val="dk1"/>
                </a:solidFill>
                <a:latin typeface="+mn-lt"/>
                <a:ea typeface="+mn-ea"/>
                <a:cs typeface="+mn-cs"/>
              </a:defRPr>
            </a:lvl2pPr>
            <a:lvl3pPr marL="932742" algn="l" defTabSz="932742" rtl="0" eaLnBrk="1" latinLnBrk="0" hangingPunct="1">
              <a:defRPr sz="1800" kern="1200">
                <a:solidFill>
                  <a:schemeClr val="dk1"/>
                </a:solidFill>
                <a:latin typeface="+mn-lt"/>
                <a:ea typeface="+mn-ea"/>
                <a:cs typeface="+mn-cs"/>
              </a:defRPr>
            </a:lvl3pPr>
            <a:lvl4pPr marL="1399113" algn="l" defTabSz="932742" rtl="0" eaLnBrk="1" latinLnBrk="0" hangingPunct="1">
              <a:defRPr sz="1800" kern="1200">
                <a:solidFill>
                  <a:schemeClr val="dk1"/>
                </a:solidFill>
                <a:latin typeface="+mn-lt"/>
                <a:ea typeface="+mn-ea"/>
                <a:cs typeface="+mn-cs"/>
              </a:defRPr>
            </a:lvl4pPr>
            <a:lvl5pPr marL="1865484" algn="l" defTabSz="932742" rtl="0" eaLnBrk="1" latinLnBrk="0" hangingPunct="1">
              <a:defRPr sz="1800" kern="1200">
                <a:solidFill>
                  <a:schemeClr val="dk1"/>
                </a:solidFill>
                <a:latin typeface="+mn-lt"/>
                <a:ea typeface="+mn-ea"/>
                <a:cs typeface="+mn-cs"/>
              </a:defRPr>
            </a:lvl5pPr>
            <a:lvl6pPr marL="2331856" algn="l" defTabSz="932742" rtl="0" eaLnBrk="1" latinLnBrk="0" hangingPunct="1">
              <a:defRPr sz="1800" kern="1200">
                <a:solidFill>
                  <a:schemeClr val="dk1"/>
                </a:solidFill>
                <a:latin typeface="+mn-lt"/>
                <a:ea typeface="+mn-ea"/>
                <a:cs typeface="+mn-cs"/>
              </a:defRPr>
            </a:lvl6pPr>
            <a:lvl7pPr marL="2798226" algn="l" defTabSz="932742" rtl="0" eaLnBrk="1" latinLnBrk="0" hangingPunct="1">
              <a:defRPr sz="1800" kern="1200">
                <a:solidFill>
                  <a:schemeClr val="dk1"/>
                </a:solidFill>
                <a:latin typeface="+mn-lt"/>
                <a:ea typeface="+mn-ea"/>
                <a:cs typeface="+mn-cs"/>
              </a:defRPr>
            </a:lvl7pPr>
            <a:lvl8pPr marL="3264597" algn="l" defTabSz="932742" rtl="0" eaLnBrk="1" latinLnBrk="0" hangingPunct="1">
              <a:defRPr sz="1800" kern="1200">
                <a:solidFill>
                  <a:schemeClr val="dk1"/>
                </a:solidFill>
                <a:latin typeface="+mn-lt"/>
                <a:ea typeface="+mn-ea"/>
                <a:cs typeface="+mn-cs"/>
              </a:defRPr>
            </a:lvl8pPr>
            <a:lvl9pPr marL="3730969" algn="l" defTabSz="932742" rtl="0" eaLnBrk="1" latinLnBrk="0" hangingPunct="1">
              <a:defRPr sz="1800" kern="1200">
                <a:solidFill>
                  <a:schemeClr val="dk1"/>
                </a:solidFill>
                <a:latin typeface="+mn-lt"/>
                <a:ea typeface="+mn-ea"/>
                <a:cs typeface="+mn-cs"/>
              </a:defRPr>
            </a:lvl9pPr>
          </a:lstStyle>
          <a:p>
            <a:pPr algn="ctr" defTabSz="685385" fontAlgn="base">
              <a:spcBef>
                <a:spcPct val="0"/>
              </a:spcBef>
              <a:spcAft>
                <a:spcPct val="0"/>
              </a:spcAft>
              <a:defRPr/>
            </a:pPr>
            <a:r>
              <a:rPr lang="en-US" sz="1176" dirty="0" err="1">
                <a:solidFill>
                  <a:srgbClr val="0078D7"/>
                </a:solidFill>
                <a:latin typeface="Segoe UI Semilight"/>
              </a:rPr>
              <a:t>ToR</a:t>
            </a:r>
            <a:endParaRPr lang="en-US" sz="1470" dirty="0">
              <a:solidFill>
                <a:srgbClr val="0078D7"/>
              </a:solidFill>
              <a:latin typeface="Segoe UI Semilight"/>
            </a:endParaRPr>
          </a:p>
        </p:txBody>
      </p:sp>
      <p:sp>
        <p:nvSpPr>
          <p:cNvPr id="733" name="Rectangle 758">
            <a:extLst>
              <a:ext uri="{FF2B5EF4-FFF2-40B4-BE49-F238E27FC236}">
                <a16:creationId xmlns:a16="http://schemas.microsoft.com/office/drawing/2014/main" id="{D9DD5B53-C2DE-4C5C-830C-D2BA6B92A167}"/>
              </a:ext>
            </a:extLst>
          </p:cNvPr>
          <p:cNvSpPr/>
          <p:nvPr/>
        </p:nvSpPr>
        <p:spPr bwMode="auto">
          <a:xfrm>
            <a:off x="7337132" y="4164830"/>
            <a:ext cx="438324" cy="524134"/>
          </a:xfrm>
          <a:prstGeom prst="rect">
            <a:avLst/>
          </a:prstGeom>
          <a:solidFill>
            <a:schemeClr val="accent5">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sz="8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0" name="Rectangle 145">
            <a:extLst>
              <a:ext uri="{FF2B5EF4-FFF2-40B4-BE49-F238E27FC236}">
                <a16:creationId xmlns:a16="http://schemas.microsoft.com/office/drawing/2014/main" id="{804ECB2C-2FCA-49DC-BDB4-B70C830252F0}"/>
              </a:ext>
            </a:extLst>
          </p:cNvPr>
          <p:cNvSpPr/>
          <p:nvPr/>
        </p:nvSpPr>
        <p:spPr bwMode="auto">
          <a:xfrm>
            <a:off x="6886762" y="4689213"/>
            <a:ext cx="1371484" cy="80163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744" name="Group 67">
            <a:extLst>
              <a:ext uri="{FF2B5EF4-FFF2-40B4-BE49-F238E27FC236}">
                <a16:creationId xmlns:a16="http://schemas.microsoft.com/office/drawing/2014/main" id="{D43A82A2-142E-4CF4-96E2-2786CC1A7C4F}"/>
              </a:ext>
            </a:extLst>
          </p:cNvPr>
          <p:cNvGrpSpPr/>
          <p:nvPr/>
        </p:nvGrpSpPr>
        <p:grpSpPr>
          <a:xfrm>
            <a:off x="7583688" y="4815328"/>
            <a:ext cx="607782" cy="594645"/>
            <a:chOff x="6061148" y="1903843"/>
            <a:chExt cx="1459325" cy="1427779"/>
          </a:xfrm>
          <a:solidFill>
            <a:schemeClr val="tx2">
              <a:lumMod val="75000"/>
            </a:schemeClr>
          </a:solidFill>
        </p:grpSpPr>
        <p:sp>
          <p:nvSpPr>
            <p:cNvPr id="746" name="Rectangle 35">
              <a:extLst>
                <a:ext uri="{FF2B5EF4-FFF2-40B4-BE49-F238E27FC236}">
                  <a16:creationId xmlns:a16="http://schemas.microsoft.com/office/drawing/2014/main" id="{2158AB25-5EAA-43B7-8722-7D7C45339980}"/>
                </a:ext>
              </a:extLst>
            </p:cNvPr>
            <p:cNvSpPr/>
            <p:nvPr/>
          </p:nvSpPr>
          <p:spPr bwMode="auto">
            <a:xfrm>
              <a:off x="6287602" y="2125662"/>
              <a:ext cx="990600" cy="9906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pic>
          <p:nvPicPr>
            <p:cNvPr id="747" name="Picture 198">
              <a:extLst>
                <a:ext uri="{FF2B5EF4-FFF2-40B4-BE49-F238E27FC236}">
                  <a16:creationId xmlns:a16="http://schemas.microsoft.com/office/drawing/2014/main" id="{8BDE6DD7-0667-4481-962F-9B50F9902453}"/>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6497674" y="2317505"/>
              <a:ext cx="545201" cy="5471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48" name="Rectangle 43">
              <a:extLst>
                <a:ext uri="{FF2B5EF4-FFF2-40B4-BE49-F238E27FC236}">
                  <a16:creationId xmlns:a16="http://schemas.microsoft.com/office/drawing/2014/main" id="{06433A5B-234D-4919-BF5C-3C1980879283}"/>
                </a:ext>
              </a:extLst>
            </p:cNvPr>
            <p:cNvSpPr/>
            <p:nvPr/>
          </p:nvSpPr>
          <p:spPr bwMode="auto">
            <a:xfrm>
              <a:off x="6592402"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9" name="Rectangle 731">
              <a:extLst>
                <a:ext uri="{FF2B5EF4-FFF2-40B4-BE49-F238E27FC236}">
                  <a16:creationId xmlns:a16="http://schemas.microsoft.com/office/drawing/2014/main" id="{24255326-4634-4F96-B7D3-69ED8BBFAAEB}"/>
                </a:ext>
              </a:extLst>
            </p:cNvPr>
            <p:cNvSpPr/>
            <p:nvPr/>
          </p:nvSpPr>
          <p:spPr bwMode="auto">
            <a:xfrm>
              <a:off x="6827837"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50" name="Rectangle 732">
              <a:extLst>
                <a:ext uri="{FF2B5EF4-FFF2-40B4-BE49-F238E27FC236}">
                  <a16:creationId xmlns:a16="http://schemas.microsoft.com/office/drawing/2014/main" id="{24027C39-9ADF-4D26-ADCD-F091725C02C6}"/>
                </a:ext>
              </a:extLst>
            </p:cNvPr>
            <p:cNvSpPr/>
            <p:nvPr/>
          </p:nvSpPr>
          <p:spPr bwMode="auto">
            <a:xfrm>
              <a:off x="7014340"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51" name="Rectangle 733">
              <a:extLst>
                <a:ext uri="{FF2B5EF4-FFF2-40B4-BE49-F238E27FC236}">
                  <a16:creationId xmlns:a16="http://schemas.microsoft.com/office/drawing/2014/main" id="{05DA2B31-7A31-49FE-A717-84AF9A024EA6}"/>
                </a:ext>
              </a:extLst>
            </p:cNvPr>
            <p:cNvSpPr/>
            <p:nvPr/>
          </p:nvSpPr>
          <p:spPr bwMode="auto">
            <a:xfrm>
              <a:off x="6405900"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752" name="Group 51">
              <a:extLst>
                <a:ext uri="{FF2B5EF4-FFF2-40B4-BE49-F238E27FC236}">
                  <a16:creationId xmlns:a16="http://schemas.microsoft.com/office/drawing/2014/main" id="{5A817FBE-8399-4998-9825-4AB626269584}"/>
                </a:ext>
              </a:extLst>
            </p:cNvPr>
            <p:cNvGrpSpPr/>
            <p:nvPr/>
          </p:nvGrpSpPr>
          <p:grpSpPr>
            <a:xfrm>
              <a:off x="6405900" y="3172387"/>
              <a:ext cx="767675" cy="159235"/>
              <a:chOff x="6558300" y="2056243"/>
              <a:chExt cx="767675" cy="159235"/>
            </a:xfrm>
            <a:grpFill/>
          </p:grpSpPr>
          <p:sp>
            <p:nvSpPr>
              <p:cNvPr id="763" name="Rectangle 734">
                <a:extLst>
                  <a:ext uri="{FF2B5EF4-FFF2-40B4-BE49-F238E27FC236}">
                    <a16:creationId xmlns:a16="http://schemas.microsoft.com/office/drawing/2014/main" id="{7B114299-5B7E-4055-A80E-EF401EA33003}"/>
                  </a:ext>
                </a:extLst>
              </p:cNvPr>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64" name="Rectangle 735">
                <a:extLst>
                  <a:ext uri="{FF2B5EF4-FFF2-40B4-BE49-F238E27FC236}">
                    <a16:creationId xmlns:a16="http://schemas.microsoft.com/office/drawing/2014/main" id="{2294901C-BCF1-4B61-ADA7-62DAF693ED63}"/>
                  </a:ext>
                </a:extLst>
              </p:cNvPr>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65" name="Rectangle 736">
                <a:extLst>
                  <a:ext uri="{FF2B5EF4-FFF2-40B4-BE49-F238E27FC236}">
                    <a16:creationId xmlns:a16="http://schemas.microsoft.com/office/drawing/2014/main" id="{2AC68D30-B8FE-429D-A4E4-75FE0F110048}"/>
                  </a:ext>
                </a:extLst>
              </p:cNvPr>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66" name="Rectangle 737">
                <a:extLst>
                  <a:ext uri="{FF2B5EF4-FFF2-40B4-BE49-F238E27FC236}">
                    <a16:creationId xmlns:a16="http://schemas.microsoft.com/office/drawing/2014/main" id="{A6B2DEFF-F435-480E-9D5D-9EF9D218CDAC}"/>
                  </a:ext>
                </a:extLst>
              </p:cNvPr>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753" name="Group 59">
              <a:extLst>
                <a:ext uri="{FF2B5EF4-FFF2-40B4-BE49-F238E27FC236}">
                  <a16:creationId xmlns:a16="http://schemas.microsoft.com/office/drawing/2014/main" id="{EEE264A5-2723-46E2-B4A7-3B52CD63E3FE}"/>
                </a:ext>
              </a:extLst>
            </p:cNvPr>
            <p:cNvGrpSpPr/>
            <p:nvPr/>
          </p:nvGrpSpPr>
          <p:grpSpPr>
            <a:xfrm rot="5400000">
              <a:off x="7057018" y="2555040"/>
              <a:ext cx="767675" cy="159235"/>
              <a:chOff x="6558300" y="2056243"/>
              <a:chExt cx="767675" cy="159235"/>
            </a:xfrm>
            <a:grpFill/>
          </p:grpSpPr>
          <p:sp>
            <p:nvSpPr>
              <p:cNvPr id="759" name="Rectangle 738">
                <a:extLst>
                  <a:ext uri="{FF2B5EF4-FFF2-40B4-BE49-F238E27FC236}">
                    <a16:creationId xmlns:a16="http://schemas.microsoft.com/office/drawing/2014/main" id="{D7B57C1E-1A49-49AE-A720-67B6D56FA73B}"/>
                  </a:ext>
                </a:extLst>
              </p:cNvPr>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60" name="Rectangle 739">
                <a:extLst>
                  <a:ext uri="{FF2B5EF4-FFF2-40B4-BE49-F238E27FC236}">
                    <a16:creationId xmlns:a16="http://schemas.microsoft.com/office/drawing/2014/main" id="{9EDB5F8C-63AC-4913-BFE4-B3132E8785EC}"/>
                  </a:ext>
                </a:extLst>
              </p:cNvPr>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61" name="Rectangle 740">
                <a:extLst>
                  <a:ext uri="{FF2B5EF4-FFF2-40B4-BE49-F238E27FC236}">
                    <a16:creationId xmlns:a16="http://schemas.microsoft.com/office/drawing/2014/main" id="{FC5AB093-269B-44CB-8114-5C758108691C}"/>
                  </a:ext>
                </a:extLst>
              </p:cNvPr>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62" name="Rectangle 741">
                <a:extLst>
                  <a:ext uri="{FF2B5EF4-FFF2-40B4-BE49-F238E27FC236}">
                    <a16:creationId xmlns:a16="http://schemas.microsoft.com/office/drawing/2014/main" id="{06E408D2-55F7-466F-A2EF-E89C53DCA69E}"/>
                  </a:ext>
                </a:extLst>
              </p:cNvPr>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754" name="Group 742">
              <a:extLst>
                <a:ext uri="{FF2B5EF4-FFF2-40B4-BE49-F238E27FC236}">
                  <a16:creationId xmlns:a16="http://schemas.microsoft.com/office/drawing/2014/main" id="{500EE792-74D0-4FF2-9179-2407D8F00B00}"/>
                </a:ext>
              </a:extLst>
            </p:cNvPr>
            <p:cNvGrpSpPr/>
            <p:nvPr/>
          </p:nvGrpSpPr>
          <p:grpSpPr>
            <a:xfrm rot="5400000">
              <a:off x="5756928" y="2549315"/>
              <a:ext cx="767675" cy="159235"/>
              <a:chOff x="6558300" y="2056243"/>
              <a:chExt cx="767675" cy="159235"/>
            </a:xfrm>
            <a:grpFill/>
          </p:grpSpPr>
          <p:sp>
            <p:nvSpPr>
              <p:cNvPr id="755" name="Rectangle 743">
                <a:extLst>
                  <a:ext uri="{FF2B5EF4-FFF2-40B4-BE49-F238E27FC236}">
                    <a16:creationId xmlns:a16="http://schemas.microsoft.com/office/drawing/2014/main" id="{037916C5-2CC4-46D9-B561-FC84A1FBA522}"/>
                  </a:ext>
                </a:extLst>
              </p:cNvPr>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56" name="Rectangle 744">
                <a:extLst>
                  <a:ext uri="{FF2B5EF4-FFF2-40B4-BE49-F238E27FC236}">
                    <a16:creationId xmlns:a16="http://schemas.microsoft.com/office/drawing/2014/main" id="{3CEDBD47-20A6-47EB-81DD-572BB8092DB1}"/>
                  </a:ext>
                </a:extLst>
              </p:cNvPr>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57" name="Rectangle 745">
                <a:extLst>
                  <a:ext uri="{FF2B5EF4-FFF2-40B4-BE49-F238E27FC236}">
                    <a16:creationId xmlns:a16="http://schemas.microsoft.com/office/drawing/2014/main" id="{DEA0FD7F-27A2-4B20-BF07-199B35BA4392}"/>
                  </a:ext>
                </a:extLst>
              </p:cNvPr>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58" name="Rectangle 746">
                <a:extLst>
                  <a:ext uri="{FF2B5EF4-FFF2-40B4-BE49-F238E27FC236}">
                    <a16:creationId xmlns:a16="http://schemas.microsoft.com/office/drawing/2014/main" id="{313B58F6-3485-46B4-BD3A-8F5CA6ACB8E8}"/>
                  </a:ext>
                </a:extLst>
              </p:cNvPr>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sp>
        <p:nvSpPr>
          <p:cNvPr id="736" name="Freeform 73">
            <a:extLst>
              <a:ext uri="{FF2B5EF4-FFF2-40B4-BE49-F238E27FC236}">
                <a16:creationId xmlns:a16="http://schemas.microsoft.com/office/drawing/2014/main" id="{EDE42BB0-21D4-4823-A4F8-6295BA5500EF}"/>
              </a:ext>
            </a:extLst>
          </p:cNvPr>
          <p:cNvSpPr>
            <a:spLocks noChangeAspect="1" noEditPoints="1"/>
          </p:cNvSpPr>
          <p:nvPr/>
        </p:nvSpPr>
        <p:spPr bwMode="black">
          <a:xfrm>
            <a:off x="7184360" y="3558498"/>
            <a:ext cx="753915" cy="753912"/>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4453" tIns="107562" rIns="134453" bIns="107562"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85512" fontAlgn="base">
              <a:lnSpc>
                <a:spcPct val="90000"/>
              </a:lnSpc>
              <a:spcBef>
                <a:spcPct val="0"/>
              </a:spcBef>
              <a:spcAft>
                <a:spcPct val="0"/>
              </a:spcAft>
              <a:defRPr/>
            </a:pPr>
            <a:r>
              <a:rPr lang="en-US" sz="90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CPU</a:t>
            </a:r>
            <a:endPar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endParaRPr>
          </a:p>
        </p:txBody>
      </p:sp>
      <p:sp>
        <p:nvSpPr>
          <p:cNvPr id="737" name="TextBox 760">
            <a:extLst>
              <a:ext uri="{FF2B5EF4-FFF2-40B4-BE49-F238E27FC236}">
                <a16:creationId xmlns:a16="http://schemas.microsoft.com/office/drawing/2014/main" id="{B976DCDD-FF08-4DEB-A25B-C8D1DC2B7F45}"/>
              </a:ext>
            </a:extLst>
          </p:cNvPr>
          <p:cNvSpPr txBox="1"/>
          <p:nvPr/>
        </p:nvSpPr>
        <p:spPr>
          <a:xfrm>
            <a:off x="7694515" y="5649896"/>
            <a:ext cx="740549" cy="335843"/>
          </a:xfrm>
          <a:prstGeom prst="rect">
            <a:avLst/>
          </a:prstGeom>
          <a:noFill/>
        </p:spPr>
        <p:txBody>
          <a:bodyPr wrap="square" lIns="137148" tIns="109719" rIns="137148" bIns="109719"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699491">
              <a:lnSpc>
                <a:spcPct val="90000"/>
              </a:lnSpc>
              <a:spcAft>
                <a:spcPts val="450"/>
              </a:spcAft>
              <a:defRPr/>
            </a:pPr>
            <a:r>
              <a:rPr lang="en-US" sz="825" dirty="0">
                <a:solidFill>
                  <a:srgbClr val="505050">
                    <a:lumMod val="75000"/>
                  </a:srgbClr>
                </a:solidFill>
                <a:latin typeface="Segoe UI Semibold" panose="020B0702040204020203" pitchFamily="34" charset="0"/>
                <a:cs typeface="Segoe UI Semibold" panose="020B0702040204020203" pitchFamily="34" charset="0"/>
              </a:rPr>
              <a:t>Network</a:t>
            </a:r>
          </a:p>
        </p:txBody>
      </p:sp>
      <p:sp>
        <p:nvSpPr>
          <p:cNvPr id="770" name="文本框 769">
            <a:extLst>
              <a:ext uri="{FF2B5EF4-FFF2-40B4-BE49-F238E27FC236}">
                <a16:creationId xmlns:a16="http://schemas.microsoft.com/office/drawing/2014/main" id="{EF48651C-B18D-4D9F-9FD5-B4FCD2A10A6B}"/>
              </a:ext>
            </a:extLst>
          </p:cNvPr>
          <p:cNvSpPr txBox="1"/>
          <p:nvPr/>
        </p:nvSpPr>
        <p:spPr>
          <a:xfrm>
            <a:off x="6868821" y="4771847"/>
            <a:ext cx="826713" cy="646331"/>
          </a:xfrm>
          <a:prstGeom prst="rect">
            <a:avLst/>
          </a:prstGeom>
          <a:noFill/>
        </p:spPr>
        <p:txBody>
          <a:bodyPr wrap="square" rtlCol="0">
            <a:spAutoFit/>
          </a:bodyPr>
          <a:lstStyle/>
          <a:p>
            <a:r>
              <a:rPr lang="en-US" altLang="zh-CN" sz="1200" b="1" dirty="0"/>
              <a:t>Program-</a:t>
            </a:r>
            <a:r>
              <a:rPr lang="en-US" altLang="zh-CN" sz="1200" b="1" dirty="0" err="1"/>
              <a:t>mable</a:t>
            </a:r>
            <a:r>
              <a:rPr lang="en-US" altLang="zh-CN" sz="1200" b="1" dirty="0"/>
              <a:t> NIC</a:t>
            </a:r>
            <a:endParaRPr lang="zh-CN" altLang="en-US" sz="1200" b="1" dirty="0"/>
          </a:p>
        </p:txBody>
      </p:sp>
      <p:sp>
        <p:nvSpPr>
          <p:cNvPr id="771" name="文本框 770">
            <a:extLst>
              <a:ext uri="{FF2B5EF4-FFF2-40B4-BE49-F238E27FC236}">
                <a16:creationId xmlns:a16="http://schemas.microsoft.com/office/drawing/2014/main" id="{DD2345EE-AC1E-4D8C-B1A1-F28DBFBABA5D}"/>
              </a:ext>
            </a:extLst>
          </p:cNvPr>
          <p:cNvSpPr txBox="1"/>
          <p:nvPr/>
        </p:nvSpPr>
        <p:spPr>
          <a:xfrm>
            <a:off x="671024" y="6186087"/>
            <a:ext cx="7051455" cy="369332"/>
          </a:xfrm>
          <a:prstGeom prst="rect">
            <a:avLst/>
          </a:prstGeom>
          <a:noFill/>
        </p:spPr>
        <p:txBody>
          <a:bodyPr wrap="square" rtlCol="0">
            <a:spAutoFit/>
          </a:bodyPr>
          <a:lstStyle/>
          <a:p>
            <a:r>
              <a:rPr lang="en-US" altLang="zh-CN" sz="1800" i="1" dirty="0"/>
              <a:t>The best way to predict the future is to create it.</a:t>
            </a:r>
            <a:endParaRPr lang="zh-CN" altLang="en-US" sz="1800" i="1" dirty="0"/>
          </a:p>
        </p:txBody>
      </p:sp>
      <p:sp>
        <p:nvSpPr>
          <p:cNvPr id="772" name="文本框 771">
            <a:extLst>
              <a:ext uri="{FF2B5EF4-FFF2-40B4-BE49-F238E27FC236}">
                <a16:creationId xmlns:a16="http://schemas.microsoft.com/office/drawing/2014/main" id="{3EA7429A-59DE-48B0-B20E-9D8B9F7FCAA0}"/>
              </a:ext>
            </a:extLst>
          </p:cNvPr>
          <p:cNvSpPr txBox="1"/>
          <p:nvPr/>
        </p:nvSpPr>
        <p:spPr>
          <a:xfrm>
            <a:off x="7329258" y="4318029"/>
            <a:ext cx="449694" cy="391517"/>
          </a:xfrm>
          <a:prstGeom prst="rect">
            <a:avLst/>
          </a:prstGeom>
          <a:noFill/>
        </p:spPr>
        <p:txBody>
          <a:bodyPr wrap="square" rtlCol="0">
            <a:spAutoFit/>
          </a:bodyPr>
          <a:lstStyle/>
          <a:p>
            <a:pPr>
              <a:lnSpc>
                <a:spcPct val="80000"/>
              </a:lnSpc>
            </a:pPr>
            <a:r>
              <a:rPr lang="en-US" altLang="zh-CN" sz="1200" dirty="0"/>
              <a:t>Fast Bus</a:t>
            </a:r>
            <a:endParaRPr lang="zh-CN" altLang="en-US" sz="1200" dirty="0"/>
          </a:p>
        </p:txBody>
      </p:sp>
    </p:spTree>
    <p:extLst>
      <p:ext uri="{BB962C8B-B14F-4D97-AF65-F5344CB8AC3E}">
        <p14:creationId xmlns:p14="http://schemas.microsoft.com/office/powerpoint/2010/main" val="3431139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B1DE44-BC3E-4E9A-BC6D-0D6E91F0BB84}"/>
              </a:ext>
            </a:extLst>
          </p:cNvPr>
          <p:cNvSpPr>
            <a:spLocks noGrp="1"/>
          </p:cNvSpPr>
          <p:nvPr>
            <p:ph type="title"/>
          </p:nvPr>
        </p:nvSpPr>
        <p:spPr>
          <a:xfrm>
            <a:off x="628649" y="365126"/>
            <a:ext cx="8191031" cy="1325563"/>
          </a:xfrm>
        </p:spPr>
        <p:txBody>
          <a:bodyPr>
            <a:normAutofit/>
          </a:bodyPr>
          <a:lstStyle/>
          <a:p>
            <a:r>
              <a:rPr lang="en-US" altLang="zh-CN" sz="4000" dirty="0"/>
              <a:t>Disaggregated Pool of Tiered Memory</a:t>
            </a:r>
            <a:endParaRPr lang="zh-CN" altLang="en-US" sz="4000" dirty="0"/>
          </a:p>
        </p:txBody>
      </p:sp>
      <p:sp>
        <p:nvSpPr>
          <p:cNvPr id="3" name="内容占位符 2">
            <a:extLst>
              <a:ext uri="{FF2B5EF4-FFF2-40B4-BE49-F238E27FC236}">
                <a16:creationId xmlns:a16="http://schemas.microsoft.com/office/drawing/2014/main" id="{B372D403-F3F6-47EF-831F-2DAC834DC078}"/>
              </a:ext>
            </a:extLst>
          </p:cNvPr>
          <p:cNvSpPr>
            <a:spLocks noGrp="1"/>
          </p:cNvSpPr>
          <p:nvPr>
            <p:ph idx="1"/>
          </p:nvPr>
        </p:nvSpPr>
        <p:spPr/>
        <p:txBody>
          <a:bodyPr>
            <a:normAutofit fontScale="92500"/>
          </a:bodyPr>
          <a:lstStyle/>
          <a:p>
            <a:r>
              <a:rPr lang="en-US" altLang="zh-CN" dirty="0"/>
              <a:t>Towards </a:t>
            </a:r>
            <a:r>
              <a:rPr lang="en-US" altLang="zh-CN" b="1" dirty="0"/>
              <a:t>memory disaggregation </a:t>
            </a:r>
            <a:r>
              <a:rPr lang="en-US" altLang="zh-CN" dirty="0"/>
              <a:t>in a cluster</a:t>
            </a:r>
          </a:p>
          <a:p>
            <a:pPr lvl="1"/>
            <a:r>
              <a:rPr lang="en-US" altLang="zh-CN" dirty="0"/>
              <a:t>Motivation 1: 40% hardware cost of cloud servers is DDR. VM memory usage is highly unbalanced, and 40% provisioned memory capacity is unused. Borrowing unused memory from other nodes in the cluster can expand memory capacity.</a:t>
            </a:r>
          </a:p>
          <a:p>
            <a:pPr lvl="1"/>
            <a:r>
              <a:rPr lang="en-US" altLang="zh-CN" dirty="0"/>
              <a:t>Motivation 2: Big data and database applications require PB-scale storage, which needs to store large data structures in a memory cluster. </a:t>
            </a:r>
          </a:p>
          <a:p>
            <a:r>
              <a:rPr lang="en-US" altLang="zh-CN" dirty="0"/>
              <a:t>Towards disaggregated pool of </a:t>
            </a:r>
            <a:r>
              <a:rPr lang="en-US" altLang="zh-CN" b="1" dirty="0"/>
              <a:t>tiered</a:t>
            </a:r>
            <a:r>
              <a:rPr lang="en-US" altLang="zh-CN" dirty="0"/>
              <a:t> memory</a:t>
            </a:r>
          </a:p>
          <a:p>
            <a:pPr lvl="1"/>
            <a:r>
              <a:rPr lang="en-US" altLang="zh-CN" dirty="0"/>
              <a:t>DDR/Optane/Flash are different classes of storage with different capacity, price, and persistence.</a:t>
            </a:r>
          </a:p>
          <a:p>
            <a:pPr lvl="1"/>
            <a:r>
              <a:rPr lang="en-US" altLang="zh-CN" dirty="0"/>
              <a:t>DDR should be a performance layer holding the hot data.</a:t>
            </a:r>
          </a:p>
        </p:txBody>
      </p:sp>
    </p:spTree>
    <p:extLst>
      <p:ext uri="{BB962C8B-B14F-4D97-AF65-F5344CB8AC3E}">
        <p14:creationId xmlns:p14="http://schemas.microsoft.com/office/powerpoint/2010/main" val="560359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018437C-E8B4-472A-A3A6-0704481542F3}"/>
              </a:ext>
            </a:extLst>
          </p:cNvPr>
          <p:cNvPicPr>
            <a:picLocks noChangeAspect="1"/>
          </p:cNvPicPr>
          <p:nvPr/>
        </p:nvPicPr>
        <p:blipFill>
          <a:blip r:embed="rId2"/>
          <a:stretch>
            <a:fillRect/>
          </a:stretch>
        </p:blipFill>
        <p:spPr>
          <a:xfrm>
            <a:off x="338754" y="1239820"/>
            <a:ext cx="5799449" cy="3600386"/>
          </a:xfrm>
          <a:prstGeom prst="rect">
            <a:avLst/>
          </a:prstGeom>
        </p:spPr>
      </p:pic>
      <p:sp>
        <p:nvSpPr>
          <p:cNvPr id="6" name="文本框 5">
            <a:extLst>
              <a:ext uri="{FF2B5EF4-FFF2-40B4-BE49-F238E27FC236}">
                <a16:creationId xmlns:a16="http://schemas.microsoft.com/office/drawing/2014/main" id="{E30B38F4-2F23-443B-BB81-00DCD53D38A6}"/>
              </a:ext>
            </a:extLst>
          </p:cNvPr>
          <p:cNvSpPr txBox="1"/>
          <p:nvPr/>
        </p:nvSpPr>
        <p:spPr>
          <a:xfrm>
            <a:off x="3056656" y="6459367"/>
            <a:ext cx="5637625" cy="253916"/>
          </a:xfrm>
          <a:prstGeom prst="rect">
            <a:avLst/>
          </a:prstGeom>
          <a:noFill/>
        </p:spPr>
        <p:txBody>
          <a:bodyPr wrap="square" rtlCol="0">
            <a:spAutoFit/>
          </a:bodyPr>
          <a:lstStyle/>
          <a:p>
            <a:r>
              <a:rPr lang="en-US" altLang="zh-CN" sz="1050" dirty="0"/>
              <a:t>Source: There’s plenty of room at the Top: What will drive computer performance after Moore’s law?</a:t>
            </a:r>
            <a:endParaRPr lang="zh-CN" altLang="en-US" sz="1050" dirty="0"/>
          </a:p>
        </p:txBody>
      </p:sp>
      <p:sp>
        <p:nvSpPr>
          <p:cNvPr id="9" name="Title 1">
            <a:extLst>
              <a:ext uri="{FF2B5EF4-FFF2-40B4-BE49-F238E27FC236}">
                <a16:creationId xmlns:a16="http://schemas.microsoft.com/office/drawing/2014/main" id="{3EC3925C-BEE2-4131-8C48-F83681530EF0}"/>
              </a:ext>
            </a:extLst>
          </p:cNvPr>
          <p:cNvSpPr txBox="1">
            <a:spLocks/>
          </p:cNvSpPr>
          <p:nvPr/>
        </p:nvSpPr>
        <p:spPr>
          <a:xfrm>
            <a:off x="269263" y="271675"/>
            <a:ext cx="8785243" cy="8996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Segoe UI Light" panose="020B0502040204020203" pitchFamily="34" charset="0"/>
                <a:cs typeface="Segoe UI Light" panose="020B0502040204020203" pitchFamily="34" charset="0"/>
              </a:rPr>
              <a:t>There’s plenty of room at the Top</a:t>
            </a:r>
          </a:p>
        </p:txBody>
      </p:sp>
      <p:sp>
        <p:nvSpPr>
          <p:cNvPr id="10" name="文本框 9">
            <a:extLst>
              <a:ext uri="{FF2B5EF4-FFF2-40B4-BE49-F238E27FC236}">
                <a16:creationId xmlns:a16="http://schemas.microsoft.com/office/drawing/2014/main" id="{9F41BD4D-ACDD-4516-A044-EC4F0710F185}"/>
              </a:ext>
            </a:extLst>
          </p:cNvPr>
          <p:cNvSpPr txBox="1"/>
          <p:nvPr/>
        </p:nvSpPr>
        <p:spPr>
          <a:xfrm>
            <a:off x="269263" y="4840206"/>
            <a:ext cx="8646260" cy="1477328"/>
          </a:xfrm>
          <a:prstGeom prst="rect">
            <a:avLst/>
          </a:prstGeom>
          <a:noFill/>
        </p:spPr>
        <p:txBody>
          <a:bodyPr wrap="square">
            <a:spAutoFit/>
          </a:bodyPr>
          <a:lstStyle/>
          <a:p>
            <a:pPr marL="285750" indent="-285750">
              <a:buFont typeface="Arial" panose="020B0604020202020204" pitchFamily="34" charset="0"/>
              <a:buChar char="•"/>
            </a:pPr>
            <a:r>
              <a:rPr lang="en-US" altLang="zh-CN" sz="1800" b="0" i="0" dirty="0">
                <a:solidFill>
                  <a:srgbClr val="000000"/>
                </a:solidFill>
                <a:effectLst/>
                <a:latin typeface="Segoe UI" panose="020B0502040204020203" pitchFamily="34" charset="0"/>
              </a:rPr>
              <a:t>The </a:t>
            </a:r>
            <a:r>
              <a:rPr lang="en-US" altLang="zh-CN" sz="1800" b="1" i="0" dirty="0">
                <a:solidFill>
                  <a:srgbClr val="000000"/>
                </a:solidFill>
                <a:effectLst/>
                <a:latin typeface="Segoe UI" panose="020B0502040204020203" pitchFamily="34" charset="0"/>
              </a:rPr>
              <a:t>miniaturization</a:t>
            </a:r>
            <a:r>
              <a:rPr lang="en-US" altLang="zh-CN" sz="1800" b="0" i="0" dirty="0">
                <a:solidFill>
                  <a:srgbClr val="000000"/>
                </a:solidFill>
                <a:effectLst/>
                <a:latin typeface="Segoe UI" panose="020B0502040204020203" pitchFamily="34" charset="0"/>
              </a:rPr>
              <a:t> of semiconductor transistors has driven the growth in computer performance for more than 50 years.</a:t>
            </a:r>
          </a:p>
          <a:p>
            <a:pPr marL="742950" lvl="1" indent="-285750">
              <a:buFont typeface="Arial" panose="020B0604020202020204" pitchFamily="34" charset="0"/>
              <a:buChar char="•"/>
            </a:pPr>
            <a:r>
              <a:rPr lang="en-US" altLang="zh-CN" dirty="0">
                <a:solidFill>
                  <a:srgbClr val="000000"/>
                </a:solidFill>
                <a:latin typeface="Segoe UI" panose="020B0502040204020203" pitchFamily="34" charset="0"/>
              </a:rPr>
              <a:t>There’s plenty of room at the Bottom – Richard Feynman, 1959.</a:t>
            </a:r>
          </a:p>
          <a:p>
            <a:pPr marL="285750" indent="-285750">
              <a:buFont typeface="Arial" panose="020B0604020202020204" pitchFamily="34" charset="0"/>
              <a:buChar char="•"/>
            </a:pPr>
            <a:r>
              <a:rPr lang="en-US" altLang="zh-CN" b="0" i="0" dirty="0">
                <a:solidFill>
                  <a:srgbClr val="000000"/>
                </a:solidFill>
                <a:effectLst/>
                <a:latin typeface="Segoe UI" panose="020B0502040204020203" pitchFamily="34" charset="0"/>
              </a:rPr>
              <a:t>As miniaturization approaches its limits, bringing an end to Moore’s law, performance gains will need to come from software, algorithms, and hardware.</a:t>
            </a:r>
          </a:p>
        </p:txBody>
      </p:sp>
    </p:spTree>
    <p:extLst>
      <p:ext uri="{BB962C8B-B14F-4D97-AF65-F5344CB8AC3E}">
        <p14:creationId xmlns:p14="http://schemas.microsoft.com/office/powerpoint/2010/main" val="66177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400629-1323-4972-8005-0E4C9F9C4E11}"/>
              </a:ext>
            </a:extLst>
          </p:cNvPr>
          <p:cNvSpPr>
            <a:spLocks noGrp="1"/>
          </p:cNvSpPr>
          <p:nvPr>
            <p:ph type="title"/>
          </p:nvPr>
        </p:nvSpPr>
        <p:spPr>
          <a:xfrm>
            <a:off x="628649" y="365126"/>
            <a:ext cx="8258597" cy="1325563"/>
          </a:xfrm>
        </p:spPr>
        <p:txBody>
          <a:bodyPr>
            <a:normAutofit/>
          </a:bodyPr>
          <a:lstStyle/>
          <a:p>
            <a:r>
              <a:rPr lang="en-US" altLang="zh-CN" sz="4000" dirty="0"/>
              <a:t>Disaggregated Pool of Tiered Memory</a:t>
            </a:r>
            <a:endParaRPr lang="zh-CN" altLang="en-US" sz="4000" dirty="0"/>
          </a:p>
        </p:txBody>
      </p:sp>
      <p:sp>
        <p:nvSpPr>
          <p:cNvPr id="3" name="内容占位符 2">
            <a:extLst>
              <a:ext uri="{FF2B5EF4-FFF2-40B4-BE49-F238E27FC236}">
                <a16:creationId xmlns:a16="http://schemas.microsoft.com/office/drawing/2014/main" id="{642FD0AC-D021-47B9-AB1D-DE3FC126694D}"/>
              </a:ext>
            </a:extLst>
          </p:cNvPr>
          <p:cNvSpPr>
            <a:spLocks noGrp="1"/>
          </p:cNvSpPr>
          <p:nvPr>
            <p:ph idx="1"/>
          </p:nvPr>
        </p:nvSpPr>
        <p:spPr>
          <a:xfrm>
            <a:off x="666658" y="5054830"/>
            <a:ext cx="7886700" cy="1721105"/>
          </a:xfrm>
        </p:spPr>
        <p:txBody>
          <a:bodyPr>
            <a:normAutofit/>
          </a:bodyPr>
          <a:lstStyle/>
          <a:p>
            <a:r>
              <a:rPr lang="en-US" altLang="zh-CN" sz="2400" dirty="0"/>
              <a:t>Problem: latency of remote memory and Flash storage is much higher than local DDR access!</a:t>
            </a:r>
          </a:p>
          <a:p>
            <a:pPr lvl="1"/>
            <a:r>
              <a:rPr lang="en-US" altLang="zh-CN" sz="2000" dirty="0"/>
              <a:t>One way: can we build a (co-)processor with hardware multithreading to hide the latency of slow memory accesses?</a:t>
            </a:r>
          </a:p>
          <a:p>
            <a:pPr lvl="1"/>
            <a:r>
              <a:rPr lang="en-US" altLang="zh-CN" sz="2000" dirty="0"/>
              <a:t>The other way: can we move computation to data?</a:t>
            </a:r>
          </a:p>
          <a:p>
            <a:endParaRPr lang="zh-CN" altLang="en-US" dirty="0"/>
          </a:p>
        </p:txBody>
      </p:sp>
      <p:sp>
        <p:nvSpPr>
          <p:cNvPr id="4" name="矩形 3">
            <a:extLst>
              <a:ext uri="{FF2B5EF4-FFF2-40B4-BE49-F238E27FC236}">
                <a16:creationId xmlns:a16="http://schemas.microsoft.com/office/drawing/2014/main" id="{66821195-E3A4-411D-9F6A-8EC4E5FBB72E}"/>
              </a:ext>
            </a:extLst>
          </p:cNvPr>
          <p:cNvSpPr/>
          <p:nvPr/>
        </p:nvSpPr>
        <p:spPr>
          <a:xfrm>
            <a:off x="990978" y="2125983"/>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CPU</a:t>
            </a:r>
            <a:endParaRPr lang="zh-CN" altLang="en-US" dirty="0"/>
          </a:p>
        </p:txBody>
      </p:sp>
      <p:sp>
        <p:nvSpPr>
          <p:cNvPr id="5" name="矩形 4">
            <a:extLst>
              <a:ext uri="{FF2B5EF4-FFF2-40B4-BE49-F238E27FC236}">
                <a16:creationId xmlns:a16="http://schemas.microsoft.com/office/drawing/2014/main" id="{D17B448E-119C-4979-AF38-FDCB66DD74DD}"/>
              </a:ext>
            </a:extLst>
          </p:cNvPr>
          <p:cNvSpPr/>
          <p:nvPr/>
        </p:nvSpPr>
        <p:spPr>
          <a:xfrm>
            <a:off x="990978" y="2776138"/>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DDR</a:t>
            </a:r>
            <a:endParaRPr lang="zh-CN" altLang="en-US" dirty="0"/>
          </a:p>
        </p:txBody>
      </p:sp>
      <p:sp>
        <p:nvSpPr>
          <p:cNvPr id="6" name="矩形 5">
            <a:extLst>
              <a:ext uri="{FF2B5EF4-FFF2-40B4-BE49-F238E27FC236}">
                <a16:creationId xmlns:a16="http://schemas.microsoft.com/office/drawing/2014/main" id="{45803C72-4072-4A5A-9A43-4701585CCA97}"/>
              </a:ext>
            </a:extLst>
          </p:cNvPr>
          <p:cNvSpPr/>
          <p:nvPr/>
        </p:nvSpPr>
        <p:spPr>
          <a:xfrm>
            <a:off x="990978" y="3426293"/>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Flash</a:t>
            </a:r>
            <a:endParaRPr lang="zh-CN" altLang="en-US" dirty="0"/>
          </a:p>
        </p:txBody>
      </p:sp>
      <p:sp>
        <p:nvSpPr>
          <p:cNvPr id="10" name="矩形 9">
            <a:extLst>
              <a:ext uri="{FF2B5EF4-FFF2-40B4-BE49-F238E27FC236}">
                <a16:creationId xmlns:a16="http://schemas.microsoft.com/office/drawing/2014/main" id="{1D37709D-E32D-4C99-94C2-B125CA6D146A}"/>
              </a:ext>
            </a:extLst>
          </p:cNvPr>
          <p:cNvSpPr/>
          <p:nvPr/>
        </p:nvSpPr>
        <p:spPr>
          <a:xfrm>
            <a:off x="666658" y="1607970"/>
            <a:ext cx="1693667" cy="2545005"/>
          </a:xfrm>
          <a:prstGeom prst="rect">
            <a:avLst/>
          </a:prstGeom>
          <a:noFill/>
        </p:spPr>
        <p:style>
          <a:lnRef idx="2">
            <a:schemeClr val="accent1"/>
          </a:lnRef>
          <a:fillRef idx="1">
            <a:schemeClr val="lt1"/>
          </a:fillRef>
          <a:effectRef idx="0">
            <a:schemeClr val="accent1"/>
          </a:effectRef>
          <a:fontRef idx="minor">
            <a:schemeClr val="dk1"/>
          </a:fontRef>
        </p:style>
        <p:txBody>
          <a:bodyPr rtlCol="0" anchor="t"/>
          <a:lstStyle/>
          <a:p>
            <a:pPr algn="ctr"/>
            <a:r>
              <a:rPr lang="en-US" altLang="zh-CN" dirty="0">
                <a:solidFill>
                  <a:srgbClr val="0070C0"/>
                </a:solidFill>
              </a:rPr>
              <a:t>Host 1</a:t>
            </a:r>
            <a:endParaRPr lang="zh-CN" altLang="en-US" dirty="0">
              <a:solidFill>
                <a:srgbClr val="0070C0"/>
              </a:solidFill>
            </a:endParaRPr>
          </a:p>
        </p:txBody>
      </p:sp>
      <p:sp>
        <p:nvSpPr>
          <p:cNvPr id="11" name="矩形 10">
            <a:extLst>
              <a:ext uri="{FF2B5EF4-FFF2-40B4-BE49-F238E27FC236}">
                <a16:creationId xmlns:a16="http://schemas.microsoft.com/office/drawing/2014/main" id="{375FDFB2-58AE-4611-8039-B512DDF8A427}"/>
              </a:ext>
            </a:extLst>
          </p:cNvPr>
          <p:cNvSpPr/>
          <p:nvPr/>
        </p:nvSpPr>
        <p:spPr>
          <a:xfrm>
            <a:off x="3175629" y="2125983"/>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CPU</a:t>
            </a:r>
            <a:endParaRPr lang="zh-CN" altLang="en-US" dirty="0"/>
          </a:p>
        </p:txBody>
      </p:sp>
      <p:sp>
        <p:nvSpPr>
          <p:cNvPr id="12" name="矩形 11">
            <a:extLst>
              <a:ext uri="{FF2B5EF4-FFF2-40B4-BE49-F238E27FC236}">
                <a16:creationId xmlns:a16="http://schemas.microsoft.com/office/drawing/2014/main" id="{9868F863-DAB8-4196-AB46-616F70C397AC}"/>
              </a:ext>
            </a:extLst>
          </p:cNvPr>
          <p:cNvSpPr/>
          <p:nvPr/>
        </p:nvSpPr>
        <p:spPr>
          <a:xfrm>
            <a:off x="3175629" y="2776138"/>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DDR</a:t>
            </a:r>
            <a:endParaRPr lang="zh-CN" altLang="en-US" dirty="0"/>
          </a:p>
        </p:txBody>
      </p:sp>
      <p:sp>
        <p:nvSpPr>
          <p:cNvPr id="13" name="矩形 12">
            <a:extLst>
              <a:ext uri="{FF2B5EF4-FFF2-40B4-BE49-F238E27FC236}">
                <a16:creationId xmlns:a16="http://schemas.microsoft.com/office/drawing/2014/main" id="{63948703-D021-4A46-9A07-9489183A05DF}"/>
              </a:ext>
            </a:extLst>
          </p:cNvPr>
          <p:cNvSpPr/>
          <p:nvPr/>
        </p:nvSpPr>
        <p:spPr>
          <a:xfrm>
            <a:off x="3175629" y="3426293"/>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Flash</a:t>
            </a:r>
            <a:endParaRPr lang="zh-CN" altLang="en-US" dirty="0"/>
          </a:p>
        </p:txBody>
      </p:sp>
      <p:sp>
        <p:nvSpPr>
          <p:cNvPr id="14" name="矩形 13">
            <a:extLst>
              <a:ext uri="{FF2B5EF4-FFF2-40B4-BE49-F238E27FC236}">
                <a16:creationId xmlns:a16="http://schemas.microsoft.com/office/drawing/2014/main" id="{2C2C494E-B63E-4AFA-94CC-03F082B3E3D9}"/>
              </a:ext>
            </a:extLst>
          </p:cNvPr>
          <p:cNvSpPr/>
          <p:nvPr/>
        </p:nvSpPr>
        <p:spPr>
          <a:xfrm>
            <a:off x="2851309" y="1607970"/>
            <a:ext cx="1693667" cy="2545005"/>
          </a:xfrm>
          <a:prstGeom prst="rect">
            <a:avLst/>
          </a:prstGeom>
          <a:noFill/>
        </p:spPr>
        <p:style>
          <a:lnRef idx="2">
            <a:schemeClr val="accent1"/>
          </a:lnRef>
          <a:fillRef idx="1">
            <a:schemeClr val="lt1"/>
          </a:fillRef>
          <a:effectRef idx="0">
            <a:schemeClr val="accent1"/>
          </a:effectRef>
          <a:fontRef idx="minor">
            <a:schemeClr val="dk1"/>
          </a:fontRef>
        </p:style>
        <p:txBody>
          <a:bodyPr rtlCol="0" anchor="t"/>
          <a:lstStyle/>
          <a:p>
            <a:pPr algn="ctr"/>
            <a:r>
              <a:rPr lang="en-US" altLang="zh-CN" dirty="0">
                <a:solidFill>
                  <a:srgbClr val="0070C0"/>
                </a:solidFill>
              </a:rPr>
              <a:t>Host 2</a:t>
            </a:r>
            <a:endParaRPr lang="zh-CN" altLang="en-US" dirty="0">
              <a:solidFill>
                <a:srgbClr val="0070C0"/>
              </a:solidFill>
            </a:endParaRPr>
          </a:p>
        </p:txBody>
      </p:sp>
      <p:sp>
        <p:nvSpPr>
          <p:cNvPr id="15" name="矩形 14">
            <a:extLst>
              <a:ext uri="{FF2B5EF4-FFF2-40B4-BE49-F238E27FC236}">
                <a16:creationId xmlns:a16="http://schemas.microsoft.com/office/drawing/2014/main" id="{E4CE23C3-241C-49BF-B412-33186F06CEC2}"/>
              </a:ext>
            </a:extLst>
          </p:cNvPr>
          <p:cNvSpPr/>
          <p:nvPr/>
        </p:nvSpPr>
        <p:spPr>
          <a:xfrm>
            <a:off x="5360280" y="2125983"/>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CPU</a:t>
            </a:r>
            <a:endParaRPr lang="zh-CN" altLang="en-US" dirty="0"/>
          </a:p>
        </p:txBody>
      </p:sp>
      <p:sp>
        <p:nvSpPr>
          <p:cNvPr id="16" name="矩形 15">
            <a:extLst>
              <a:ext uri="{FF2B5EF4-FFF2-40B4-BE49-F238E27FC236}">
                <a16:creationId xmlns:a16="http://schemas.microsoft.com/office/drawing/2014/main" id="{C5E61A92-642E-43B0-8399-D0BCA395E088}"/>
              </a:ext>
            </a:extLst>
          </p:cNvPr>
          <p:cNvSpPr/>
          <p:nvPr/>
        </p:nvSpPr>
        <p:spPr>
          <a:xfrm>
            <a:off x="5360280" y="2776138"/>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DDR</a:t>
            </a:r>
            <a:endParaRPr lang="zh-CN" altLang="en-US" dirty="0"/>
          </a:p>
        </p:txBody>
      </p:sp>
      <p:sp>
        <p:nvSpPr>
          <p:cNvPr id="17" name="矩形 16">
            <a:extLst>
              <a:ext uri="{FF2B5EF4-FFF2-40B4-BE49-F238E27FC236}">
                <a16:creationId xmlns:a16="http://schemas.microsoft.com/office/drawing/2014/main" id="{8EF6051D-8C29-445E-A96D-FC45A0F5809B}"/>
              </a:ext>
            </a:extLst>
          </p:cNvPr>
          <p:cNvSpPr/>
          <p:nvPr/>
        </p:nvSpPr>
        <p:spPr>
          <a:xfrm>
            <a:off x="5360280" y="3426293"/>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Flash</a:t>
            </a:r>
            <a:endParaRPr lang="zh-CN" altLang="en-US" dirty="0"/>
          </a:p>
        </p:txBody>
      </p:sp>
      <p:sp>
        <p:nvSpPr>
          <p:cNvPr id="18" name="矩形 17">
            <a:extLst>
              <a:ext uri="{FF2B5EF4-FFF2-40B4-BE49-F238E27FC236}">
                <a16:creationId xmlns:a16="http://schemas.microsoft.com/office/drawing/2014/main" id="{2814FC32-794B-43AF-ACDA-2E0E085E4043}"/>
              </a:ext>
            </a:extLst>
          </p:cNvPr>
          <p:cNvSpPr/>
          <p:nvPr/>
        </p:nvSpPr>
        <p:spPr>
          <a:xfrm>
            <a:off x="5035960" y="1607970"/>
            <a:ext cx="1693667" cy="2545005"/>
          </a:xfrm>
          <a:prstGeom prst="rect">
            <a:avLst/>
          </a:prstGeom>
          <a:noFill/>
        </p:spPr>
        <p:style>
          <a:lnRef idx="2">
            <a:schemeClr val="accent1"/>
          </a:lnRef>
          <a:fillRef idx="1">
            <a:schemeClr val="lt1"/>
          </a:fillRef>
          <a:effectRef idx="0">
            <a:schemeClr val="accent1"/>
          </a:effectRef>
          <a:fontRef idx="minor">
            <a:schemeClr val="dk1"/>
          </a:fontRef>
        </p:style>
        <p:txBody>
          <a:bodyPr rtlCol="0" anchor="t"/>
          <a:lstStyle/>
          <a:p>
            <a:pPr algn="ctr"/>
            <a:r>
              <a:rPr lang="en-US" altLang="zh-CN" dirty="0">
                <a:solidFill>
                  <a:srgbClr val="0070C0"/>
                </a:solidFill>
              </a:rPr>
              <a:t>Host 3</a:t>
            </a:r>
            <a:endParaRPr lang="zh-CN" altLang="en-US" dirty="0">
              <a:solidFill>
                <a:srgbClr val="0070C0"/>
              </a:solidFill>
            </a:endParaRPr>
          </a:p>
        </p:txBody>
      </p:sp>
      <p:cxnSp>
        <p:nvCxnSpPr>
          <p:cNvPr id="19" name="直接连接符 18">
            <a:extLst>
              <a:ext uri="{FF2B5EF4-FFF2-40B4-BE49-F238E27FC236}">
                <a16:creationId xmlns:a16="http://schemas.microsoft.com/office/drawing/2014/main" id="{89A07CB8-88F7-421A-BD0C-4C36D6D42AE5}"/>
              </a:ext>
            </a:extLst>
          </p:cNvPr>
          <p:cNvCxnSpPr>
            <a:cxnSpLocks/>
          </p:cNvCxnSpPr>
          <p:nvPr/>
        </p:nvCxnSpPr>
        <p:spPr>
          <a:xfrm>
            <a:off x="923409" y="4801619"/>
            <a:ext cx="543685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直接连接符 19">
            <a:extLst>
              <a:ext uri="{FF2B5EF4-FFF2-40B4-BE49-F238E27FC236}">
                <a16:creationId xmlns:a16="http://schemas.microsoft.com/office/drawing/2014/main" id="{6C0A8596-163C-4A61-9D39-DACBB99DEEBA}"/>
              </a:ext>
            </a:extLst>
          </p:cNvPr>
          <p:cNvCxnSpPr>
            <a:cxnSpLocks/>
          </p:cNvCxnSpPr>
          <p:nvPr/>
        </p:nvCxnSpPr>
        <p:spPr>
          <a:xfrm>
            <a:off x="1481963" y="4152981"/>
            <a:ext cx="0" cy="648638"/>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直接连接符 20">
            <a:extLst>
              <a:ext uri="{FF2B5EF4-FFF2-40B4-BE49-F238E27FC236}">
                <a16:creationId xmlns:a16="http://schemas.microsoft.com/office/drawing/2014/main" id="{403D3BE7-6E92-41A2-B802-B840D2B306B7}"/>
              </a:ext>
            </a:extLst>
          </p:cNvPr>
          <p:cNvCxnSpPr>
            <a:cxnSpLocks/>
          </p:cNvCxnSpPr>
          <p:nvPr/>
        </p:nvCxnSpPr>
        <p:spPr>
          <a:xfrm>
            <a:off x="5893023" y="4152981"/>
            <a:ext cx="0" cy="648638"/>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直接连接符 21">
            <a:extLst>
              <a:ext uri="{FF2B5EF4-FFF2-40B4-BE49-F238E27FC236}">
                <a16:creationId xmlns:a16="http://schemas.microsoft.com/office/drawing/2014/main" id="{1FA76598-2FC2-464F-A1EC-1062AAFE8FE6}"/>
              </a:ext>
            </a:extLst>
          </p:cNvPr>
          <p:cNvCxnSpPr>
            <a:cxnSpLocks/>
          </p:cNvCxnSpPr>
          <p:nvPr/>
        </p:nvCxnSpPr>
        <p:spPr>
          <a:xfrm>
            <a:off x="3702649" y="4152981"/>
            <a:ext cx="0" cy="648638"/>
          </a:xfrm>
          <a:prstGeom prst="line">
            <a:avLst/>
          </a:prstGeom>
          <a:ln w="28575"/>
        </p:spPr>
        <p:style>
          <a:lnRef idx="1">
            <a:schemeClr val="dk1"/>
          </a:lnRef>
          <a:fillRef idx="0">
            <a:schemeClr val="dk1"/>
          </a:fillRef>
          <a:effectRef idx="0">
            <a:schemeClr val="dk1"/>
          </a:effectRef>
          <a:fontRef idx="minor">
            <a:schemeClr val="tx1"/>
          </a:fontRef>
        </p:style>
      </p:cxnSp>
      <p:sp>
        <p:nvSpPr>
          <p:cNvPr id="29" name="文本框 28">
            <a:extLst>
              <a:ext uri="{FF2B5EF4-FFF2-40B4-BE49-F238E27FC236}">
                <a16:creationId xmlns:a16="http://schemas.microsoft.com/office/drawing/2014/main" id="{B1482936-BC90-45BF-8876-FEC354966F1B}"/>
              </a:ext>
            </a:extLst>
          </p:cNvPr>
          <p:cNvSpPr txBox="1"/>
          <p:nvPr/>
        </p:nvSpPr>
        <p:spPr>
          <a:xfrm>
            <a:off x="1654162" y="4445800"/>
            <a:ext cx="2001191" cy="369332"/>
          </a:xfrm>
          <a:prstGeom prst="rect">
            <a:avLst/>
          </a:prstGeom>
          <a:noFill/>
        </p:spPr>
        <p:txBody>
          <a:bodyPr wrap="square" rtlCol="0">
            <a:spAutoFit/>
          </a:bodyPr>
          <a:lstStyle/>
          <a:p>
            <a:r>
              <a:rPr lang="en-US" altLang="zh-CN" dirty="0">
                <a:solidFill>
                  <a:srgbClr val="C00000"/>
                </a:solidFill>
              </a:rPr>
              <a:t>Network RTT = 3 us</a:t>
            </a:r>
            <a:endParaRPr lang="zh-CN" altLang="en-US" dirty="0">
              <a:solidFill>
                <a:srgbClr val="C00000"/>
              </a:solidFill>
            </a:endParaRPr>
          </a:p>
        </p:txBody>
      </p:sp>
      <p:sp>
        <p:nvSpPr>
          <p:cNvPr id="30" name="文本框 29">
            <a:extLst>
              <a:ext uri="{FF2B5EF4-FFF2-40B4-BE49-F238E27FC236}">
                <a16:creationId xmlns:a16="http://schemas.microsoft.com/office/drawing/2014/main" id="{A2F4DFA6-06DE-4772-BB80-3CDF81BB9A80}"/>
              </a:ext>
            </a:extLst>
          </p:cNvPr>
          <p:cNvSpPr txBox="1"/>
          <p:nvPr/>
        </p:nvSpPr>
        <p:spPr>
          <a:xfrm>
            <a:off x="608949" y="3818152"/>
            <a:ext cx="2506904" cy="369332"/>
          </a:xfrm>
          <a:prstGeom prst="rect">
            <a:avLst/>
          </a:prstGeom>
          <a:noFill/>
        </p:spPr>
        <p:txBody>
          <a:bodyPr wrap="square" rtlCol="0">
            <a:spAutoFit/>
          </a:bodyPr>
          <a:lstStyle/>
          <a:p>
            <a:r>
              <a:rPr lang="en-US" altLang="zh-CN" dirty="0">
                <a:solidFill>
                  <a:srgbClr val="C00000"/>
                </a:solidFill>
              </a:rPr>
              <a:t>Flash latency = 30 us</a:t>
            </a:r>
            <a:endParaRPr lang="zh-CN" altLang="en-US" dirty="0">
              <a:solidFill>
                <a:srgbClr val="C00000"/>
              </a:solidFill>
            </a:endParaRPr>
          </a:p>
        </p:txBody>
      </p:sp>
      <p:sp>
        <p:nvSpPr>
          <p:cNvPr id="31" name="文本框 30">
            <a:extLst>
              <a:ext uri="{FF2B5EF4-FFF2-40B4-BE49-F238E27FC236}">
                <a16:creationId xmlns:a16="http://schemas.microsoft.com/office/drawing/2014/main" id="{9B18F68F-E1FD-41D2-84A3-330AF28DF08F}"/>
              </a:ext>
            </a:extLst>
          </p:cNvPr>
          <p:cNvSpPr txBox="1"/>
          <p:nvPr/>
        </p:nvSpPr>
        <p:spPr>
          <a:xfrm>
            <a:off x="599939" y="3138006"/>
            <a:ext cx="2506904" cy="369332"/>
          </a:xfrm>
          <a:prstGeom prst="rect">
            <a:avLst/>
          </a:prstGeom>
          <a:noFill/>
        </p:spPr>
        <p:txBody>
          <a:bodyPr wrap="square" rtlCol="0">
            <a:spAutoFit/>
          </a:bodyPr>
          <a:lstStyle/>
          <a:p>
            <a:r>
              <a:rPr lang="en-US" altLang="zh-CN" dirty="0">
                <a:solidFill>
                  <a:srgbClr val="C00000"/>
                </a:solidFill>
              </a:rPr>
              <a:t>DDR latency = 0.1 us</a:t>
            </a:r>
            <a:endParaRPr lang="zh-CN" altLang="en-US" dirty="0">
              <a:solidFill>
                <a:srgbClr val="C00000"/>
              </a:solidFill>
            </a:endParaRPr>
          </a:p>
        </p:txBody>
      </p:sp>
    </p:spTree>
    <p:extLst>
      <p:ext uri="{BB962C8B-B14F-4D97-AF65-F5344CB8AC3E}">
        <p14:creationId xmlns:p14="http://schemas.microsoft.com/office/powerpoint/2010/main" val="3565325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937C02-9085-4622-862D-2CCA526C49AC}"/>
              </a:ext>
            </a:extLst>
          </p:cNvPr>
          <p:cNvSpPr>
            <a:spLocks noGrp="1"/>
          </p:cNvSpPr>
          <p:nvPr>
            <p:ph type="title"/>
          </p:nvPr>
        </p:nvSpPr>
        <p:spPr>
          <a:xfrm>
            <a:off x="628650" y="326756"/>
            <a:ext cx="7886700" cy="994172"/>
          </a:xfrm>
        </p:spPr>
        <p:txBody>
          <a:bodyPr>
            <a:normAutofit fontScale="90000"/>
          </a:bodyPr>
          <a:lstStyle/>
          <a:p>
            <a:r>
              <a:rPr lang="en-US" altLang="zh-CN" dirty="0"/>
              <a:t>Heterogenous Data Access Methods</a:t>
            </a:r>
            <a:endParaRPr lang="zh-CN" altLang="en-US" dirty="0"/>
          </a:p>
        </p:txBody>
      </p:sp>
      <p:sp>
        <p:nvSpPr>
          <p:cNvPr id="4" name="矩形 3">
            <a:extLst>
              <a:ext uri="{FF2B5EF4-FFF2-40B4-BE49-F238E27FC236}">
                <a16:creationId xmlns:a16="http://schemas.microsoft.com/office/drawing/2014/main" id="{63FA394C-6144-44BA-B4A7-BE08D17540DA}"/>
              </a:ext>
            </a:extLst>
          </p:cNvPr>
          <p:cNvSpPr/>
          <p:nvPr/>
        </p:nvSpPr>
        <p:spPr>
          <a:xfrm>
            <a:off x="628651" y="1542655"/>
            <a:ext cx="2881259" cy="2011167"/>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altLang="zh-CN" sz="1500" b="1" dirty="0"/>
              <a:t>Compute at Client</a:t>
            </a:r>
            <a:endParaRPr lang="zh-CN" altLang="en-US" sz="1500" b="1" dirty="0"/>
          </a:p>
        </p:txBody>
      </p:sp>
      <p:sp>
        <p:nvSpPr>
          <p:cNvPr id="5" name="矩形 4">
            <a:extLst>
              <a:ext uri="{FF2B5EF4-FFF2-40B4-BE49-F238E27FC236}">
                <a16:creationId xmlns:a16="http://schemas.microsoft.com/office/drawing/2014/main" id="{C1CDCC08-01BC-4A68-88F8-0A0CE603AA43}"/>
              </a:ext>
            </a:extLst>
          </p:cNvPr>
          <p:cNvSpPr/>
          <p:nvPr/>
        </p:nvSpPr>
        <p:spPr>
          <a:xfrm>
            <a:off x="780514" y="1950223"/>
            <a:ext cx="2577530" cy="57599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t>Memory-mapped Load/Store</a:t>
            </a:r>
          </a:p>
          <a:p>
            <a:pPr algn="ctr"/>
            <a:r>
              <a:rPr lang="en-US" altLang="zh-CN" sz="1350" dirty="0"/>
              <a:t>(CXL, Gen-Z, etc.)</a:t>
            </a:r>
            <a:endParaRPr lang="zh-CN" altLang="en-US" sz="1350" dirty="0"/>
          </a:p>
        </p:txBody>
      </p:sp>
      <p:sp>
        <p:nvSpPr>
          <p:cNvPr id="6" name="矩形 5">
            <a:extLst>
              <a:ext uri="{FF2B5EF4-FFF2-40B4-BE49-F238E27FC236}">
                <a16:creationId xmlns:a16="http://schemas.microsoft.com/office/drawing/2014/main" id="{999B9954-1F3A-4100-B023-1E6A4B83CABF}"/>
              </a:ext>
            </a:extLst>
          </p:cNvPr>
          <p:cNvSpPr/>
          <p:nvPr/>
        </p:nvSpPr>
        <p:spPr>
          <a:xfrm>
            <a:off x="780514" y="2728225"/>
            <a:ext cx="2577530" cy="57599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t>Asynchronous Read/Write</a:t>
            </a:r>
          </a:p>
          <a:p>
            <a:pPr algn="ctr"/>
            <a:r>
              <a:rPr lang="en-US" altLang="zh-CN" sz="1350" dirty="0"/>
              <a:t>(one-sided RDMA)</a:t>
            </a:r>
            <a:endParaRPr lang="zh-CN" altLang="en-US" sz="1350" dirty="0"/>
          </a:p>
        </p:txBody>
      </p:sp>
      <p:sp>
        <p:nvSpPr>
          <p:cNvPr id="9" name="矩形 8">
            <a:extLst>
              <a:ext uri="{FF2B5EF4-FFF2-40B4-BE49-F238E27FC236}">
                <a16:creationId xmlns:a16="http://schemas.microsoft.com/office/drawing/2014/main" id="{7581A4B0-3F98-48A0-966B-6C5FDD51061D}"/>
              </a:ext>
            </a:extLst>
          </p:cNvPr>
          <p:cNvSpPr/>
          <p:nvPr/>
        </p:nvSpPr>
        <p:spPr>
          <a:xfrm>
            <a:off x="5208355" y="1542655"/>
            <a:ext cx="2881259" cy="2011167"/>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altLang="zh-CN" sz="1500" b="1" dirty="0"/>
              <a:t>Compute at Server</a:t>
            </a:r>
          </a:p>
          <a:p>
            <a:pPr algn="ctr"/>
            <a:r>
              <a:rPr lang="en-US" altLang="zh-CN" sz="1500" b="1" dirty="0"/>
              <a:t>(Home Node of Data)</a:t>
            </a:r>
            <a:endParaRPr lang="zh-CN" altLang="en-US" sz="1500" b="1" dirty="0"/>
          </a:p>
        </p:txBody>
      </p:sp>
      <p:sp>
        <p:nvSpPr>
          <p:cNvPr id="10" name="矩形 9">
            <a:extLst>
              <a:ext uri="{FF2B5EF4-FFF2-40B4-BE49-F238E27FC236}">
                <a16:creationId xmlns:a16="http://schemas.microsoft.com/office/drawing/2014/main" id="{F521256F-90B1-4216-B32E-3105EB43E092}"/>
              </a:ext>
            </a:extLst>
          </p:cNvPr>
          <p:cNvSpPr/>
          <p:nvPr/>
        </p:nvSpPr>
        <p:spPr>
          <a:xfrm>
            <a:off x="5506625" y="2339221"/>
            <a:ext cx="1085529" cy="57599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err="1"/>
              <a:t>SmartNIC</a:t>
            </a:r>
            <a:r>
              <a:rPr lang="en-US" altLang="zh-CN" sz="1350" dirty="0"/>
              <a:t> Offloading</a:t>
            </a:r>
            <a:endParaRPr lang="zh-CN" altLang="en-US" sz="1350" dirty="0"/>
          </a:p>
        </p:txBody>
      </p:sp>
      <p:sp>
        <p:nvSpPr>
          <p:cNvPr id="11" name="矩形 10">
            <a:extLst>
              <a:ext uri="{FF2B5EF4-FFF2-40B4-BE49-F238E27FC236}">
                <a16:creationId xmlns:a16="http://schemas.microsoft.com/office/drawing/2014/main" id="{8CCA0411-5E07-49AD-81CF-AD23EE2B6AB9}"/>
              </a:ext>
            </a:extLst>
          </p:cNvPr>
          <p:cNvSpPr/>
          <p:nvPr/>
        </p:nvSpPr>
        <p:spPr>
          <a:xfrm>
            <a:off x="3710895" y="2339221"/>
            <a:ext cx="1359721" cy="5759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350" dirty="0"/>
              <a:t>In-Network Computation</a:t>
            </a:r>
            <a:endParaRPr lang="zh-CN" altLang="en-US" sz="1350" dirty="0"/>
          </a:p>
        </p:txBody>
      </p:sp>
      <p:sp>
        <p:nvSpPr>
          <p:cNvPr id="12" name="矩形 11">
            <a:extLst>
              <a:ext uri="{FF2B5EF4-FFF2-40B4-BE49-F238E27FC236}">
                <a16:creationId xmlns:a16="http://schemas.microsoft.com/office/drawing/2014/main" id="{40E01446-CDF2-442D-8801-5D237A09BB96}"/>
              </a:ext>
            </a:extLst>
          </p:cNvPr>
          <p:cNvSpPr/>
          <p:nvPr/>
        </p:nvSpPr>
        <p:spPr>
          <a:xfrm>
            <a:off x="6750121" y="2339222"/>
            <a:ext cx="1027574" cy="575995"/>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t>RPC on CPU</a:t>
            </a:r>
            <a:endParaRPr lang="zh-CN" altLang="en-US" sz="1350" dirty="0"/>
          </a:p>
        </p:txBody>
      </p:sp>
      <p:sp>
        <p:nvSpPr>
          <p:cNvPr id="13" name="文本框 12">
            <a:extLst>
              <a:ext uri="{FF2B5EF4-FFF2-40B4-BE49-F238E27FC236}">
                <a16:creationId xmlns:a16="http://schemas.microsoft.com/office/drawing/2014/main" id="{F3B56593-EFF4-4EF3-A001-7682F0FC97D2}"/>
              </a:ext>
            </a:extLst>
          </p:cNvPr>
          <p:cNvSpPr txBox="1"/>
          <p:nvPr/>
        </p:nvSpPr>
        <p:spPr>
          <a:xfrm>
            <a:off x="628650" y="3769389"/>
            <a:ext cx="3648611" cy="2031325"/>
          </a:xfrm>
          <a:prstGeom prst="rect">
            <a:avLst/>
          </a:prstGeom>
          <a:noFill/>
        </p:spPr>
        <p:txBody>
          <a:bodyPr wrap="square" rtlCol="0">
            <a:spAutoFit/>
          </a:bodyPr>
          <a:lstStyle/>
          <a:p>
            <a:pPr marL="214313" indent="-214313">
              <a:buFont typeface="Arial" panose="020B0604020202020204" pitchFamily="34" charset="0"/>
              <a:buChar char="•"/>
            </a:pPr>
            <a:r>
              <a:rPr lang="en-US" altLang="zh-CN" b="1" dirty="0"/>
              <a:t>Load/Store</a:t>
            </a:r>
            <a:r>
              <a:rPr lang="en-US" altLang="zh-CN" dirty="0"/>
              <a:t>: low overhead per operation, but synchronous; may have cache and buffer</a:t>
            </a:r>
          </a:p>
          <a:p>
            <a:pPr marL="214313" indent="-214313">
              <a:buFont typeface="Arial" panose="020B0604020202020204" pitchFamily="34" charset="0"/>
              <a:buChar char="•"/>
            </a:pPr>
            <a:r>
              <a:rPr lang="en-US" altLang="zh-CN" b="1" dirty="0"/>
              <a:t>Read/Write</a:t>
            </a:r>
            <a:r>
              <a:rPr lang="en-US" altLang="zh-CN" dirty="0"/>
              <a:t>: high overhead per operation, but each op can transfer a large block, and many ops can work in parallel</a:t>
            </a:r>
            <a:endParaRPr lang="zh-CN" altLang="en-US" dirty="0"/>
          </a:p>
        </p:txBody>
      </p:sp>
      <p:sp>
        <p:nvSpPr>
          <p:cNvPr id="14" name="文本框 13">
            <a:extLst>
              <a:ext uri="{FF2B5EF4-FFF2-40B4-BE49-F238E27FC236}">
                <a16:creationId xmlns:a16="http://schemas.microsoft.com/office/drawing/2014/main" id="{E2131F54-D03C-425B-9317-8CD28825D549}"/>
              </a:ext>
            </a:extLst>
          </p:cNvPr>
          <p:cNvSpPr txBox="1"/>
          <p:nvPr/>
        </p:nvSpPr>
        <p:spPr>
          <a:xfrm>
            <a:off x="4720646" y="3769389"/>
            <a:ext cx="3836764" cy="1754326"/>
          </a:xfrm>
          <a:prstGeom prst="rect">
            <a:avLst/>
          </a:prstGeom>
          <a:noFill/>
        </p:spPr>
        <p:txBody>
          <a:bodyPr wrap="square" rtlCol="0">
            <a:spAutoFit/>
          </a:bodyPr>
          <a:lstStyle/>
          <a:p>
            <a:pPr marL="214313" indent="-214313">
              <a:buFont typeface="Arial" panose="020B0604020202020204" pitchFamily="34" charset="0"/>
              <a:buChar char="•"/>
            </a:pPr>
            <a:r>
              <a:rPr lang="en-US" altLang="zh-CN" b="1" dirty="0"/>
              <a:t>Switch: </a:t>
            </a:r>
            <a:r>
              <a:rPr lang="en-US" altLang="zh-CN" dirty="0"/>
              <a:t>high throughput but low programmability and buffer size</a:t>
            </a:r>
          </a:p>
          <a:p>
            <a:pPr marL="214313" indent="-214313">
              <a:buFont typeface="Arial" panose="020B0604020202020204" pitchFamily="34" charset="0"/>
              <a:buChar char="•"/>
            </a:pPr>
            <a:r>
              <a:rPr lang="en-US" altLang="zh-CN" b="1" dirty="0" err="1"/>
              <a:t>SmartNIC</a:t>
            </a:r>
            <a:r>
              <a:rPr lang="en-US" altLang="zh-CN" dirty="0"/>
              <a:t>: high parallelism but high PCIe latency and low buffer size</a:t>
            </a:r>
          </a:p>
          <a:p>
            <a:pPr marL="214313" indent="-214313">
              <a:buFont typeface="Arial" panose="020B0604020202020204" pitchFamily="34" charset="0"/>
              <a:buChar char="•"/>
            </a:pPr>
            <a:r>
              <a:rPr lang="en-US" altLang="zh-CN" b="1" dirty="0"/>
              <a:t>RPC on CPU</a:t>
            </a:r>
            <a:r>
              <a:rPr lang="en-US" altLang="zh-CN" dirty="0"/>
              <a:t>: close to memory, easy to program but high cost</a:t>
            </a:r>
            <a:endParaRPr lang="zh-CN" altLang="en-US" dirty="0"/>
          </a:p>
        </p:txBody>
      </p:sp>
      <p:sp>
        <p:nvSpPr>
          <p:cNvPr id="3" name="文本框 2">
            <a:extLst>
              <a:ext uri="{FF2B5EF4-FFF2-40B4-BE49-F238E27FC236}">
                <a16:creationId xmlns:a16="http://schemas.microsoft.com/office/drawing/2014/main" id="{72080132-6A95-475E-A16D-58F34AB81A37}"/>
              </a:ext>
            </a:extLst>
          </p:cNvPr>
          <p:cNvSpPr txBox="1"/>
          <p:nvPr/>
        </p:nvSpPr>
        <p:spPr>
          <a:xfrm>
            <a:off x="581465" y="5894371"/>
            <a:ext cx="7886700" cy="646331"/>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solidFill>
                  <a:srgbClr val="C00000"/>
                </a:solidFill>
              </a:rPr>
              <a:t>How to choose data access methods?</a:t>
            </a:r>
          </a:p>
          <a:p>
            <a:pPr marL="285750" indent="-285750">
              <a:buFont typeface="Arial" panose="020B0604020202020204" pitchFamily="34" charset="0"/>
              <a:buChar char="•"/>
            </a:pPr>
            <a:r>
              <a:rPr lang="en-US" altLang="zh-CN" dirty="0">
                <a:solidFill>
                  <a:srgbClr val="C00000"/>
                </a:solidFill>
              </a:rPr>
              <a:t>Can we have a unified programming framework?</a:t>
            </a:r>
            <a:endParaRPr lang="zh-CN" altLang="en-US" dirty="0">
              <a:solidFill>
                <a:srgbClr val="C00000"/>
              </a:solidFill>
            </a:endParaRPr>
          </a:p>
        </p:txBody>
      </p:sp>
    </p:spTree>
    <p:extLst>
      <p:ext uri="{BB962C8B-B14F-4D97-AF65-F5344CB8AC3E}">
        <p14:creationId xmlns:p14="http://schemas.microsoft.com/office/powerpoint/2010/main" val="3305752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A0C39E-6E64-4129-8007-C601CFFC0D52}"/>
              </a:ext>
            </a:extLst>
          </p:cNvPr>
          <p:cNvSpPr>
            <a:spLocks noGrp="1"/>
          </p:cNvSpPr>
          <p:nvPr>
            <p:ph type="title"/>
          </p:nvPr>
        </p:nvSpPr>
        <p:spPr/>
        <p:txBody>
          <a:bodyPr>
            <a:normAutofit/>
          </a:bodyPr>
          <a:lstStyle/>
          <a:p>
            <a:r>
              <a:rPr lang="en-US" altLang="zh-CN" dirty="0"/>
              <a:t>Improving Data Locality</a:t>
            </a:r>
            <a:endParaRPr lang="zh-CN" altLang="en-US" dirty="0"/>
          </a:p>
        </p:txBody>
      </p:sp>
      <p:sp>
        <p:nvSpPr>
          <p:cNvPr id="3" name="内容占位符 2">
            <a:extLst>
              <a:ext uri="{FF2B5EF4-FFF2-40B4-BE49-F238E27FC236}">
                <a16:creationId xmlns:a16="http://schemas.microsoft.com/office/drawing/2014/main" id="{BDB3A784-079C-4FE8-B34F-626439E778CF}"/>
              </a:ext>
            </a:extLst>
          </p:cNvPr>
          <p:cNvSpPr>
            <a:spLocks noGrp="1"/>
          </p:cNvSpPr>
          <p:nvPr>
            <p:ph idx="1"/>
          </p:nvPr>
        </p:nvSpPr>
        <p:spPr/>
        <p:txBody>
          <a:bodyPr>
            <a:normAutofit fontScale="92500" lnSpcReduction="20000"/>
          </a:bodyPr>
          <a:lstStyle/>
          <a:p>
            <a:r>
              <a:rPr lang="en-US" altLang="zh-CN" dirty="0"/>
              <a:t>In a disaggregated pool of tiered memory:</a:t>
            </a:r>
          </a:p>
          <a:p>
            <a:pPr lvl="1"/>
            <a:r>
              <a:rPr lang="en-US" altLang="zh-CN" dirty="0"/>
              <a:t>When using remote memory to expand local memory, hot data should be in local memory.</a:t>
            </a:r>
          </a:p>
          <a:p>
            <a:pPr lvl="1"/>
            <a:r>
              <a:rPr lang="en-US" altLang="zh-CN" dirty="0"/>
              <a:t>Hot data in the cluster should be in DDR rather than slow storage media.</a:t>
            </a:r>
          </a:p>
          <a:p>
            <a:r>
              <a:rPr lang="en-US" altLang="zh-CN" dirty="0"/>
              <a:t>Open question: how to do data hotness measurement and migration?</a:t>
            </a:r>
          </a:p>
          <a:p>
            <a:pPr lvl="1"/>
            <a:r>
              <a:rPr lang="en-US" altLang="zh-CN" dirty="0"/>
              <a:t>Current approach: LRU, LFU, random…</a:t>
            </a:r>
          </a:p>
          <a:p>
            <a:pPr lvl="1"/>
            <a:r>
              <a:rPr lang="en-US" altLang="zh-CN" dirty="0"/>
              <a:t>How to choose among them? See paper: </a:t>
            </a:r>
            <a:r>
              <a:rPr lang="en-US" altLang="zh-CN" i="1" dirty="0"/>
              <a:t>Adaptive Page Migration Policy with Huge Pages in Tiered Memory Systems.</a:t>
            </a:r>
          </a:p>
          <a:p>
            <a:pPr lvl="1"/>
            <a:r>
              <a:rPr lang="en-US" altLang="zh-CN" dirty="0"/>
              <a:t>Can we use AI to predict data hotness?</a:t>
            </a:r>
          </a:p>
          <a:p>
            <a:r>
              <a:rPr lang="en-US" altLang="zh-CN" dirty="0"/>
              <a:t>Can we cache hot data at clients?</a:t>
            </a:r>
          </a:p>
          <a:p>
            <a:pPr lvl="1"/>
            <a:r>
              <a:rPr lang="en-US" altLang="zh-CN" dirty="0"/>
              <a:t>How to maintain cache coherence among clients and server?</a:t>
            </a:r>
            <a:endParaRPr lang="zh-CN" altLang="en-US" dirty="0"/>
          </a:p>
        </p:txBody>
      </p:sp>
    </p:spTree>
    <p:extLst>
      <p:ext uri="{BB962C8B-B14F-4D97-AF65-F5344CB8AC3E}">
        <p14:creationId xmlns:p14="http://schemas.microsoft.com/office/powerpoint/2010/main" val="349154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9E0D5A-536B-4017-9DE4-9DC6048F9712}"/>
              </a:ext>
            </a:extLst>
          </p:cNvPr>
          <p:cNvSpPr>
            <a:spLocks noGrp="1"/>
          </p:cNvSpPr>
          <p:nvPr>
            <p:ph type="title"/>
          </p:nvPr>
        </p:nvSpPr>
        <p:spPr/>
        <p:txBody>
          <a:bodyPr/>
          <a:lstStyle/>
          <a:p>
            <a:r>
              <a:rPr lang="en-US" altLang="zh-CN" dirty="0"/>
              <a:t>Conclusion</a:t>
            </a:r>
            <a:endParaRPr lang="zh-CN" altLang="en-US" dirty="0"/>
          </a:p>
        </p:txBody>
      </p:sp>
      <p:sp>
        <p:nvSpPr>
          <p:cNvPr id="3" name="内容占位符 2">
            <a:extLst>
              <a:ext uri="{FF2B5EF4-FFF2-40B4-BE49-F238E27FC236}">
                <a16:creationId xmlns:a16="http://schemas.microsoft.com/office/drawing/2014/main" id="{59CEEDE1-DB15-4A8B-9562-A01DDD24B5B1}"/>
              </a:ext>
            </a:extLst>
          </p:cNvPr>
          <p:cNvSpPr>
            <a:spLocks noGrp="1"/>
          </p:cNvSpPr>
          <p:nvPr>
            <p:ph idx="1"/>
          </p:nvPr>
        </p:nvSpPr>
        <p:spPr/>
        <p:txBody>
          <a:bodyPr>
            <a:noAutofit/>
          </a:bodyPr>
          <a:lstStyle/>
          <a:p>
            <a:r>
              <a:rPr lang="en-US" altLang="zh-CN" sz="2400" b="0" i="0" dirty="0">
                <a:solidFill>
                  <a:srgbClr val="000000"/>
                </a:solidFill>
                <a:effectLst/>
                <a:latin typeface="-apple-system"/>
              </a:rPr>
              <a:t>Infrastructure services in data centers mainly use software processing on general processors, whose performance lags behind networking, storage and customized computing hardware.</a:t>
            </a:r>
          </a:p>
          <a:p>
            <a:r>
              <a:rPr lang="en-US" altLang="zh-CN" sz="2400" b="0" i="0" dirty="0">
                <a:solidFill>
                  <a:srgbClr val="000000"/>
                </a:solidFill>
                <a:effectLst/>
                <a:latin typeface="-apple-system"/>
              </a:rPr>
              <a:t>To provide high performance and flexibility, recent years witnessed large scale deployment of programmable NICs (</a:t>
            </a:r>
            <a:r>
              <a:rPr lang="en-US" altLang="zh-CN" sz="2400" b="1" i="0" dirty="0" err="1">
                <a:solidFill>
                  <a:srgbClr val="000000"/>
                </a:solidFill>
                <a:effectLst/>
                <a:latin typeface="-apple-system"/>
              </a:rPr>
              <a:t>SmartNICs</a:t>
            </a:r>
            <a:r>
              <a:rPr lang="en-US" altLang="zh-CN" sz="2400" b="0" i="0" dirty="0">
                <a:solidFill>
                  <a:srgbClr val="000000"/>
                </a:solidFill>
                <a:effectLst/>
                <a:latin typeface="-apple-system"/>
              </a:rPr>
              <a:t>) in data centers</a:t>
            </a:r>
            <a:r>
              <a:rPr lang="en-US" altLang="zh-CN" sz="2400" dirty="0">
                <a:solidFill>
                  <a:srgbClr val="000000"/>
                </a:solidFill>
                <a:latin typeface="-apple-system"/>
              </a:rPr>
              <a:t>.</a:t>
            </a:r>
          </a:p>
          <a:p>
            <a:r>
              <a:rPr lang="en-US" altLang="zh-CN" sz="2400" dirty="0"/>
              <a:t>We use </a:t>
            </a:r>
            <a:r>
              <a:rPr lang="en-US" altLang="zh-CN" sz="2400" dirty="0" err="1"/>
              <a:t>SmartNICs</a:t>
            </a:r>
            <a:r>
              <a:rPr lang="en-US" altLang="zh-CN" sz="2400" dirty="0"/>
              <a:t> to offload </a:t>
            </a:r>
            <a:r>
              <a:rPr lang="en-US" altLang="zh-CN" sz="2400" b="1" dirty="0"/>
              <a:t>network functions, remote data structures, and OS communication primitives</a:t>
            </a:r>
            <a:r>
              <a:rPr lang="en-US" altLang="zh-CN" sz="2400" dirty="0"/>
              <a:t>.</a:t>
            </a:r>
          </a:p>
          <a:p>
            <a:r>
              <a:rPr lang="en-US" altLang="zh-CN" sz="2400" dirty="0"/>
              <a:t>We expect future </a:t>
            </a:r>
            <a:r>
              <a:rPr lang="en-US" altLang="zh-CN" sz="2400" dirty="0" err="1"/>
              <a:t>SmartNICs</a:t>
            </a:r>
            <a:r>
              <a:rPr lang="en-US" altLang="zh-CN" sz="2400" dirty="0"/>
              <a:t> will be tightly integrated with host CPU, support programmable offloading, and build the data plane for disaggregated pool of tiered memory.</a:t>
            </a:r>
            <a:endParaRPr lang="zh-CN" altLang="en-US" sz="2400" dirty="0"/>
          </a:p>
        </p:txBody>
      </p:sp>
    </p:spTree>
    <p:extLst>
      <p:ext uri="{BB962C8B-B14F-4D97-AF65-F5344CB8AC3E}">
        <p14:creationId xmlns:p14="http://schemas.microsoft.com/office/powerpoint/2010/main" val="2716212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0A0C0F2-9CCC-47AD-9B76-045CF3972FAD}"/>
              </a:ext>
            </a:extLst>
          </p:cNvPr>
          <p:cNvSpPr txBox="1"/>
          <p:nvPr/>
        </p:nvSpPr>
        <p:spPr>
          <a:xfrm>
            <a:off x="3403788" y="2150142"/>
            <a:ext cx="4207268" cy="830997"/>
          </a:xfrm>
          <a:prstGeom prst="rect">
            <a:avLst/>
          </a:prstGeom>
          <a:noFill/>
        </p:spPr>
        <p:txBody>
          <a:bodyPr wrap="square" rtlCol="0">
            <a:spAutoFit/>
          </a:bodyPr>
          <a:lstStyle/>
          <a:p>
            <a:r>
              <a:rPr lang="en-US" altLang="zh-CN" sz="4800" dirty="0"/>
              <a:t>Thanks</a:t>
            </a:r>
            <a:endParaRPr lang="zh-CN" altLang="en-US" sz="4800" dirty="0"/>
          </a:p>
        </p:txBody>
      </p:sp>
      <p:sp>
        <p:nvSpPr>
          <p:cNvPr id="3" name="文本框 2">
            <a:extLst>
              <a:ext uri="{FF2B5EF4-FFF2-40B4-BE49-F238E27FC236}">
                <a16:creationId xmlns:a16="http://schemas.microsoft.com/office/drawing/2014/main" id="{EE8D70E0-50F5-46E1-B410-DF46F3AE2984}"/>
              </a:ext>
            </a:extLst>
          </p:cNvPr>
          <p:cNvSpPr txBox="1"/>
          <p:nvPr/>
        </p:nvSpPr>
        <p:spPr>
          <a:xfrm>
            <a:off x="391011" y="3974672"/>
            <a:ext cx="8532595" cy="2246769"/>
          </a:xfrm>
          <a:prstGeom prst="rect">
            <a:avLst/>
          </a:prstGeom>
          <a:noFill/>
        </p:spPr>
        <p:txBody>
          <a:bodyPr wrap="square" rtlCol="0">
            <a:spAutoFit/>
          </a:bodyPr>
          <a:lstStyle/>
          <a:p>
            <a:r>
              <a:rPr lang="en-US" altLang="zh-CN" sz="2000" dirty="0"/>
              <a:t>Ad: Welcome to </a:t>
            </a:r>
            <a:r>
              <a:rPr lang="en-US" altLang="zh-CN" sz="2000" b="1" dirty="0"/>
              <a:t>Computer Network and Protocol Lab in Huawei</a:t>
            </a:r>
            <a:r>
              <a:rPr lang="en-US" altLang="zh-CN" sz="2000" dirty="0"/>
              <a:t>.</a:t>
            </a:r>
          </a:p>
          <a:p>
            <a:r>
              <a:rPr lang="en-US" altLang="zh-CN" sz="2000" dirty="0"/>
              <a:t>We work on next-generation data center interconnects and networked systems.</a:t>
            </a:r>
          </a:p>
          <a:p>
            <a:endParaRPr lang="en-US" altLang="zh-CN" sz="2000" dirty="0"/>
          </a:p>
          <a:p>
            <a:r>
              <a:rPr lang="en-US" altLang="zh-CN" sz="2000" dirty="0"/>
              <a:t>Contact Info:</a:t>
            </a:r>
          </a:p>
          <a:p>
            <a:pPr marL="257175" indent="-257175">
              <a:buFont typeface="Arial" panose="020B0604020202020204" pitchFamily="34" charset="0"/>
              <a:buChar char="•"/>
            </a:pPr>
            <a:r>
              <a:rPr lang="en-US" altLang="zh-CN" sz="2000" dirty="0"/>
              <a:t>WeChat: </a:t>
            </a:r>
            <a:r>
              <a:rPr lang="en-US" altLang="zh-CN" sz="2000" dirty="0" err="1"/>
              <a:t>bojustc</a:t>
            </a:r>
            <a:r>
              <a:rPr lang="en-US" altLang="zh-CN" sz="2000" dirty="0"/>
              <a:t> (or 15011272877)</a:t>
            </a:r>
          </a:p>
          <a:p>
            <a:pPr marL="257175" indent="-257175">
              <a:buFont typeface="Arial" panose="020B0604020202020204" pitchFamily="34" charset="0"/>
              <a:buChar char="•"/>
            </a:pPr>
            <a:r>
              <a:rPr lang="en-US" altLang="zh-CN" sz="2000" dirty="0"/>
              <a:t>E-mail: </a:t>
            </a:r>
            <a:r>
              <a:rPr lang="en-US" altLang="zh-CN" sz="2000" dirty="0">
                <a:hlinkClick r:id="rId2"/>
              </a:rPr>
              <a:t>bojieli@gmail.com</a:t>
            </a:r>
            <a:endParaRPr lang="en-US" altLang="zh-CN" sz="2000" dirty="0"/>
          </a:p>
          <a:p>
            <a:pPr marL="257175" indent="-257175">
              <a:buFont typeface="Arial" panose="020B0604020202020204" pitchFamily="34" charset="0"/>
              <a:buChar char="•"/>
            </a:pPr>
            <a:r>
              <a:rPr lang="en-US" altLang="zh-CN" sz="2000" dirty="0"/>
              <a:t>Homepage: </a:t>
            </a:r>
            <a:r>
              <a:rPr lang="en-US" altLang="zh-CN" sz="2000" dirty="0">
                <a:hlinkClick r:id="rId3"/>
              </a:rPr>
              <a:t>https://ring0.me</a:t>
            </a:r>
            <a:r>
              <a:rPr lang="en-US" altLang="zh-CN" sz="2000" dirty="0"/>
              <a:t> (slides will be available on my homepage)</a:t>
            </a:r>
          </a:p>
        </p:txBody>
      </p:sp>
    </p:spTree>
    <p:extLst>
      <p:ext uri="{BB962C8B-B14F-4D97-AF65-F5344CB8AC3E}">
        <p14:creationId xmlns:p14="http://schemas.microsoft.com/office/powerpoint/2010/main" val="345339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985996" y="1486581"/>
          <a:ext cx="7097300" cy="454466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269263" y="289693"/>
            <a:ext cx="8874738" cy="899614"/>
          </a:xfrm>
        </p:spPr>
        <p:txBody>
          <a:bodyPr/>
          <a:lstStyle/>
          <a:p>
            <a:r>
              <a:rPr lang="en-US" sz="3600" dirty="0"/>
              <a:t>Network &amp; storage still follow Moore’s Law</a:t>
            </a:r>
          </a:p>
        </p:txBody>
      </p:sp>
      <p:sp>
        <p:nvSpPr>
          <p:cNvPr id="5" name="Arrow: Right 5">
            <a:extLst>
              <a:ext uri="{FF2B5EF4-FFF2-40B4-BE49-F238E27FC236}">
                <a16:creationId xmlns:a16="http://schemas.microsoft.com/office/drawing/2014/main" id="{2B84D228-A6E9-403D-AFB6-139FD8B8F429}"/>
              </a:ext>
            </a:extLst>
          </p:cNvPr>
          <p:cNvSpPr/>
          <p:nvPr/>
        </p:nvSpPr>
        <p:spPr>
          <a:xfrm rot="5400000" flipH="1">
            <a:off x="709019" y="3459361"/>
            <a:ext cx="1778795" cy="332186"/>
          </a:xfrm>
          <a:prstGeom prst="rightArrow">
            <a:avLst>
              <a:gd name="adj1" fmla="val 50000"/>
              <a:gd name="adj2" fmla="val 11021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60"/>
            <a:r>
              <a:rPr lang="en-US" sz="1350" dirty="0">
                <a:solidFill>
                  <a:srgbClr val="FFFFFF"/>
                </a:solidFill>
                <a:latin typeface="Segoe UI"/>
              </a:rPr>
              <a:t>LOG SCALE</a:t>
            </a:r>
          </a:p>
        </p:txBody>
      </p:sp>
      <p:cxnSp>
        <p:nvCxnSpPr>
          <p:cNvPr id="6" name="Straight Connector 5"/>
          <p:cNvCxnSpPr/>
          <p:nvPr/>
        </p:nvCxnSpPr>
        <p:spPr>
          <a:xfrm flipV="1">
            <a:off x="2045448" y="3440914"/>
            <a:ext cx="5312834" cy="2086730"/>
          </a:xfrm>
          <a:prstGeom prst="line">
            <a:avLst/>
          </a:prstGeom>
          <a:ln w="190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226381" y="3043049"/>
            <a:ext cx="1677867" cy="669889"/>
          </a:xfrm>
          <a:prstGeom prst="rect">
            <a:avLst/>
          </a:prstGeom>
          <a:noFill/>
        </p:spPr>
        <p:txBody>
          <a:bodyPr wrap="none" lIns="179300" tIns="143440" rIns="179300" bIns="143440" rtlCol="0">
            <a:spAutoFit/>
          </a:bodyPr>
          <a:lstStyle/>
          <a:p>
            <a:pPr defTabSz="914460">
              <a:lnSpc>
                <a:spcPct val="90000"/>
              </a:lnSpc>
              <a:spcAft>
                <a:spcPts val="588"/>
              </a:spcAft>
            </a:pPr>
            <a:r>
              <a:rPr lang="en-US" sz="1373" dirty="0">
                <a:gradFill>
                  <a:gsLst>
                    <a:gs pos="2917">
                      <a:srgbClr val="505050"/>
                    </a:gs>
                    <a:gs pos="30000">
                      <a:srgbClr val="505050"/>
                    </a:gs>
                  </a:gsLst>
                  <a:lin ang="5400000" scaled="0"/>
                </a:gradFill>
                <a:latin typeface="Segoe UI"/>
              </a:rPr>
              <a:t>Moore’s Law</a:t>
            </a:r>
            <a:br>
              <a:rPr lang="en-US" sz="1373" dirty="0">
                <a:gradFill>
                  <a:gsLst>
                    <a:gs pos="2917">
                      <a:srgbClr val="505050"/>
                    </a:gs>
                    <a:gs pos="30000">
                      <a:srgbClr val="505050"/>
                    </a:gs>
                  </a:gsLst>
                  <a:lin ang="5400000" scaled="0"/>
                </a:gradFill>
                <a:latin typeface="Segoe UI"/>
              </a:rPr>
            </a:br>
            <a:r>
              <a:rPr lang="en-US" sz="1373" dirty="0">
                <a:gradFill>
                  <a:gsLst>
                    <a:gs pos="2917">
                      <a:srgbClr val="505050"/>
                    </a:gs>
                    <a:gs pos="30000">
                      <a:srgbClr val="505050"/>
                    </a:gs>
                  </a:gsLst>
                  <a:lin ang="5400000" scaled="0"/>
                </a:gradFill>
                <a:latin typeface="Segoe UI"/>
              </a:rPr>
              <a:t>(2x per 1.5 years)</a:t>
            </a:r>
          </a:p>
        </p:txBody>
      </p:sp>
      <p:sp>
        <p:nvSpPr>
          <p:cNvPr id="14" name="TextBox 13"/>
          <p:cNvSpPr txBox="1"/>
          <p:nvPr/>
        </p:nvSpPr>
        <p:spPr>
          <a:xfrm>
            <a:off x="279339" y="1185626"/>
            <a:ext cx="1840248" cy="479786"/>
          </a:xfrm>
          <a:prstGeom prst="rect">
            <a:avLst/>
          </a:prstGeom>
          <a:noFill/>
        </p:spPr>
        <p:txBody>
          <a:bodyPr wrap="none" lIns="179300" tIns="143440" rIns="179300" bIns="143440" rtlCol="0">
            <a:spAutoFit/>
          </a:bodyPr>
          <a:lstStyle/>
          <a:p>
            <a:pPr defTabSz="914460">
              <a:lnSpc>
                <a:spcPct val="90000"/>
              </a:lnSpc>
              <a:spcAft>
                <a:spcPts val="588"/>
              </a:spcAft>
            </a:pPr>
            <a:r>
              <a:rPr lang="en-US" sz="1373" dirty="0">
                <a:gradFill>
                  <a:gsLst>
                    <a:gs pos="2917">
                      <a:srgbClr val="505050"/>
                    </a:gs>
                    <a:gs pos="30000">
                      <a:srgbClr val="505050"/>
                    </a:gs>
                  </a:gsLst>
                  <a:lin ang="5400000" scaled="0"/>
                </a:gradFill>
                <a:latin typeface="Segoe UI"/>
              </a:rPr>
              <a:t>Throughput (</a:t>
            </a:r>
            <a:r>
              <a:rPr lang="en-US" sz="1373" dirty="0" err="1">
                <a:gradFill>
                  <a:gsLst>
                    <a:gs pos="2917">
                      <a:srgbClr val="505050"/>
                    </a:gs>
                    <a:gs pos="30000">
                      <a:srgbClr val="505050"/>
                    </a:gs>
                  </a:gsLst>
                  <a:lin ang="5400000" scaled="0"/>
                </a:gradFill>
                <a:latin typeface="Segoe UI"/>
              </a:rPr>
              <a:t>Gbps</a:t>
            </a:r>
            <a:r>
              <a:rPr lang="en-US" sz="1373" dirty="0">
                <a:gradFill>
                  <a:gsLst>
                    <a:gs pos="2917">
                      <a:srgbClr val="505050"/>
                    </a:gs>
                    <a:gs pos="30000">
                      <a:srgbClr val="505050"/>
                    </a:gs>
                  </a:gsLst>
                  <a:lin ang="5400000" scaled="0"/>
                </a:gradFill>
                <a:latin typeface="Segoe UI"/>
              </a:rPr>
              <a:t>)</a:t>
            </a:r>
          </a:p>
        </p:txBody>
      </p:sp>
      <p:sp>
        <p:nvSpPr>
          <p:cNvPr id="15" name="TextBox 14"/>
          <p:cNvSpPr txBox="1"/>
          <p:nvPr/>
        </p:nvSpPr>
        <p:spPr>
          <a:xfrm>
            <a:off x="1297853" y="4864514"/>
            <a:ext cx="1643467" cy="479786"/>
          </a:xfrm>
          <a:prstGeom prst="rect">
            <a:avLst/>
          </a:prstGeom>
          <a:noFill/>
        </p:spPr>
        <p:txBody>
          <a:bodyPr wrap="square" lIns="179300" tIns="143440" rIns="179300" bIns="143440" rtlCol="0">
            <a:spAutoFit/>
          </a:bodyPr>
          <a:lstStyle/>
          <a:p>
            <a:pPr defTabSz="914460">
              <a:lnSpc>
                <a:spcPct val="90000"/>
              </a:lnSpc>
              <a:spcAft>
                <a:spcPts val="588"/>
              </a:spcAft>
            </a:pPr>
            <a:r>
              <a:rPr lang="en-US" sz="1373" dirty="0">
                <a:gradFill>
                  <a:gsLst>
                    <a:gs pos="2917">
                      <a:srgbClr val="505050"/>
                    </a:gs>
                    <a:gs pos="30000">
                      <a:srgbClr val="505050"/>
                    </a:gs>
                  </a:gsLst>
                  <a:lin ang="5400000" scaled="0"/>
                </a:gradFill>
                <a:latin typeface="Segoe UI"/>
              </a:rPr>
              <a:t>HDD, 40 MB/s</a:t>
            </a:r>
          </a:p>
        </p:txBody>
      </p:sp>
      <p:sp>
        <p:nvSpPr>
          <p:cNvPr id="16" name="TextBox 15"/>
          <p:cNvSpPr txBox="1"/>
          <p:nvPr/>
        </p:nvSpPr>
        <p:spPr>
          <a:xfrm>
            <a:off x="2941319" y="3629617"/>
            <a:ext cx="1854806" cy="479786"/>
          </a:xfrm>
          <a:prstGeom prst="rect">
            <a:avLst/>
          </a:prstGeom>
          <a:noFill/>
        </p:spPr>
        <p:txBody>
          <a:bodyPr wrap="square" lIns="179300" tIns="143440" rIns="179300" bIns="143440" rtlCol="0">
            <a:spAutoFit/>
          </a:bodyPr>
          <a:lstStyle/>
          <a:p>
            <a:pPr defTabSz="914460">
              <a:lnSpc>
                <a:spcPct val="90000"/>
              </a:lnSpc>
              <a:spcAft>
                <a:spcPts val="588"/>
              </a:spcAft>
            </a:pPr>
            <a:r>
              <a:rPr lang="en-US" sz="1373" dirty="0">
                <a:gradFill>
                  <a:gsLst>
                    <a:gs pos="2917">
                      <a:srgbClr val="505050"/>
                    </a:gs>
                    <a:gs pos="30000">
                      <a:srgbClr val="505050"/>
                    </a:gs>
                  </a:gsLst>
                  <a:lin ang="5400000" scaled="0"/>
                </a:gradFill>
                <a:latin typeface="Segoe UI"/>
              </a:rPr>
              <a:t>SATA SSD, 1 GB/s</a:t>
            </a:r>
          </a:p>
        </p:txBody>
      </p:sp>
      <p:sp>
        <p:nvSpPr>
          <p:cNvPr id="17" name="TextBox 16"/>
          <p:cNvSpPr txBox="1"/>
          <p:nvPr/>
        </p:nvSpPr>
        <p:spPr>
          <a:xfrm>
            <a:off x="5031928" y="3057017"/>
            <a:ext cx="1854806" cy="479786"/>
          </a:xfrm>
          <a:prstGeom prst="rect">
            <a:avLst/>
          </a:prstGeom>
          <a:noFill/>
        </p:spPr>
        <p:txBody>
          <a:bodyPr wrap="square" lIns="179300" tIns="143440" rIns="179300" bIns="143440" rtlCol="0">
            <a:spAutoFit/>
          </a:bodyPr>
          <a:lstStyle/>
          <a:p>
            <a:pPr defTabSz="914460">
              <a:lnSpc>
                <a:spcPct val="90000"/>
              </a:lnSpc>
              <a:spcAft>
                <a:spcPts val="588"/>
              </a:spcAft>
            </a:pPr>
            <a:r>
              <a:rPr lang="en-US" sz="1373" dirty="0" err="1">
                <a:gradFill>
                  <a:gsLst>
                    <a:gs pos="2917">
                      <a:srgbClr val="505050"/>
                    </a:gs>
                    <a:gs pos="30000">
                      <a:srgbClr val="505050"/>
                    </a:gs>
                  </a:gsLst>
                  <a:lin ang="5400000" scaled="0"/>
                </a:gradFill>
                <a:latin typeface="Segoe UI"/>
              </a:rPr>
              <a:t>NVMe</a:t>
            </a:r>
            <a:r>
              <a:rPr lang="en-US" sz="1373" dirty="0">
                <a:gradFill>
                  <a:gsLst>
                    <a:gs pos="2917">
                      <a:srgbClr val="505050"/>
                    </a:gs>
                    <a:gs pos="30000">
                      <a:srgbClr val="505050"/>
                    </a:gs>
                  </a:gsLst>
                  <a:lin ang="5400000" scaled="0"/>
                </a:gradFill>
                <a:latin typeface="Segoe UI"/>
              </a:rPr>
              <a:t> SSD, 4 GB/s</a:t>
            </a:r>
          </a:p>
        </p:txBody>
      </p:sp>
      <p:sp>
        <p:nvSpPr>
          <p:cNvPr id="18" name="TextBox 17"/>
          <p:cNvSpPr txBox="1"/>
          <p:nvPr/>
        </p:nvSpPr>
        <p:spPr>
          <a:xfrm>
            <a:off x="6946159" y="2079137"/>
            <a:ext cx="1854806" cy="479786"/>
          </a:xfrm>
          <a:prstGeom prst="rect">
            <a:avLst/>
          </a:prstGeom>
          <a:noFill/>
        </p:spPr>
        <p:txBody>
          <a:bodyPr wrap="square" lIns="179300" tIns="143440" rIns="179300" bIns="143440" rtlCol="0">
            <a:spAutoFit/>
          </a:bodyPr>
          <a:lstStyle/>
          <a:p>
            <a:pPr defTabSz="914460">
              <a:lnSpc>
                <a:spcPct val="90000"/>
              </a:lnSpc>
              <a:spcAft>
                <a:spcPts val="588"/>
              </a:spcAft>
            </a:pPr>
            <a:r>
              <a:rPr lang="en-US" sz="1373" dirty="0">
                <a:gradFill>
                  <a:gsLst>
                    <a:gs pos="2917">
                      <a:srgbClr val="505050"/>
                    </a:gs>
                    <a:gs pos="30000">
                      <a:srgbClr val="505050"/>
                    </a:gs>
                  </a:gsLst>
                  <a:lin ang="5400000" scaled="0"/>
                </a:gradFill>
                <a:latin typeface="Segoe UI"/>
              </a:rPr>
              <a:t>NVMM, 16 GB/s</a:t>
            </a:r>
          </a:p>
        </p:txBody>
      </p:sp>
      <p:sp>
        <p:nvSpPr>
          <p:cNvPr id="19" name="TextBox 18"/>
          <p:cNvSpPr txBox="1"/>
          <p:nvPr/>
        </p:nvSpPr>
        <p:spPr>
          <a:xfrm>
            <a:off x="1621942" y="4095467"/>
            <a:ext cx="1643467" cy="479786"/>
          </a:xfrm>
          <a:prstGeom prst="rect">
            <a:avLst/>
          </a:prstGeom>
          <a:noFill/>
        </p:spPr>
        <p:txBody>
          <a:bodyPr wrap="square" lIns="179300" tIns="143440" rIns="179300" bIns="143440" rtlCol="0">
            <a:spAutoFit/>
          </a:bodyPr>
          <a:lstStyle/>
          <a:p>
            <a:pPr defTabSz="914460">
              <a:lnSpc>
                <a:spcPct val="90000"/>
              </a:lnSpc>
              <a:spcAft>
                <a:spcPts val="588"/>
              </a:spcAft>
            </a:pPr>
            <a:r>
              <a:rPr lang="en-US" sz="1373" dirty="0">
                <a:gradFill>
                  <a:gsLst>
                    <a:gs pos="2917">
                      <a:srgbClr val="505050"/>
                    </a:gs>
                    <a:gs pos="30000">
                      <a:srgbClr val="505050"/>
                    </a:gs>
                  </a:gsLst>
                  <a:lin ang="5400000" scaled="0"/>
                </a:gradFill>
                <a:latin typeface="Segoe UI"/>
              </a:rPr>
              <a:t>1 </a:t>
            </a:r>
            <a:r>
              <a:rPr lang="en-US" sz="1373" dirty="0" err="1">
                <a:gradFill>
                  <a:gsLst>
                    <a:gs pos="2917">
                      <a:srgbClr val="505050"/>
                    </a:gs>
                    <a:gs pos="30000">
                      <a:srgbClr val="505050"/>
                    </a:gs>
                  </a:gsLst>
                  <a:lin ang="5400000" scaled="0"/>
                </a:gradFill>
                <a:latin typeface="Segoe UI"/>
              </a:rPr>
              <a:t>GbE</a:t>
            </a:r>
            <a:endParaRPr lang="en-US" sz="1373" dirty="0">
              <a:gradFill>
                <a:gsLst>
                  <a:gs pos="2917">
                    <a:srgbClr val="505050"/>
                  </a:gs>
                  <a:gs pos="30000">
                    <a:srgbClr val="505050"/>
                  </a:gs>
                </a:gsLst>
                <a:lin ang="5400000" scaled="0"/>
              </a:gradFill>
              <a:latin typeface="Segoe UI"/>
            </a:endParaRPr>
          </a:p>
        </p:txBody>
      </p:sp>
      <p:sp>
        <p:nvSpPr>
          <p:cNvPr id="20" name="TextBox 19"/>
          <p:cNvSpPr txBox="1"/>
          <p:nvPr/>
        </p:nvSpPr>
        <p:spPr>
          <a:xfrm>
            <a:off x="3019188" y="3175869"/>
            <a:ext cx="1643467" cy="479786"/>
          </a:xfrm>
          <a:prstGeom prst="rect">
            <a:avLst/>
          </a:prstGeom>
          <a:noFill/>
        </p:spPr>
        <p:txBody>
          <a:bodyPr wrap="square" lIns="179300" tIns="143440" rIns="179300" bIns="143440" rtlCol="0">
            <a:spAutoFit/>
          </a:bodyPr>
          <a:lstStyle/>
          <a:p>
            <a:pPr defTabSz="914460">
              <a:lnSpc>
                <a:spcPct val="90000"/>
              </a:lnSpc>
              <a:spcAft>
                <a:spcPts val="588"/>
              </a:spcAft>
            </a:pPr>
            <a:r>
              <a:rPr lang="en-US" sz="1373" dirty="0">
                <a:gradFill>
                  <a:gsLst>
                    <a:gs pos="2917">
                      <a:srgbClr val="505050"/>
                    </a:gs>
                    <a:gs pos="30000">
                      <a:srgbClr val="505050"/>
                    </a:gs>
                  </a:gsLst>
                  <a:lin ang="5400000" scaled="0"/>
                </a:gradFill>
                <a:latin typeface="Segoe UI"/>
              </a:rPr>
              <a:t>10 </a:t>
            </a:r>
            <a:r>
              <a:rPr lang="en-US" sz="1373" dirty="0" err="1">
                <a:gradFill>
                  <a:gsLst>
                    <a:gs pos="2917">
                      <a:srgbClr val="505050"/>
                    </a:gs>
                    <a:gs pos="30000">
                      <a:srgbClr val="505050"/>
                    </a:gs>
                  </a:gsLst>
                  <a:lin ang="5400000" scaled="0"/>
                </a:gradFill>
                <a:latin typeface="Segoe UI"/>
              </a:rPr>
              <a:t>GbE</a:t>
            </a:r>
            <a:endParaRPr lang="en-US" sz="1373" dirty="0">
              <a:gradFill>
                <a:gsLst>
                  <a:gs pos="2917">
                    <a:srgbClr val="505050"/>
                  </a:gs>
                  <a:gs pos="30000">
                    <a:srgbClr val="505050"/>
                  </a:gs>
                </a:gsLst>
                <a:lin ang="5400000" scaled="0"/>
              </a:gradFill>
              <a:latin typeface="Segoe UI"/>
            </a:endParaRPr>
          </a:p>
        </p:txBody>
      </p:sp>
      <p:sp>
        <p:nvSpPr>
          <p:cNvPr id="21" name="TextBox 20"/>
          <p:cNvSpPr txBox="1"/>
          <p:nvPr/>
        </p:nvSpPr>
        <p:spPr>
          <a:xfrm>
            <a:off x="4750989" y="2591167"/>
            <a:ext cx="1643467" cy="479786"/>
          </a:xfrm>
          <a:prstGeom prst="rect">
            <a:avLst/>
          </a:prstGeom>
          <a:noFill/>
        </p:spPr>
        <p:txBody>
          <a:bodyPr wrap="square" lIns="179300" tIns="143440" rIns="179300" bIns="143440" rtlCol="0">
            <a:spAutoFit/>
          </a:bodyPr>
          <a:lstStyle/>
          <a:p>
            <a:pPr defTabSz="914460">
              <a:lnSpc>
                <a:spcPct val="90000"/>
              </a:lnSpc>
              <a:spcAft>
                <a:spcPts val="588"/>
              </a:spcAft>
            </a:pPr>
            <a:r>
              <a:rPr lang="en-US" sz="1373" dirty="0">
                <a:gradFill>
                  <a:gsLst>
                    <a:gs pos="2917">
                      <a:srgbClr val="505050"/>
                    </a:gs>
                    <a:gs pos="30000">
                      <a:srgbClr val="505050"/>
                    </a:gs>
                  </a:gsLst>
                  <a:lin ang="5400000" scaled="0"/>
                </a:gradFill>
                <a:latin typeface="Segoe UI"/>
              </a:rPr>
              <a:t>40 </a:t>
            </a:r>
            <a:r>
              <a:rPr lang="en-US" sz="1373" dirty="0" err="1">
                <a:gradFill>
                  <a:gsLst>
                    <a:gs pos="2917">
                      <a:srgbClr val="505050"/>
                    </a:gs>
                    <a:gs pos="30000">
                      <a:srgbClr val="505050"/>
                    </a:gs>
                  </a:gsLst>
                  <a:lin ang="5400000" scaled="0"/>
                </a:gradFill>
                <a:latin typeface="Segoe UI"/>
              </a:rPr>
              <a:t>GbE</a:t>
            </a:r>
            <a:endParaRPr lang="en-US" sz="1373" dirty="0">
              <a:gradFill>
                <a:gsLst>
                  <a:gs pos="2917">
                    <a:srgbClr val="505050"/>
                  </a:gs>
                  <a:gs pos="30000">
                    <a:srgbClr val="505050"/>
                  </a:gs>
                </a:gsLst>
                <a:lin ang="5400000" scaled="0"/>
              </a:gradFill>
              <a:latin typeface="Segoe UI"/>
            </a:endParaRPr>
          </a:p>
        </p:txBody>
      </p:sp>
      <p:sp>
        <p:nvSpPr>
          <p:cNvPr id="22" name="TextBox 21"/>
          <p:cNvSpPr txBox="1"/>
          <p:nvPr/>
        </p:nvSpPr>
        <p:spPr>
          <a:xfrm>
            <a:off x="5864236" y="2466795"/>
            <a:ext cx="1643467" cy="479786"/>
          </a:xfrm>
          <a:prstGeom prst="rect">
            <a:avLst/>
          </a:prstGeom>
          <a:noFill/>
        </p:spPr>
        <p:txBody>
          <a:bodyPr wrap="square" lIns="179300" tIns="143440" rIns="179300" bIns="143440" rtlCol="0">
            <a:spAutoFit/>
          </a:bodyPr>
          <a:lstStyle/>
          <a:p>
            <a:pPr defTabSz="914460">
              <a:lnSpc>
                <a:spcPct val="90000"/>
              </a:lnSpc>
              <a:spcAft>
                <a:spcPts val="588"/>
              </a:spcAft>
            </a:pPr>
            <a:r>
              <a:rPr lang="en-US" sz="1373" dirty="0">
                <a:gradFill>
                  <a:gsLst>
                    <a:gs pos="2917">
                      <a:srgbClr val="505050"/>
                    </a:gs>
                    <a:gs pos="30000">
                      <a:srgbClr val="505050"/>
                    </a:gs>
                  </a:gsLst>
                  <a:lin ang="5400000" scaled="0"/>
                </a:gradFill>
                <a:latin typeface="Segoe UI"/>
              </a:rPr>
              <a:t>50 </a:t>
            </a:r>
            <a:r>
              <a:rPr lang="en-US" sz="1373" dirty="0" err="1">
                <a:gradFill>
                  <a:gsLst>
                    <a:gs pos="2917">
                      <a:srgbClr val="505050"/>
                    </a:gs>
                    <a:gs pos="30000">
                      <a:srgbClr val="505050"/>
                    </a:gs>
                  </a:gsLst>
                  <a:lin ang="5400000" scaled="0"/>
                </a:gradFill>
                <a:latin typeface="Segoe UI"/>
              </a:rPr>
              <a:t>GbE</a:t>
            </a:r>
            <a:endParaRPr lang="en-US" sz="1373" dirty="0">
              <a:gradFill>
                <a:gsLst>
                  <a:gs pos="2917">
                    <a:srgbClr val="505050"/>
                  </a:gs>
                  <a:gs pos="30000">
                    <a:srgbClr val="505050"/>
                  </a:gs>
                </a:gsLst>
                <a:lin ang="5400000" scaled="0"/>
              </a:gradFill>
              <a:latin typeface="Segoe UI"/>
            </a:endParaRPr>
          </a:p>
        </p:txBody>
      </p:sp>
      <p:sp>
        <p:nvSpPr>
          <p:cNvPr id="23" name="TextBox 22"/>
          <p:cNvSpPr txBox="1"/>
          <p:nvPr/>
        </p:nvSpPr>
        <p:spPr>
          <a:xfrm>
            <a:off x="7067169" y="2543265"/>
            <a:ext cx="1643467" cy="479786"/>
          </a:xfrm>
          <a:prstGeom prst="rect">
            <a:avLst/>
          </a:prstGeom>
          <a:noFill/>
        </p:spPr>
        <p:txBody>
          <a:bodyPr wrap="square" lIns="179300" tIns="143440" rIns="179300" bIns="143440" rtlCol="0">
            <a:spAutoFit/>
          </a:bodyPr>
          <a:lstStyle/>
          <a:p>
            <a:pPr defTabSz="914460">
              <a:lnSpc>
                <a:spcPct val="90000"/>
              </a:lnSpc>
              <a:spcAft>
                <a:spcPts val="588"/>
              </a:spcAft>
            </a:pPr>
            <a:r>
              <a:rPr lang="en-US" sz="1373" dirty="0">
                <a:gradFill>
                  <a:gsLst>
                    <a:gs pos="2917">
                      <a:srgbClr val="505050"/>
                    </a:gs>
                    <a:gs pos="30000">
                      <a:srgbClr val="505050"/>
                    </a:gs>
                  </a:gsLst>
                  <a:lin ang="5400000" scaled="0"/>
                </a:gradFill>
                <a:latin typeface="Segoe UI"/>
              </a:rPr>
              <a:t>100 </a:t>
            </a:r>
            <a:r>
              <a:rPr lang="en-US" sz="1373" dirty="0" err="1">
                <a:gradFill>
                  <a:gsLst>
                    <a:gs pos="2917">
                      <a:srgbClr val="505050"/>
                    </a:gs>
                    <a:gs pos="30000">
                      <a:srgbClr val="505050"/>
                    </a:gs>
                  </a:gsLst>
                  <a:lin ang="5400000" scaled="0"/>
                </a:gradFill>
                <a:latin typeface="Segoe UI"/>
              </a:rPr>
              <a:t>GbE</a:t>
            </a:r>
            <a:endParaRPr lang="en-US" sz="1373" dirty="0">
              <a:gradFill>
                <a:gsLst>
                  <a:gs pos="2917">
                    <a:srgbClr val="505050"/>
                  </a:gs>
                  <a:gs pos="30000">
                    <a:srgbClr val="505050"/>
                  </a:gs>
                </a:gsLst>
                <a:lin ang="5400000" scaled="0"/>
              </a:gradFill>
              <a:latin typeface="Segoe UI"/>
            </a:endParaRPr>
          </a:p>
        </p:txBody>
      </p:sp>
      <p:sp>
        <p:nvSpPr>
          <p:cNvPr id="24" name="TextBox 23"/>
          <p:cNvSpPr txBox="1"/>
          <p:nvPr/>
        </p:nvSpPr>
        <p:spPr>
          <a:xfrm>
            <a:off x="3265409" y="5838970"/>
            <a:ext cx="3031414" cy="506944"/>
          </a:xfrm>
          <a:prstGeom prst="rect">
            <a:avLst/>
          </a:prstGeom>
          <a:noFill/>
        </p:spPr>
        <p:txBody>
          <a:bodyPr wrap="none" lIns="179300" tIns="143440" rIns="179300" bIns="143440" rtlCol="0">
            <a:spAutoFit/>
          </a:bodyPr>
          <a:lstStyle/>
          <a:p>
            <a:pPr defTabSz="914460">
              <a:lnSpc>
                <a:spcPct val="90000"/>
              </a:lnSpc>
              <a:spcAft>
                <a:spcPts val="588"/>
              </a:spcAft>
            </a:pPr>
            <a:r>
              <a:rPr lang="en-US" sz="1569" dirty="0">
                <a:gradFill>
                  <a:gsLst>
                    <a:gs pos="2917">
                      <a:srgbClr val="505050"/>
                    </a:gs>
                    <a:gs pos="30000">
                      <a:srgbClr val="505050"/>
                    </a:gs>
                  </a:gsLst>
                  <a:lin ang="5400000" scaled="0"/>
                </a:gradFill>
                <a:latin typeface="Segoe UI"/>
              </a:rPr>
              <a:t>Estimated Year of Deployment</a:t>
            </a:r>
          </a:p>
        </p:txBody>
      </p:sp>
    </p:spTree>
    <p:extLst>
      <p:ext uri="{BB962C8B-B14F-4D97-AF65-F5344CB8AC3E}">
        <p14:creationId xmlns:p14="http://schemas.microsoft.com/office/powerpoint/2010/main" val="333218633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63" y="289692"/>
            <a:ext cx="9126977" cy="899614"/>
          </a:xfrm>
        </p:spPr>
        <p:txBody>
          <a:bodyPr/>
          <a:lstStyle/>
          <a:p>
            <a:r>
              <a:rPr lang="en-US" altLang="zh-CN" sz="4000" dirty="0"/>
              <a:t>Challenges for software network functions</a:t>
            </a:r>
            <a:endParaRPr lang="zh-CN" altLang="en-US" sz="4000" dirty="0"/>
          </a:p>
        </p:txBody>
      </p:sp>
      <p:sp>
        <p:nvSpPr>
          <p:cNvPr id="3" name="Text Placeholder 2"/>
          <p:cNvSpPr>
            <a:spLocks noGrp="1"/>
          </p:cNvSpPr>
          <p:nvPr>
            <p:ph type="body" sz="quarter" idx="10"/>
          </p:nvPr>
        </p:nvSpPr>
        <p:spPr>
          <a:xfrm>
            <a:off x="269262" y="1189305"/>
            <a:ext cx="8874738" cy="5351530"/>
          </a:xfrm>
        </p:spPr>
        <p:txBody>
          <a:bodyPr/>
          <a:lstStyle/>
          <a:p>
            <a:r>
              <a:rPr lang="en-US" altLang="zh-CN" dirty="0"/>
              <a:t>Limited processing capacity</a:t>
            </a:r>
          </a:p>
          <a:p>
            <a:pPr lvl="1" defTabSz="914460">
              <a:spcAft>
                <a:spcPts val="588"/>
              </a:spcAft>
            </a:pPr>
            <a:r>
              <a:rPr lang="en-US" altLang="zh-CN" sz="2353" dirty="0">
                <a:gradFill>
                  <a:gsLst>
                    <a:gs pos="2917">
                      <a:schemeClr val="tx1"/>
                    </a:gs>
                    <a:gs pos="30000">
                      <a:schemeClr val="tx1"/>
                    </a:gs>
                  </a:gsLst>
                  <a:lin ang="5400000" scaled="0"/>
                </a:gradFill>
                <a:sym typeface="Wingdings" panose="05000000000000000000" pitchFamily="2" charset="2"/>
              </a:rPr>
              <a:t>Number of CPU cores needed for 40 </a:t>
            </a:r>
            <a:r>
              <a:rPr lang="en-US" altLang="zh-CN" sz="2353" dirty="0" err="1">
                <a:gradFill>
                  <a:gsLst>
                    <a:gs pos="2917">
                      <a:schemeClr val="tx1"/>
                    </a:gs>
                    <a:gs pos="30000">
                      <a:schemeClr val="tx1"/>
                    </a:gs>
                  </a:gsLst>
                  <a:lin ang="5400000" scaled="0"/>
                </a:gradFill>
                <a:sym typeface="Wingdings" panose="05000000000000000000" pitchFamily="2" charset="2"/>
              </a:rPr>
              <a:t>Gbps</a:t>
            </a:r>
            <a:r>
              <a:rPr lang="en-US" altLang="zh-CN" sz="2353" dirty="0">
                <a:gradFill>
                  <a:gsLst>
                    <a:gs pos="2917">
                      <a:schemeClr val="tx1"/>
                    </a:gs>
                    <a:gs pos="30000">
                      <a:schemeClr val="tx1"/>
                    </a:gs>
                  </a:gsLst>
                  <a:lin ang="5400000" scaled="0"/>
                </a:gradFill>
                <a:sym typeface="Wingdings" panose="05000000000000000000" pitchFamily="2" charset="2"/>
              </a:rPr>
              <a:t> line rate</a:t>
            </a: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endParaRPr lang="en-US" altLang="zh-CN" dirty="0">
              <a:sym typeface="Wingdings" panose="05000000000000000000" pitchFamily="2" charset="2"/>
            </a:endParaRPr>
          </a:p>
          <a:p>
            <a:r>
              <a:rPr lang="en-US" altLang="zh-CN" dirty="0">
                <a:sym typeface="Wingdings" panose="05000000000000000000" pitchFamily="2" charset="2"/>
              </a:rPr>
              <a:t>Inflated and unstable latency</a:t>
            </a:r>
          </a:p>
          <a:p>
            <a:pPr lvl="1" defTabSz="914460">
              <a:spcAft>
                <a:spcPts val="588"/>
              </a:spcAft>
            </a:pPr>
            <a:r>
              <a:rPr lang="en-US" altLang="zh-CN" sz="2353" dirty="0">
                <a:gradFill>
                  <a:gsLst>
                    <a:gs pos="2917">
                      <a:schemeClr val="tx1"/>
                    </a:gs>
                    <a:gs pos="30000">
                      <a:schemeClr val="tx1"/>
                    </a:gs>
                  </a:gsLst>
                  <a:lin ang="5400000" scaled="0"/>
                </a:gradFill>
              </a:rPr>
              <a:t>Add tens of microseconds to milliseconds latency to data plane</a:t>
            </a:r>
          </a:p>
          <a:p>
            <a:pPr lvl="1" defTabSz="914460">
              <a:spcAft>
                <a:spcPts val="588"/>
              </a:spcAft>
            </a:pPr>
            <a:r>
              <a:rPr lang="en-US" altLang="zh-CN" sz="2353" dirty="0">
                <a:gradFill>
                  <a:gsLst>
                    <a:gs pos="2917">
                      <a:schemeClr val="tx1"/>
                    </a:gs>
                    <a:gs pos="30000">
                      <a:schemeClr val="tx1"/>
                    </a:gs>
                  </a:gsLst>
                  <a:lin ang="5400000" scaled="0"/>
                </a:gradFill>
              </a:rPr>
              <a:t>Latency may grow to milliseconds under high load</a:t>
            </a:r>
          </a:p>
          <a:p>
            <a:pPr lvl="1" defTabSz="914460">
              <a:spcAft>
                <a:spcPts val="588"/>
              </a:spcAft>
            </a:pPr>
            <a:r>
              <a:rPr lang="en-US" altLang="zh-CN" sz="2353" dirty="0">
                <a:gradFill>
                  <a:gsLst>
                    <a:gs pos="2917">
                      <a:schemeClr val="tx1"/>
                    </a:gs>
                    <a:gs pos="30000">
                      <a:schemeClr val="tx1"/>
                    </a:gs>
                  </a:gsLst>
                  <a:lin ang="5400000" scaled="0"/>
                </a:gradFill>
              </a:rPr>
              <a:t>1 </a:t>
            </a:r>
            <a:r>
              <a:rPr lang="en-US" altLang="zh-CN" sz="2353" dirty="0" err="1">
                <a:gradFill>
                  <a:gsLst>
                    <a:gs pos="2917">
                      <a:schemeClr val="tx1"/>
                    </a:gs>
                    <a:gs pos="30000">
                      <a:schemeClr val="tx1"/>
                    </a:gs>
                  </a:gsLst>
                  <a:lin ang="5400000" scaled="0"/>
                </a:gradFill>
              </a:rPr>
              <a:t>ms</a:t>
            </a:r>
            <a:r>
              <a:rPr lang="en-US" altLang="zh-CN" sz="2353" dirty="0">
                <a:gradFill>
                  <a:gsLst>
                    <a:gs pos="2917">
                      <a:schemeClr val="tx1"/>
                    </a:gs>
                    <a:gs pos="30000">
                      <a:schemeClr val="tx1"/>
                    </a:gs>
                  </a:gsLst>
                  <a:lin ang="5400000" scaled="0"/>
                </a:gradFill>
              </a:rPr>
              <a:t> occasional delay would violate SLA (e.g., trading services)</a:t>
            </a:r>
          </a:p>
        </p:txBody>
      </p:sp>
      <p:graphicFrame>
        <p:nvGraphicFramePr>
          <p:cNvPr id="4" name="Table 3"/>
          <p:cNvGraphicFramePr>
            <a:graphicFrameLocks noGrp="1"/>
          </p:cNvGraphicFramePr>
          <p:nvPr/>
        </p:nvGraphicFramePr>
        <p:xfrm>
          <a:off x="410927" y="2228421"/>
          <a:ext cx="8463811" cy="2097750"/>
        </p:xfrm>
        <a:graphic>
          <a:graphicData uri="http://schemas.openxmlformats.org/drawingml/2006/table">
            <a:tbl>
              <a:tblPr firstRow="1" bandRow="1">
                <a:tableStyleId>{5C22544A-7EE6-4342-B048-85BDC9FD1C3A}</a:tableStyleId>
              </a:tblPr>
              <a:tblGrid>
                <a:gridCol w="2363538">
                  <a:extLst>
                    <a:ext uri="{9D8B030D-6E8A-4147-A177-3AD203B41FA5}">
                      <a16:colId xmlns:a16="http://schemas.microsoft.com/office/drawing/2014/main" val="20000"/>
                    </a:ext>
                  </a:extLst>
                </a:gridCol>
                <a:gridCol w="2092586">
                  <a:extLst>
                    <a:ext uri="{9D8B030D-6E8A-4147-A177-3AD203B41FA5}">
                      <a16:colId xmlns:a16="http://schemas.microsoft.com/office/drawing/2014/main" val="20001"/>
                    </a:ext>
                  </a:extLst>
                </a:gridCol>
                <a:gridCol w="1891464">
                  <a:extLst>
                    <a:ext uri="{9D8B030D-6E8A-4147-A177-3AD203B41FA5}">
                      <a16:colId xmlns:a16="http://schemas.microsoft.com/office/drawing/2014/main" val="20002"/>
                    </a:ext>
                  </a:extLst>
                </a:gridCol>
                <a:gridCol w="2116223">
                  <a:extLst>
                    <a:ext uri="{9D8B030D-6E8A-4147-A177-3AD203B41FA5}">
                      <a16:colId xmlns:a16="http://schemas.microsoft.com/office/drawing/2014/main" val="20003"/>
                    </a:ext>
                  </a:extLst>
                </a:gridCol>
              </a:tblGrid>
              <a:tr h="986151">
                <a:tc>
                  <a:txBody>
                    <a:bodyPr/>
                    <a:lstStyle/>
                    <a:p>
                      <a:r>
                        <a:rPr lang="en-US" sz="2000" dirty="0"/>
                        <a:t>Network</a:t>
                      </a:r>
                      <a:r>
                        <a:rPr lang="en-US" sz="2000" baseline="0" dirty="0"/>
                        <a:t> function</a:t>
                      </a:r>
                      <a:endParaRPr lang="en-US" sz="2000" dirty="0"/>
                    </a:p>
                  </a:txBody>
                  <a:tcPr marL="89650" marR="89650" marT="44825" marB="44825"/>
                </a:tc>
                <a:tc>
                  <a:txBody>
                    <a:bodyPr/>
                    <a:lstStyle/>
                    <a:p>
                      <a:r>
                        <a:rPr lang="en-US" sz="1800" dirty="0"/>
                        <a:t>Implementation</a:t>
                      </a:r>
                    </a:p>
                  </a:txBody>
                  <a:tcPr marL="89650" marR="89650" marT="44825" marB="44825"/>
                </a:tc>
                <a:tc>
                  <a:txBody>
                    <a:bodyPr/>
                    <a:lstStyle/>
                    <a:p>
                      <a:r>
                        <a:rPr lang="en-US" sz="2000" dirty="0"/>
                        <a:t>1500</a:t>
                      </a:r>
                      <a:r>
                        <a:rPr lang="en-US" sz="2000" baseline="0" dirty="0"/>
                        <a:t>B </a:t>
                      </a:r>
                      <a:r>
                        <a:rPr lang="en-US" sz="2000" baseline="0" dirty="0" err="1"/>
                        <a:t>pkt</a:t>
                      </a:r>
                      <a:r>
                        <a:rPr lang="en-US" sz="2000" baseline="0" dirty="0"/>
                        <a:t> @ 40 </a:t>
                      </a:r>
                      <a:r>
                        <a:rPr lang="en-US" sz="2000" baseline="0" dirty="0" err="1"/>
                        <a:t>Gbps</a:t>
                      </a:r>
                      <a:r>
                        <a:rPr lang="en-US" sz="2000" baseline="0" dirty="0"/>
                        <a:t> (normal case)</a:t>
                      </a:r>
                      <a:endParaRPr lang="en-US" sz="2000" dirty="0"/>
                    </a:p>
                  </a:txBody>
                  <a:tcPr marL="89650" marR="89650" marT="44825" marB="44825"/>
                </a:tc>
                <a:tc>
                  <a:txBody>
                    <a:bodyPr/>
                    <a:lstStyle/>
                    <a:p>
                      <a:r>
                        <a:rPr lang="en-US" sz="2000" dirty="0"/>
                        <a:t>64B </a:t>
                      </a:r>
                      <a:r>
                        <a:rPr lang="en-US" sz="2000" dirty="0" err="1"/>
                        <a:t>pkt</a:t>
                      </a:r>
                      <a:r>
                        <a:rPr lang="en-US" sz="2000" dirty="0"/>
                        <a:t> @ 40 </a:t>
                      </a:r>
                      <a:r>
                        <a:rPr lang="en-US" sz="2000" dirty="0" err="1"/>
                        <a:t>Gbps</a:t>
                      </a:r>
                      <a:r>
                        <a:rPr lang="en-US" sz="2000" dirty="0"/>
                        <a:t> (worst</a:t>
                      </a:r>
                      <a:r>
                        <a:rPr lang="en-US" sz="2000" baseline="0" dirty="0"/>
                        <a:t>-case estimate</a:t>
                      </a:r>
                      <a:r>
                        <a:rPr lang="en-US" sz="2000" dirty="0"/>
                        <a:t>)</a:t>
                      </a:r>
                    </a:p>
                  </a:txBody>
                  <a:tcPr marL="89650" marR="89650" marT="44825" marB="44825"/>
                </a:tc>
                <a:extLst>
                  <a:ext uri="{0D108BD9-81ED-4DB2-BD59-A6C34878D82A}">
                    <a16:rowId xmlns:a16="http://schemas.microsoft.com/office/drawing/2014/main" val="10000"/>
                  </a:ext>
                </a:extLst>
              </a:tr>
              <a:tr h="687318">
                <a:tc>
                  <a:txBody>
                    <a:bodyPr/>
                    <a:lstStyle/>
                    <a:p>
                      <a:r>
                        <a:rPr lang="en-US" sz="2000" dirty="0">
                          <a:solidFill>
                            <a:schemeClr val="tx1">
                              <a:lumMod val="50000"/>
                            </a:schemeClr>
                          </a:solidFill>
                        </a:rPr>
                        <a:t>NVGRE</a:t>
                      </a:r>
                      <a:r>
                        <a:rPr lang="en-US" sz="2000" baseline="0" dirty="0">
                          <a:solidFill>
                            <a:schemeClr val="tx1">
                              <a:lumMod val="50000"/>
                            </a:schemeClr>
                          </a:solidFill>
                        </a:rPr>
                        <a:t> tunnel encapsulation</a:t>
                      </a:r>
                      <a:endParaRPr lang="en-US" sz="2000" dirty="0">
                        <a:solidFill>
                          <a:schemeClr val="tx1">
                            <a:lumMod val="50000"/>
                          </a:schemeClr>
                        </a:solidFill>
                      </a:endParaRPr>
                    </a:p>
                  </a:txBody>
                  <a:tcPr marL="89650" marR="89650" marT="44825" marB="44825"/>
                </a:tc>
                <a:tc>
                  <a:txBody>
                    <a:bodyPr/>
                    <a:lstStyle/>
                    <a:p>
                      <a:r>
                        <a:rPr lang="en-US" sz="2000" dirty="0">
                          <a:solidFill>
                            <a:schemeClr val="tx1">
                              <a:lumMod val="50000"/>
                            </a:schemeClr>
                          </a:solidFill>
                        </a:rPr>
                        <a:t>Hyper-V</a:t>
                      </a:r>
                      <a:r>
                        <a:rPr lang="en-US" sz="2000" baseline="0" dirty="0">
                          <a:solidFill>
                            <a:schemeClr val="tx1">
                              <a:lumMod val="50000"/>
                            </a:schemeClr>
                          </a:solidFill>
                        </a:rPr>
                        <a:t> virtual switch</a:t>
                      </a:r>
                      <a:endParaRPr lang="en-US" sz="2000" dirty="0">
                        <a:solidFill>
                          <a:schemeClr val="tx1">
                            <a:lumMod val="50000"/>
                          </a:schemeClr>
                        </a:solidFill>
                      </a:endParaRPr>
                    </a:p>
                  </a:txBody>
                  <a:tcPr marL="89650" marR="89650" marT="44825" marB="44825"/>
                </a:tc>
                <a:tc>
                  <a:txBody>
                    <a:bodyPr/>
                    <a:lstStyle/>
                    <a:p>
                      <a:r>
                        <a:rPr lang="en-US" sz="2000" b="1" dirty="0">
                          <a:solidFill>
                            <a:schemeClr val="tx1">
                              <a:lumMod val="50000"/>
                            </a:schemeClr>
                          </a:solidFill>
                        </a:rPr>
                        <a:t>5</a:t>
                      </a:r>
                    </a:p>
                  </a:txBody>
                  <a:tcPr marL="89650" marR="89650" marT="44825" marB="44825"/>
                </a:tc>
                <a:tc>
                  <a:txBody>
                    <a:bodyPr/>
                    <a:lstStyle/>
                    <a:p>
                      <a:r>
                        <a:rPr lang="en-US" sz="2000" b="1" dirty="0">
                          <a:solidFill>
                            <a:schemeClr val="tx1">
                              <a:lumMod val="50000"/>
                            </a:schemeClr>
                          </a:solidFill>
                        </a:rPr>
                        <a:t>100</a:t>
                      </a:r>
                    </a:p>
                  </a:txBody>
                  <a:tcPr marL="89650" marR="89650" marT="44825" marB="44825"/>
                </a:tc>
                <a:extLst>
                  <a:ext uri="{0D108BD9-81ED-4DB2-BD59-A6C34878D82A}">
                    <a16:rowId xmlns:a16="http://schemas.microsoft.com/office/drawing/2014/main" val="10001"/>
                  </a:ext>
                </a:extLst>
              </a:tr>
              <a:tr h="388484">
                <a:tc>
                  <a:txBody>
                    <a:bodyPr/>
                    <a:lstStyle/>
                    <a:p>
                      <a:r>
                        <a:rPr lang="en-US" sz="2000" dirty="0">
                          <a:solidFill>
                            <a:schemeClr val="tx1">
                              <a:lumMod val="50000"/>
                            </a:schemeClr>
                          </a:solidFill>
                        </a:rPr>
                        <a:t>Firewall (8K rules)</a:t>
                      </a:r>
                    </a:p>
                  </a:txBody>
                  <a:tcPr marL="89650" marR="89650" marT="44825" marB="44825"/>
                </a:tc>
                <a:tc>
                  <a:txBody>
                    <a:bodyPr/>
                    <a:lstStyle/>
                    <a:p>
                      <a:r>
                        <a:rPr lang="en-US" sz="2000" dirty="0">
                          <a:solidFill>
                            <a:schemeClr val="tx1">
                              <a:lumMod val="50000"/>
                            </a:schemeClr>
                          </a:solidFill>
                        </a:rPr>
                        <a:t>Linux</a:t>
                      </a:r>
                      <a:r>
                        <a:rPr lang="en-US" sz="2000" baseline="0" dirty="0">
                          <a:solidFill>
                            <a:schemeClr val="tx1">
                              <a:lumMod val="50000"/>
                            </a:schemeClr>
                          </a:solidFill>
                        </a:rPr>
                        <a:t> </a:t>
                      </a:r>
                      <a:r>
                        <a:rPr lang="en-US" sz="2000" baseline="0" dirty="0" err="1">
                          <a:solidFill>
                            <a:schemeClr val="tx1">
                              <a:lumMod val="50000"/>
                            </a:schemeClr>
                          </a:solidFill>
                        </a:rPr>
                        <a:t>iptables</a:t>
                      </a:r>
                      <a:endParaRPr lang="en-US" sz="2000" dirty="0">
                        <a:solidFill>
                          <a:schemeClr val="tx1">
                            <a:lumMod val="50000"/>
                          </a:schemeClr>
                        </a:solidFill>
                      </a:endParaRPr>
                    </a:p>
                  </a:txBody>
                  <a:tcPr marL="89650" marR="89650" marT="44825" marB="44825"/>
                </a:tc>
                <a:tc>
                  <a:txBody>
                    <a:bodyPr/>
                    <a:lstStyle/>
                    <a:p>
                      <a:r>
                        <a:rPr lang="en-US" sz="2000" b="1" dirty="0">
                          <a:solidFill>
                            <a:schemeClr val="tx1">
                              <a:lumMod val="50000"/>
                            </a:schemeClr>
                          </a:solidFill>
                        </a:rPr>
                        <a:t>21</a:t>
                      </a:r>
                    </a:p>
                  </a:txBody>
                  <a:tcPr marL="89650" marR="89650" marT="44825" marB="44825"/>
                </a:tc>
                <a:tc>
                  <a:txBody>
                    <a:bodyPr/>
                    <a:lstStyle/>
                    <a:p>
                      <a:r>
                        <a:rPr lang="en-US" sz="2000" b="1" dirty="0">
                          <a:solidFill>
                            <a:schemeClr val="tx1">
                              <a:lumMod val="50000"/>
                            </a:schemeClr>
                          </a:solidFill>
                        </a:rPr>
                        <a:t>480</a:t>
                      </a:r>
                    </a:p>
                  </a:txBody>
                  <a:tcPr marL="89650" marR="89650" marT="44825" marB="44825"/>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4294967295"/>
          </p:nvPr>
        </p:nvSpPr>
        <p:spPr>
          <a:xfrm>
            <a:off x="6457611" y="6356637"/>
            <a:ext cx="2057595" cy="364204"/>
          </a:xfrm>
          <a:prstGeom prst="rect">
            <a:avLst/>
          </a:prstGeom>
        </p:spPr>
        <p:txBody>
          <a:bodyPr/>
          <a:lstStyle/>
          <a:p>
            <a:pPr defTabSz="914460"/>
            <a:fld id="{368F0CB9-5443-48E8-ADD3-3F8A68C2523D}" type="slidenum">
              <a:rPr lang="en-US" sz="1765">
                <a:solidFill>
                  <a:srgbClr val="505050"/>
                </a:solidFill>
                <a:latin typeface="Segoe UI"/>
              </a:rPr>
              <a:pPr defTabSz="914460"/>
              <a:t>5</a:t>
            </a:fld>
            <a:endParaRPr lang="en-US" sz="1765">
              <a:solidFill>
                <a:srgbClr val="505050"/>
              </a:solidFill>
              <a:latin typeface="Segoe UI"/>
            </a:endParaRPr>
          </a:p>
        </p:txBody>
      </p:sp>
    </p:spTree>
    <p:extLst>
      <p:ext uri="{BB962C8B-B14F-4D97-AF65-F5344CB8AC3E}">
        <p14:creationId xmlns:p14="http://schemas.microsoft.com/office/powerpoint/2010/main" val="478151448"/>
      </p:ext>
    </p:extLst>
  </p:cSld>
  <p:clrMapOvr>
    <a:masterClrMapping/>
  </p:clrMapOvr>
  <p:transition advTm="54981">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252812" y="1033517"/>
            <a:ext cx="2768571" cy="3857069"/>
          </a:xfrm>
          <a:prstGeom prst="rect">
            <a:avLst/>
          </a:prstGeom>
        </p:spPr>
      </p:pic>
      <p:pic>
        <p:nvPicPr>
          <p:cNvPr id="5" name="Picture 4"/>
          <p:cNvPicPr>
            <a:picLocks noChangeAspect="1"/>
          </p:cNvPicPr>
          <p:nvPr/>
        </p:nvPicPr>
        <p:blipFill>
          <a:blip r:embed="rId4"/>
          <a:stretch>
            <a:fillRect/>
          </a:stretch>
        </p:blipFill>
        <p:spPr>
          <a:xfrm>
            <a:off x="5912298" y="5079769"/>
            <a:ext cx="3231703" cy="1294467"/>
          </a:xfrm>
          <a:prstGeom prst="rect">
            <a:avLst/>
          </a:prstGeom>
        </p:spPr>
      </p:pic>
      <p:sp>
        <p:nvSpPr>
          <p:cNvPr id="2" name="Title 1"/>
          <p:cNvSpPr>
            <a:spLocks noGrp="1"/>
          </p:cNvSpPr>
          <p:nvPr>
            <p:ph type="title"/>
          </p:nvPr>
        </p:nvSpPr>
        <p:spPr>
          <a:xfrm>
            <a:off x="269263" y="291282"/>
            <a:ext cx="8761119" cy="899614"/>
          </a:xfrm>
        </p:spPr>
        <p:txBody>
          <a:bodyPr/>
          <a:lstStyle/>
          <a:p>
            <a:r>
              <a:rPr lang="en-US" altLang="zh-CN" dirty="0"/>
              <a:t>FPGAs in the cloud</a:t>
            </a:r>
            <a:endParaRPr lang="zh-CN" altLang="en-US" dirty="0"/>
          </a:p>
        </p:txBody>
      </p:sp>
      <p:sp>
        <p:nvSpPr>
          <p:cNvPr id="14" name="Rectangle 13"/>
          <p:cNvSpPr/>
          <p:nvPr/>
        </p:nvSpPr>
        <p:spPr bwMode="auto">
          <a:xfrm>
            <a:off x="6054220" y="3805261"/>
            <a:ext cx="1848860" cy="1295910"/>
          </a:xfrm>
          <a:prstGeom prst="rect">
            <a:avLst/>
          </a:prstGeom>
          <a:solidFill>
            <a:schemeClr val="bg1"/>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dirty="0">
              <a:gradFill>
                <a:gsLst>
                  <a:gs pos="5833">
                    <a:srgbClr val="505050">
                      <a:lumMod val="50000"/>
                    </a:srgbClr>
                  </a:gs>
                  <a:gs pos="100000">
                    <a:srgbClr val="505050">
                      <a:lumMod val="50000"/>
                    </a:srgbClr>
                  </a:gs>
                </a:gsLst>
                <a:lin ang="5400000" scaled="0"/>
              </a:gradFill>
              <a:latin typeface="Segoe UI"/>
            </a:endParaRPr>
          </a:p>
        </p:txBody>
      </p:sp>
      <p:sp>
        <p:nvSpPr>
          <p:cNvPr id="3" name="Text Placeholder 2"/>
          <p:cNvSpPr>
            <a:spLocks noGrp="1"/>
          </p:cNvSpPr>
          <p:nvPr>
            <p:ph type="body" sz="quarter" idx="10"/>
          </p:nvPr>
        </p:nvSpPr>
        <p:spPr>
          <a:xfrm>
            <a:off x="269263" y="1189306"/>
            <a:ext cx="8874738" cy="5217292"/>
          </a:xfrm>
        </p:spPr>
        <p:txBody>
          <a:bodyPr/>
          <a:lstStyle/>
          <a:p>
            <a:r>
              <a:rPr lang="en-US" altLang="zh-CN" dirty="0"/>
              <a:t>FPGA-based </a:t>
            </a:r>
            <a:r>
              <a:rPr lang="en-US" altLang="zh-CN" dirty="0" err="1"/>
              <a:t>SmartNIC</a:t>
            </a:r>
            <a:endParaRPr lang="en-US" altLang="zh-CN" dirty="0"/>
          </a:p>
          <a:p>
            <a:pPr lvl="1" defTabSz="914460">
              <a:spcAft>
                <a:spcPts val="588"/>
              </a:spcAft>
            </a:pPr>
            <a:r>
              <a:rPr lang="en-US" altLang="zh-CN" sz="2353" dirty="0">
                <a:gradFill>
                  <a:gsLst>
                    <a:gs pos="2917">
                      <a:schemeClr val="tx1"/>
                    </a:gs>
                    <a:gs pos="30000">
                      <a:schemeClr val="tx1"/>
                    </a:gs>
                  </a:gsLst>
                  <a:lin ang="5400000" scaled="0"/>
                </a:gradFill>
              </a:rPr>
              <a:t>Bump-in-the-wire processing between</a:t>
            </a:r>
            <a:br>
              <a:rPr lang="en-US" altLang="zh-CN" sz="2353" dirty="0">
                <a:gradFill>
                  <a:gsLst>
                    <a:gs pos="2917">
                      <a:schemeClr val="tx1"/>
                    </a:gs>
                    <a:gs pos="30000">
                      <a:schemeClr val="tx1"/>
                    </a:gs>
                  </a:gsLst>
                  <a:lin ang="5400000" scaled="0"/>
                </a:gradFill>
              </a:rPr>
            </a:br>
            <a:r>
              <a:rPr lang="en-US" altLang="zh-CN" sz="2353" dirty="0">
                <a:gradFill>
                  <a:gsLst>
                    <a:gs pos="2917">
                      <a:schemeClr val="tx1"/>
                    </a:gs>
                    <a:gs pos="30000">
                      <a:schemeClr val="tx1"/>
                    </a:gs>
                  </a:gsLst>
                  <a:lin ang="5400000" scaled="0"/>
                </a:gradFill>
              </a:rPr>
              <a:t>NIC and </a:t>
            </a:r>
            <a:r>
              <a:rPr lang="en-US" altLang="zh-CN" sz="2353" dirty="0" err="1">
                <a:gradFill>
                  <a:gsLst>
                    <a:gs pos="2917">
                      <a:schemeClr val="tx1"/>
                    </a:gs>
                    <a:gs pos="30000">
                      <a:schemeClr val="tx1"/>
                    </a:gs>
                  </a:gsLst>
                  <a:lin ang="5400000" scaled="0"/>
                </a:gradFill>
              </a:rPr>
              <a:t>ToR</a:t>
            </a:r>
            <a:r>
              <a:rPr lang="en-US" altLang="zh-CN" sz="2353" dirty="0">
                <a:gradFill>
                  <a:gsLst>
                    <a:gs pos="2917">
                      <a:schemeClr val="tx1"/>
                    </a:gs>
                    <a:gs pos="30000">
                      <a:schemeClr val="tx1"/>
                    </a:gs>
                  </a:gsLst>
                  <a:lin ang="5400000" scaled="0"/>
                </a:gradFill>
              </a:rPr>
              <a:t> switch</a:t>
            </a:r>
            <a:r>
              <a:rPr lang="en-US" altLang="zh-CN" sz="2353" baseline="30000" dirty="0">
                <a:gradFill>
                  <a:gsLst>
                    <a:gs pos="2917">
                      <a:schemeClr val="tx1"/>
                    </a:gs>
                    <a:gs pos="30000">
                      <a:schemeClr val="tx1"/>
                    </a:gs>
                  </a:gsLst>
                  <a:lin ang="5400000" scaled="0"/>
                </a:gradFill>
              </a:rPr>
              <a:t>[1]</a:t>
            </a:r>
          </a:p>
          <a:p>
            <a:r>
              <a:rPr lang="en-US" altLang="zh-CN" dirty="0"/>
              <a:t>Why FPGA?</a:t>
            </a:r>
            <a:endParaRPr lang="en-US" sz="2353" dirty="0"/>
          </a:p>
          <a:p>
            <a:pPr lvl="1" defTabSz="914460">
              <a:spcAft>
                <a:spcPts val="588"/>
              </a:spcAft>
            </a:pPr>
            <a:r>
              <a:rPr lang="en-US" altLang="zh-CN" sz="2353" dirty="0">
                <a:gradFill>
                  <a:gsLst>
                    <a:gs pos="2917">
                      <a:schemeClr val="tx1"/>
                    </a:gs>
                    <a:gs pos="30000">
                      <a:schemeClr val="tx1"/>
                    </a:gs>
                  </a:gsLst>
                  <a:lin ang="5400000" scaled="0"/>
                </a:gradFill>
              </a:rPr>
              <a:t>Massive parallelism</a:t>
            </a:r>
          </a:p>
          <a:p>
            <a:pPr lvl="1" defTabSz="914460">
              <a:spcBef>
                <a:spcPts val="0"/>
              </a:spcBef>
            </a:pPr>
            <a:r>
              <a:rPr lang="en-US" altLang="zh-CN" dirty="0">
                <a:gradFill>
                  <a:gsLst>
                    <a:gs pos="2917">
                      <a:schemeClr val="tx1"/>
                    </a:gs>
                    <a:gs pos="30000">
                      <a:schemeClr val="tx1"/>
                    </a:gs>
                  </a:gsLst>
                  <a:lin ang="5400000" scaled="0"/>
                </a:gradFill>
              </a:rPr>
              <a:t>     - Millions of logic elements      Thousands of “cores” in parallel</a:t>
            </a:r>
          </a:p>
          <a:p>
            <a:pPr lvl="1" defTabSz="914460">
              <a:spcBef>
                <a:spcPts val="0"/>
              </a:spcBef>
            </a:pPr>
            <a:r>
              <a:rPr lang="en-US" altLang="zh-CN" sz="2353" dirty="0">
                <a:gradFill>
                  <a:gsLst>
                    <a:gs pos="2917">
                      <a:schemeClr val="tx1"/>
                    </a:gs>
                    <a:gs pos="30000">
                      <a:schemeClr val="tx1"/>
                    </a:gs>
                  </a:gsLst>
                  <a:lin ang="5400000" scaled="0"/>
                </a:gradFill>
              </a:rPr>
              <a:t>    - </a:t>
            </a:r>
            <a:r>
              <a:rPr lang="en-US" altLang="zh-CN" dirty="0">
                <a:gradFill>
                  <a:gsLst>
                    <a:gs pos="2917">
                      <a:schemeClr val="tx1"/>
                    </a:gs>
                    <a:gs pos="30000">
                      <a:schemeClr val="tx1"/>
                    </a:gs>
                  </a:gsLst>
                  <a:lin ang="5400000" scaled="0"/>
                </a:gradFill>
              </a:rPr>
              <a:t>Thousands of memory blocks       TB/s memory bandwidth</a:t>
            </a:r>
          </a:p>
          <a:p>
            <a:pPr lvl="1" defTabSz="914460">
              <a:spcAft>
                <a:spcPts val="588"/>
              </a:spcAft>
            </a:pPr>
            <a:r>
              <a:rPr lang="en-US" altLang="zh-CN" sz="2353" dirty="0">
                <a:gradFill>
                  <a:gsLst>
                    <a:gs pos="2917">
                      <a:schemeClr val="tx1"/>
                    </a:gs>
                    <a:gs pos="30000">
                      <a:schemeClr val="tx1"/>
                    </a:gs>
                  </a:gsLst>
                  <a:lin ang="5400000" scaled="0"/>
                </a:gradFill>
              </a:rPr>
              <a:t>Low power consumption (~20W)</a:t>
            </a:r>
          </a:p>
          <a:p>
            <a:pPr lvl="1" defTabSz="914460">
              <a:spcAft>
                <a:spcPts val="588"/>
              </a:spcAft>
            </a:pPr>
            <a:r>
              <a:rPr lang="en-US" altLang="zh-CN" sz="2353" dirty="0">
                <a:gradFill>
                  <a:gsLst>
                    <a:gs pos="2917">
                      <a:schemeClr val="tx1"/>
                    </a:gs>
                    <a:gs pos="30000">
                      <a:schemeClr val="tx1"/>
                    </a:gs>
                  </a:gsLst>
                  <a:lin ang="5400000" scaled="0"/>
                </a:gradFill>
              </a:rPr>
              <a:t>General computing platform (vs. GPU, NP)</a:t>
            </a:r>
            <a:br>
              <a:rPr lang="en-US" altLang="zh-CN" sz="2353" dirty="0">
                <a:gradFill>
                  <a:gsLst>
                    <a:gs pos="2917">
                      <a:schemeClr val="tx1"/>
                    </a:gs>
                    <a:gs pos="30000">
                      <a:schemeClr val="tx1"/>
                    </a:gs>
                  </a:gsLst>
                  <a:lin ang="5400000" scaled="0"/>
                </a:gradFill>
              </a:rPr>
            </a:br>
            <a:r>
              <a:rPr lang="en-US" altLang="zh-CN" sz="2353" dirty="0">
                <a:gradFill>
                  <a:gsLst>
                    <a:gs pos="2917">
                      <a:schemeClr val="tx1"/>
                    </a:gs>
                    <a:gs pos="30000">
                      <a:schemeClr val="tx1"/>
                    </a:gs>
                  </a:gsLst>
                  <a:lin ang="5400000" scaled="0"/>
                </a:gradFill>
              </a:rPr>
              <a:t>to accelerate various cloud services</a:t>
            </a:r>
          </a:p>
          <a:p>
            <a:pPr lvl="1" defTabSz="914460">
              <a:spcAft>
                <a:spcPts val="588"/>
              </a:spcAft>
            </a:pPr>
            <a:r>
              <a:rPr lang="en-US" altLang="zh-CN" sz="2353" dirty="0">
                <a:gradFill>
                  <a:gsLst>
                    <a:gs pos="2917">
                      <a:schemeClr val="tx1"/>
                    </a:gs>
                    <a:gs pos="30000">
                      <a:schemeClr val="tx1"/>
                    </a:gs>
                  </a:gsLst>
                  <a:lin ang="5400000" scaled="0"/>
                </a:gradFill>
              </a:rPr>
              <a:t>Mature technology with a reasonable price</a:t>
            </a:r>
            <a:endParaRPr lang="en-US" altLang="zh-CN" dirty="0">
              <a:gradFill>
                <a:gsLst>
                  <a:gs pos="2917">
                    <a:schemeClr val="tx1"/>
                  </a:gs>
                  <a:gs pos="30000">
                    <a:schemeClr val="tx1"/>
                  </a:gs>
                </a:gsLst>
                <a:lin ang="5400000" scaled="0"/>
              </a:gradFill>
            </a:endParaRPr>
          </a:p>
          <a:p>
            <a:pPr lvl="1" defTabSz="914460">
              <a:spcAft>
                <a:spcPts val="588"/>
              </a:spcAft>
            </a:pPr>
            <a:endParaRPr lang="zh-CN" altLang="en-US" dirty="0">
              <a:gradFill>
                <a:gsLst>
                  <a:gs pos="2917">
                    <a:schemeClr val="tx1"/>
                  </a:gs>
                  <a:gs pos="30000">
                    <a:schemeClr val="tx1"/>
                  </a:gs>
                </a:gsLst>
                <a:lin ang="5400000" scaled="0"/>
              </a:gradFill>
            </a:endParaRPr>
          </a:p>
        </p:txBody>
      </p:sp>
      <p:sp>
        <p:nvSpPr>
          <p:cNvPr id="4" name="Right Arrow 3"/>
          <p:cNvSpPr/>
          <p:nvPr/>
        </p:nvSpPr>
        <p:spPr bwMode="auto">
          <a:xfrm>
            <a:off x="3827784" y="3620837"/>
            <a:ext cx="260275" cy="202435"/>
          </a:xfrm>
          <a:prstGeom prst="rightArrow">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dirty="0">
              <a:gradFill>
                <a:gsLst>
                  <a:gs pos="5833">
                    <a:srgbClr val="505050">
                      <a:lumMod val="50000"/>
                    </a:srgbClr>
                  </a:gs>
                  <a:gs pos="100000">
                    <a:srgbClr val="505050">
                      <a:lumMod val="50000"/>
                    </a:srgbClr>
                  </a:gs>
                </a:gsLst>
                <a:lin ang="5400000" scaled="0"/>
              </a:gradFill>
              <a:latin typeface="Segoe UI"/>
            </a:endParaRPr>
          </a:p>
        </p:txBody>
      </p:sp>
      <p:sp>
        <p:nvSpPr>
          <p:cNvPr id="8" name="Right Arrow 7"/>
          <p:cNvSpPr/>
          <p:nvPr/>
        </p:nvSpPr>
        <p:spPr bwMode="auto">
          <a:xfrm>
            <a:off x="4295313" y="3952843"/>
            <a:ext cx="260275" cy="202435"/>
          </a:xfrm>
          <a:prstGeom prst="rightArrow">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dirty="0">
              <a:gradFill>
                <a:gsLst>
                  <a:gs pos="5833">
                    <a:srgbClr val="505050">
                      <a:lumMod val="50000"/>
                    </a:srgbClr>
                  </a:gs>
                  <a:gs pos="100000">
                    <a:srgbClr val="505050">
                      <a:lumMod val="50000"/>
                    </a:srgbClr>
                  </a:gs>
                </a:gsLst>
                <a:lin ang="5400000" scaled="0"/>
              </a:gradFill>
              <a:latin typeface="Segoe UI"/>
            </a:endParaRPr>
          </a:p>
        </p:txBody>
      </p:sp>
      <p:sp>
        <p:nvSpPr>
          <p:cNvPr id="10" name="TextBox 9"/>
          <p:cNvSpPr txBox="1"/>
          <p:nvPr/>
        </p:nvSpPr>
        <p:spPr>
          <a:xfrm>
            <a:off x="1379490" y="6410281"/>
            <a:ext cx="6352195" cy="506944"/>
          </a:xfrm>
          <a:prstGeom prst="rect">
            <a:avLst/>
          </a:prstGeom>
          <a:noFill/>
        </p:spPr>
        <p:txBody>
          <a:bodyPr wrap="none" lIns="179300" tIns="143440" rIns="179300" bIns="143440" rtlCol="0">
            <a:spAutoFit/>
          </a:bodyPr>
          <a:lstStyle/>
          <a:p>
            <a:pPr defTabSz="914460">
              <a:lnSpc>
                <a:spcPct val="90000"/>
              </a:lnSpc>
              <a:spcAft>
                <a:spcPts val="588"/>
              </a:spcAft>
            </a:pPr>
            <a:r>
              <a:rPr lang="en-US" sz="1569" dirty="0">
                <a:gradFill>
                  <a:gsLst>
                    <a:gs pos="2917">
                      <a:srgbClr val="505050"/>
                    </a:gs>
                    <a:gs pos="30000">
                      <a:srgbClr val="505050"/>
                    </a:gs>
                  </a:gsLst>
                  <a:lin ang="5400000" scaled="0"/>
                </a:gradFill>
                <a:latin typeface="Segoe UI"/>
              </a:rPr>
              <a:t>[1] Albert Greenberg, SIGCOMM’15 keynote (also the image source)</a:t>
            </a:r>
          </a:p>
        </p:txBody>
      </p:sp>
    </p:spTree>
    <p:extLst>
      <p:ext uri="{BB962C8B-B14F-4D97-AF65-F5344CB8AC3E}">
        <p14:creationId xmlns:p14="http://schemas.microsoft.com/office/powerpoint/2010/main" val="1221496435"/>
      </p:ext>
    </p:extLst>
  </p:cSld>
  <p:clrMapOvr>
    <a:masterClrMapping/>
  </p:clrMapOvr>
  <p:transition advTm="53715">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D9289F4E-006D-2F4B-9164-2B78FE3F9404}"/>
              </a:ext>
            </a:extLst>
          </p:cNvPr>
          <p:cNvSpPr>
            <a:spLocks noGrp="1"/>
          </p:cNvSpPr>
          <p:nvPr>
            <p:ph type="title"/>
          </p:nvPr>
        </p:nvSpPr>
        <p:spPr/>
        <p:txBody>
          <a:bodyPr/>
          <a:lstStyle/>
          <a:p>
            <a:r>
              <a:rPr kumimoji="1" lang="en-US" altLang="zh-CN" dirty="0"/>
              <a:t>1.</a:t>
            </a:r>
            <a:r>
              <a:rPr kumimoji="1" lang="zh-CN" altLang="en-US" dirty="0"/>
              <a:t> </a:t>
            </a:r>
            <a:r>
              <a:rPr kumimoji="1" lang="en-US" altLang="zh-CN" dirty="0"/>
              <a:t>Network Function Acceleration</a:t>
            </a:r>
            <a:endParaRPr kumimoji="1" lang="zh-CN" altLang="en-US" dirty="0"/>
          </a:p>
        </p:txBody>
      </p:sp>
      <p:sp>
        <p:nvSpPr>
          <p:cNvPr id="4" name="矩形 3">
            <a:extLst>
              <a:ext uri="{FF2B5EF4-FFF2-40B4-BE49-F238E27FC236}">
                <a16:creationId xmlns:a16="http://schemas.microsoft.com/office/drawing/2014/main" id="{905C9FF7-3B53-2041-8519-491652627DED}"/>
              </a:ext>
            </a:extLst>
          </p:cNvPr>
          <p:cNvSpPr/>
          <p:nvPr/>
        </p:nvSpPr>
        <p:spPr bwMode="auto">
          <a:xfrm>
            <a:off x="388328" y="2008891"/>
            <a:ext cx="4557214" cy="315363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rgbClr val="505050"/>
                </a:solidFill>
                <a:latin typeface="Segoe UI"/>
                <a:ea typeface="Segoe UI" pitchFamily="34" charset="0"/>
                <a:cs typeface="Segoe UI" pitchFamily="34" charset="0"/>
              </a:rPr>
              <a:t>Hypervisor</a:t>
            </a:r>
            <a:endParaRPr kumimoji="1" lang="zh-CN" altLang="en-US" sz="1765" dirty="0">
              <a:solidFill>
                <a:srgbClr val="505050"/>
              </a:solidFill>
              <a:latin typeface="Segoe UI"/>
              <a:ea typeface="Segoe UI" pitchFamily="34" charset="0"/>
              <a:cs typeface="Segoe UI" pitchFamily="34" charset="0"/>
            </a:endParaRPr>
          </a:p>
        </p:txBody>
      </p:sp>
      <p:sp>
        <p:nvSpPr>
          <p:cNvPr id="5" name="矩形 4">
            <a:extLst>
              <a:ext uri="{FF2B5EF4-FFF2-40B4-BE49-F238E27FC236}">
                <a16:creationId xmlns:a16="http://schemas.microsoft.com/office/drawing/2014/main" id="{BFD6CDE7-F92D-C640-83A4-FB56E578E332}"/>
              </a:ext>
            </a:extLst>
          </p:cNvPr>
          <p:cNvSpPr/>
          <p:nvPr/>
        </p:nvSpPr>
        <p:spPr bwMode="auto">
          <a:xfrm>
            <a:off x="537745" y="2597487"/>
            <a:ext cx="1244705" cy="115659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rgbClr val="505050"/>
                </a:solidFill>
                <a:latin typeface="Segoe UI"/>
                <a:ea typeface="Segoe UI" pitchFamily="34" charset="0"/>
                <a:cs typeface="Segoe UI" pitchFamily="34" charset="0"/>
              </a:rPr>
              <a:t>VM1</a:t>
            </a:r>
            <a:endParaRPr kumimoji="1" lang="zh-CN" altLang="en-US" sz="1765" dirty="0">
              <a:solidFill>
                <a:srgbClr val="505050"/>
              </a:solidFill>
              <a:latin typeface="Segoe UI"/>
              <a:ea typeface="Segoe UI" pitchFamily="34" charset="0"/>
              <a:cs typeface="Segoe UI" pitchFamily="34" charset="0"/>
            </a:endParaRPr>
          </a:p>
        </p:txBody>
      </p:sp>
      <p:sp>
        <p:nvSpPr>
          <p:cNvPr id="7" name="矩形 6">
            <a:extLst>
              <a:ext uri="{FF2B5EF4-FFF2-40B4-BE49-F238E27FC236}">
                <a16:creationId xmlns:a16="http://schemas.microsoft.com/office/drawing/2014/main" id="{15986492-92BA-5842-A996-29C8EA285428}"/>
              </a:ext>
            </a:extLst>
          </p:cNvPr>
          <p:cNvSpPr/>
          <p:nvPr/>
        </p:nvSpPr>
        <p:spPr bwMode="auto">
          <a:xfrm>
            <a:off x="2031914" y="2593795"/>
            <a:ext cx="1244705" cy="116523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rgbClr val="505050"/>
                </a:solidFill>
                <a:latin typeface="Segoe UI"/>
                <a:ea typeface="Segoe UI" pitchFamily="34" charset="0"/>
                <a:cs typeface="Segoe UI" pitchFamily="34" charset="0"/>
              </a:rPr>
              <a:t>VM2</a:t>
            </a:r>
            <a:endParaRPr kumimoji="1" lang="zh-CN" altLang="en-US" sz="1765" dirty="0">
              <a:solidFill>
                <a:srgbClr val="505050"/>
              </a:solidFill>
              <a:latin typeface="Segoe UI"/>
              <a:ea typeface="Segoe UI" pitchFamily="34" charset="0"/>
              <a:cs typeface="Segoe UI" pitchFamily="34" charset="0"/>
            </a:endParaRPr>
          </a:p>
        </p:txBody>
      </p:sp>
      <p:sp>
        <p:nvSpPr>
          <p:cNvPr id="8" name="矩形 7">
            <a:extLst>
              <a:ext uri="{FF2B5EF4-FFF2-40B4-BE49-F238E27FC236}">
                <a16:creationId xmlns:a16="http://schemas.microsoft.com/office/drawing/2014/main" id="{D3C9FF0F-515D-EE43-8B77-DFABCE69CCCE}"/>
              </a:ext>
            </a:extLst>
          </p:cNvPr>
          <p:cNvSpPr/>
          <p:nvPr/>
        </p:nvSpPr>
        <p:spPr bwMode="auto">
          <a:xfrm>
            <a:off x="3558477" y="2593795"/>
            <a:ext cx="1237648" cy="116028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rgbClr val="505050"/>
                </a:solidFill>
                <a:latin typeface="Segoe UI"/>
                <a:ea typeface="Segoe UI" pitchFamily="34" charset="0"/>
                <a:cs typeface="Segoe UI" pitchFamily="34" charset="0"/>
              </a:rPr>
              <a:t>VM3</a:t>
            </a:r>
            <a:endParaRPr kumimoji="1" lang="zh-CN" altLang="en-US" sz="1765" dirty="0">
              <a:solidFill>
                <a:srgbClr val="505050"/>
              </a:solidFill>
              <a:latin typeface="Segoe UI"/>
              <a:ea typeface="Segoe UI" pitchFamily="34" charset="0"/>
              <a:cs typeface="Segoe UI" pitchFamily="34" charset="0"/>
            </a:endParaRPr>
          </a:p>
        </p:txBody>
      </p:sp>
      <p:sp>
        <p:nvSpPr>
          <p:cNvPr id="9" name="文本框 8">
            <a:extLst>
              <a:ext uri="{FF2B5EF4-FFF2-40B4-BE49-F238E27FC236}">
                <a16:creationId xmlns:a16="http://schemas.microsoft.com/office/drawing/2014/main" id="{117DA17E-7387-024D-B62A-6A95652C63F6}"/>
              </a:ext>
            </a:extLst>
          </p:cNvPr>
          <p:cNvSpPr txBox="1"/>
          <p:nvPr/>
        </p:nvSpPr>
        <p:spPr>
          <a:xfrm>
            <a:off x="1814532" y="1465022"/>
            <a:ext cx="2413176" cy="615540"/>
          </a:xfrm>
          <a:prstGeom prst="rect">
            <a:avLst/>
          </a:prstGeom>
          <a:noFill/>
        </p:spPr>
        <p:txBody>
          <a:bodyPr wrap="none" lIns="179300" tIns="143440" rIns="179300" bIns="143440" rtlCol="0">
            <a:spAutoFit/>
          </a:bodyPr>
          <a:lstStyle/>
          <a:p>
            <a:pPr defTabSz="914460">
              <a:lnSpc>
                <a:spcPct val="90000"/>
              </a:lnSpc>
              <a:spcAft>
                <a:spcPts val="588"/>
              </a:spcAft>
            </a:pPr>
            <a:r>
              <a:rPr kumimoji="1" lang="en-US" altLang="zh-CN" sz="2353" dirty="0">
                <a:gradFill>
                  <a:gsLst>
                    <a:gs pos="2917">
                      <a:srgbClr val="505050"/>
                    </a:gs>
                    <a:gs pos="30000">
                      <a:srgbClr val="505050"/>
                    </a:gs>
                  </a:gsLst>
                  <a:lin ang="5400000" scaled="0"/>
                </a:gradFill>
                <a:latin typeface="Segoe UI"/>
              </a:rPr>
              <a:t>Compute Node</a:t>
            </a:r>
            <a:endParaRPr kumimoji="1" lang="zh-CN" altLang="en-US" sz="2353" dirty="0">
              <a:gradFill>
                <a:gsLst>
                  <a:gs pos="2917">
                    <a:srgbClr val="505050"/>
                  </a:gs>
                  <a:gs pos="30000">
                    <a:srgbClr val="505050"/>
                  </a:gs>
                </a:gsLst>
                <a:lin ang="5400000" scaled="0"/>
              </a:gradFill>
              <a:latin typeface="Segoe UI"/>
            </a:endParaRPr>
          </a:p>
        </p:txBody>
      </p:sp>
      <p:sp>
        <p:nvSpPr>
          <p:cNvPr id="10" name="矩形 9">
            <a:extLst>
              <a:ext uri="{FF2B5EF4-FFF2-40B4-BE49-F238E27FC236}">
                <a16:creationId xmlns:a16="http://schemas.microsoft.com/office/drawing/2014/main" id="{0ADCF1B6-4885-3249-BB20-3ECAB5634B0C}"/>
              </a:ext>
            </a:extLst>
          </p:cNvPr>
          <p:cNvSpPr/>
          <p:nvPr/>
        </p:nvSpPr>
        <p:spPr bwMode="auto">
          <a:xfrm>
            <a:off x="527795" y="3876576"/>
            <a:ext cx="1494167" cy="45195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err="1">
                <a:solidFill>
                  <a:srgbClr val="FFFFFF"/>
                </a:solidFill>
                <a:latin typeface="Segoe UI"/>
                <a:ea typeface="Segoe UI" pitchFamily="34" charset="0"/>
                <a:cs typeface="Segoe UI" pitchFamily="34" charset="0"/>
              </a:rPr>
              <a:t>Virt</a:t>
            </a:r>
            <a:r>
              <a:rPr kumimoji="1" lang="en-US" altLang="zh-CN" sz="1765" dirty="0">
                <a:solidFill>
                  <a:srgbClr val="FFFFFF"/>
                </a:solidFill>
                <a:latin typeface="Segoe UI"/>
                <a:ea typeface="Segoe UI" pitchFamily="34" charset="0"/>
                <a:cs typeface="Segoe UI" pitchFamily="34" charset="0"/>
              </a:rPr>
              <a:t> Disk</a:t>
            </a:r>
            <a:endParaRPr kumimoji="1" lang="zh-CN" altLang="en-US" sz="1765" dirty="0">
              <a:solidFill>
                <a:srgbClr val="FFFFFF"/>
              </a:solidFill>
              <a:latin typeface="Segoe UI"/>
              <a:ea typeface="Segoe UI" pitchFamily="34" charset="0"/>
              <a:cs typeface="Segoe UI" pitchFamily="34" charset="0"/>
            </a:endParaRPr>
          </a:p>
        </p:txBody>
      </p:sp>
      <p:sp>
        <p:nvSpPr>
          <p:cNvPr id="11" name="矩形 10">
            <a:extLst>
              <a:ext uri="{FF2B5EF4-FFF2-40B4-BE49-F238E27FC236}">
                <a16:creationId xmlns:a16="http://schemas.microsoft.com/office/drawing/2014/main" id="{E9240595-49BB-4043-BA08-23736981EAE0}"/>
              </a:ext>
            </a:extLst>
          </p:cNvPr>
          <p:cNvSpPr/>
          <p:nvPr/>
        </p:nvSpPr>
        <p:spPr bwMode="auto">
          <a:xfrm>
            <a:off x="2166132" y="3862372"/>
            <a:ext cx="1268838" cy="45195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err="1">
                <a:solidFill>
                  <a:srgbClr val="FFFFFF"/>
                </a:solidFill>
                <a:latin typeface="Segoe UI"/>
                <a:ea typeface="Segoe UI" pitchFamily="34" charset="0"/>
                <a:cs typeface="Segoe UI" pitchFamily="34" charset="0"/>
              </a:rPr>
              <a:t>Virt</a:t>
            </a:r>
            <a:r>
              <a:rPr kumimoji="1" lang="en-US" altLang="zh-CN" sz="1765" dirty="0">
                <a:solidFill>
                  <a:srgbClr val="FFFFFF"/>
                </a:solidFill>
                <a:latin typeface="Segoe UI"/>
                <a:ea typeface="Segoe UI" pitchFamily="34" charset="0"/>
                <a:cs typeface="Segoe UI" pitchFamily="34" charset="0"/>
              </a:rPr>
              <a:t> Disk</a:t>
            </a:r>
            <a:endParaRPr kumimoji="1" lang="zh-CN" altLang="en-US" sz="1765" dirty="0">
              <a:solidFill>
                <a:srgbClr val="FFFFFF"/>
              </a:solidFill>
              <a:latin typeface="Segoe UI"/>
              <a:ea typeface="Segoe UI" pitchFamily="34" charset="0"/>
              <a:cs typeface="Segoe UI" pitchFamily="34" charset="0"/>
            </a:endParaRPr>
          </a:p>
        </p:txBody>
      </p:sp>
      <p:sp>
        <p:nvSpPr>
          <p:cNvPr id="12" name="矩形 11">
            <a:extLst>
              <a:ext uri="{FF2B5EF4-FFF2-40B4-BE49-F238E27FC236}">
                <a16:creationId xmlns:a16="http://schemas.microsoft.com/office/drawing/2014/main" id="{7DBA8945-18E5-CF43-89C1-16F6EF9F6A9A}"/>
              </a:ext>
            </a:extLst>
          </p:cNvPr>
          <p:cNvSpPr/>
          <p:nvPr/>
        </p:nvSpPr>
        <p:spPr bwMode="auto">
          <a:xfrm>
            <a:off x="3527290" y="3862372"/>
            <a:ext cx="1268835" cy="45195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err="1">
                <a:solidFill>
                  <a:srgbClr val="FFFFFF"/>
                </a:solidFill>
                <a:latin typeface="Segoe UI"/>
                <a:ea typeface="Segoe UI" pitchFamily="34" charset="0"/>
                <a:cs typeface="Segoe UI" pitchFamily="34" charset="0"/>
              </a:rPr>
              <a:t>Virt</a:t>
            </a:r>
            <a:r>
              <a:rPr kumimoji="1" lang="en-US" altLang="zh-CN" sz="1765" dirty="0">
                <a:solidFill>
                  <a:srgbClr val="FFFFFF"/>
                </a:solidFill>
                <a:latin typeface="Segoe UI"/>
                <a:ea typeface="Segoe UI" pitchFamily="34" charset="0"/>
                <a:cs typeface="Segoe UI" pitchFamily="34" charset="0"/>
              </a:rPr>
              <a:t> Net</a:t>
            </a:r>
            <a:endParaRPr kumimoji="1" lang="zh-CN" altLang="en-US" sz="1765" dirty="0">
              <a:solidFill>
                <a:srgbClr val="FFFFFF"/>
              </a:solidFill>
              <a:latin typeface="Segoe UI"/>
              <a:ea typeface="Segoe UI" pitchFamily="34" charset="0"/>
              <a:cs typeface="Segoe UI" pitchFamily="34" charset="0"/>
            </a:endParaRPr>
          </a:p>
        </p:txBody>
      </p:sp>
      <p:grpSp>
        <p:nvGrpSpPr>
          <p:cNvPr id="17" name="组合 16">
            <a:extLst>
              <a:ext uri="{FF2B5EF4-FFF2-40B4-BE49-F238E27FC236}">
                <a16:creationId xmlns:a16="http://schemas.microsoft.com/office/drawing/2014/main" id="{FCB3EA65-DAE8-6245-B34F-FE97C0BB1CEA}"/>
              </a:ext>
            </a:extLst>
          </p:cNvPr>
          <p:cNvGrpSpPr/>
          <p:nvPr/>
        </p:nvGrpSpPr>
        <p:grpSpPr>
          <a:xfrm>
            <a:off x="3003123" y="4684044"/>
            <a:ext cx="987704" cy="375139"/>
            <a:chOff x="5474805" y="4787345"/>
            <a:chExt cx="1007424" cy="382629"/>
          </a:xfrm>
        </p:grpSpPr>
        <p:sp>
          <p:nvSpPr>
            <p:cNvPr id="14" name="Rectangle 707">
              <a:extLst>
                <a:ext uri="{FF2B5EF4-FFF2-40B4-BE49-F238E27FC236}">
                  <a16:creationId xmlns:a16="http://schemas.microsoft.com/office/drawing/2014/main" id="{9ACF2078-6A7A-B547-80B4-408BBCD60A2C}"/>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5" name="Rectangle 708">
              <a:extLst>
                <a:ext uri="{FF2B5EF4-FFF2-40B4-BE49-F238E27FC236}">
                  <a16:creationId xmlns:a16="http://schemas.microsoft.com/office/drawing/2014/main" id="{2D4D1673-2355-2B4E-8984-584C8AF65E1D}"/>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6" name="Rectangle 709">
              <a:extLst>
                <a:ext uri="{FF2B5EF4-FFF2-40B4-BE49-F238E27FC236}">
                  <a16:creationId xmlns:a16="http://schemas.microsoft.com/office/drawing/2014/main" id="{B349A399-9D50-EC48-95A4-5A03D4989F0D}"/>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endPar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cxnSp>
        <p:nvCxnSpPr>
          <p:cNvPr id="19" name="直线连接符 18">
            <a:extLst>
              <a:ext uri="{FF2B5EF4-FFF2-40B4-BE49-F238E27FC236}">
                <a16:creationId xmlns:a16="http://schemas.microsoft.com/office/drawing/2014/main" id="{2DC9CE9C-1088-B547-8995-208541FB7450}"/>
              </a:ext>
            </a:extLst>
          </p:cNvPr>
          <p:cNvCxnSpPr>
            <a:cxnSpLocks/>
            <a:stCxn id="11" idx="2"/>
            <a:endCxn id="16" idx="0"/>
          </p:cNvCxnSpPr>
          <p:nvPr/>
        </p:nvCxnSpPr>
        <p:spPr>
          <a:xfrm>
            <a:off x="2800551" y="4314328"/>
            <a:ext cx="696424" cy="369715"/>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直线连接符 20">
            <a:extLst>
              <a:ext uri="{FF2B5EF4-FFF2-40B4-BE49-F238E27FC236}">
                <a16:creationId xmlns:a16="http://schemas.microsoft.com/office/drawing/2014/main" id="{98FBDEC9-D6A6-7244-85BF-C44C65C1B0C0}"/>
              </a:ext>
            </a:extLst>
          </p:cNvPr>
          <p:cNvCxnSpPr>
            <a:cxnSpLocks/>
            <a:stCxn id="12" idx="2"/>
            <a:endCxn id="16" idx="0"/>
          </p:cNvCxnSpPr>
          <p:nvPr/>
        </p:nvCxnSpPr>
        <p:spPr>
          <a:xfrm flipH="1">
            <a:off x="3496975" y="4314328"/>
            <a:ext cx="664732" cy="369715"/>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cxnSp>
        <p:nvCxnSpPr>
          <p:cNvPr id="22" name="直线连接符 21">
            <a:extLst>
              <a:ext uri="{FF2B5EF4-FFF2-40B4-BE49-F238E27FC236}">
                <a16:creationId xmlns:a16="http://schemas.microsoft.com/office/drawing/2014/main" id="{0BB795A8-561A-E741-AE35-C494BEE0BCA6}"/>
              </a:ext>
            </a:extLst>
          </p:cNvPr>
          <p:cNvCxnSpPr>
            <a:cxnSpLocks/>
            <a:stCxn id="10" idx="2"/>
          </p:cNvCxnSpPr>
          <p:nvPr/>
        </p:nvCxnSpPr>
        <p:spPr>
          <a:xfrm>
            <a:off x="1274879" y="4328533"/>
            <a:ext cx="1" cy="168949"/>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sp>
        <p:nvSpPr>
          <p:cNvPr id="53" name="文本框 52">
            <a:extLst>
              <a:ext uri="{FF2B5EF4-FFF2-40B4-BE49-F238E27FC236}">
                <a16:creationId xmlns:a16="http://schemas.microsoft.com/office/drawing/2014/main" id="{38ED2502-71F1-D549-9C52-0CC195D3A06D}"/>
              </a:ext>
            </a:extLst>
          </p:cNvPr>
          <p:cNvSpPr txBox="1"/>
          <p:nvPr/>
        </p:nvSpPr>
        <p:spPr>
          <a:xfrm>
            <a:off x="6294723" y="1447150"/>
            <a:ext cx="2316868" cy="615540"/>
          </a:xfrm>
          <a:prstGeom prst="rect">
            <a:avLst/>
          </a:prstGeom>
          <a:noFill/>
        </p:spPr>
        <p:txBody>
          <a:bodyPr wrap="none" lIns="179300" tIns="143440" rIns="179300" bIns="143440" rtlCol="0">
            <a:spAutoFit/>
          </a:bodyPr>
          <a:lstStyle/>
          <a:p>
            <a:pPr defTabSz="914460">
              <a:lnSpc>
                <a:spcPct val="90000"/>
              </a:lnSpc>
              <a:spcAft>
                <a:spcPts val="588"/>
              </a:spcAft>
            </a:pPr>
            <a:r>
              <a:rPr kumimoji="1" lang="en-US" altLang="zh-CN" sz="2353" dirty="0">
                <a:solidFill>
                  <a:srgbClr val="C00000"/>
                </a:solidFill>
                <a:latin typeface="Segoe UI"/>
              </a:rPr>
              <a:t>Network Node</a:t>
            </a:r>
            <a:endParaRPr kumimoji="1" lang="zh-CN" altLang="en-US" sz="2353" dirty="0">
              <a:solidFill>
                <a:srgbClr val="C00000"/>
              </a:solidFill>
              <a:latin typeface="Segoe UI"/>
            </a:endParaRPr>
          </a:p>
        </p:txBody>
      </p:sp>
      <p:sp>
        <p:nvSpPr>
          <p:cNvPr id="54" name="矩形 53">
            <a:extLst>
              <a:ext uri="{FF2B5EF4-FFF2-40B4-BE49-F238E27FC236}">
                <a16:creationId xmlns:a16="http://schemas.microsoft.com/office/drawing/2014/main" id="{D553E9BF-50F8-404C-B769-090B0306FE0F}"/>
              </a:ext>
            </a:extLst>
          </p:cNvPr>
          <p:cNvSpPr/>
          <p:nvPr/>
        </p:nvSpPr>
        <p:spPr bwMode="auto">
          <a:xfrm>
            <a:off x="5703220" y="3854940"/>
            <a:ext cx="2838920" cy="1590537"/>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kumimoji="1" lang="zh-CN" altLang="en-US" sz="1765" dirty="0">
              <a:solidFill>
                <a:srgbClr val="505050"/>
              </a:solidFill>
              <a:latin typeface="Segoe UI"/>
              <a:ea typeface="Segoe UI" pitchFamily="34" charset="0"/>
              <a:cs typeface="Segoe UI" pitchFamily="34" charset="0"/>
            </a:endParaRPr>
          </a:p>
        </p:txBody>
      </p:sp>
      <p:sp>
        <p:nvSpPr>
          <p:cNvPr id="55" name="矩形 54">
            <a:extLst>
              <a:ext uri="{FF2B5EF4-FFF2-40B4-BE49-F238E27FC236}">
                <a16:creationId xmlns:a16="http://schemas.microsoft.com/office/drawing/2014/main" id="{E8F7D9E8-C700-2543-8D2A-5E5306836DD7}"/>
              </a:ext>
            </a:extLst>
          </p:cNvPr>
          <p:cNvSpPr/>
          <p:nvPr/>
        </p:nvSpPr>
        <p:spPr bwMode="auto">
          <a:xfrm>
            <a:off x="7082107" y="3929977"/>
            <a:ext cx="1268835" cy="65810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rgbClr val="FFFFFF"/>
                </a:solidFill>
                <a:latin typeface="Segoe UI"/>
                <a:ea typeface="Segoe UI" pitchFamily="34" charset="0"/>
                <a:cs typeface="Segoe UI" pitchFamily="34" charset="0"/>
              </a:rPr>
              <a:t>Data Structure</a:t>
            </a:r>
            <a:endParaRPr kumimoji="1" lang="zh-CN" altLang="en-US" sz="1765" dirty="0">
              <a:solidFill>
                <a:srgbClr val="FFFFFF"/>
              </a:solidFill>
              <a:latin typeface="Segoe UI"/>
              <a:ea typeface="Segoe UI" pitchFamily="34" charset="0"/>
              <a:cs typeface="Segoe UI" pitchFamily="34" charset="0"/>
            </a:endParaRPr>
          </a:p>
        </p:txBody>
      </p:sp>
      <p:grpSp>
        <p:nvGrpSpPr>
          <p:cNvPr id="56" name="组合 55">
            <a:extLst>
              <a:ext uri="{FF2B5EF4-FFF2-40B4-BE49-F238E27FC236}">
                <a16:creationId xmlns:a16="http://schemas.microsoft.com/office/drawing/2014/main" id="{0AF0B9F6-3138-0942-886A-0361CCA78FA2}"/>
              </a:ext>
            </a:extLst>
          </p:cNvPr>
          <p:cNvGrpSpPr/>
          <p:nvPr/>
        </p:nvGrpSpPr>
        <p:grpSpPr>
          <a:xfrm>
            <a:off x="5904108" y="4099131"/>
            <a:ext cx="987704" cy="375139"/>
            <a:chOff x="5474805" y="4787345"/>
            <a:chExt cx="1007424" cy="382629"/>
          </a:xfrm>
        </p:grpSpPr>
        <p:sp>
          <p:nvSpPr>
            <p:cNvPr id="57" name="Rectangle 707">
              <a:extLst>
                <a:ext uri="{FF2B5EF4-FFF2-40B4-BE49-F238E27FC236}">
                  <a16:creationId xmlns:a16="http://schemas.microsoft.com/office/drawing/2014/main" id="{A0DC21C9-A8F5-5441-AE58-4485B246A683}"/>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8" name="Rectangle 708">
              <a:extLst>
                <a:ext uri="{FF2B5EF4-FFF2-40B4-BE49-F238E27FC236}">
                  <a16:creationId xmlns:a16="http://schemas.microsoft.com/office/drawing/2014/main" id="{1E0907AE-8A9D-7B41-97F4-8E572722433B}"/>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9" name="Rectangle 709">
              <a:extLst>
                <a:ext uri="{FF2B5EF4-FFF2-40B4-BE49-F238E27FC236}">
                  <a16:creationId xmlns:a16="http://schemas.microsoft.com/office/drawing/2014/main" id="{F2F279EF-EB3D-7C43-99C4-B54C593163D2}"/>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endPar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cxnSp>
        <p:nvCxnSpPr>
          <p:cNvPr id="60" name="直线连接符 59">
            <a:extLst>
              <a:ext uri="{FF2B5EF4-FFF2-40B4-BE49-F238E27FC236}">
                <a16:creationId xmlns:a16="http://schemas.microsoft.com/office/drawing/2014/main" id="{FCCB8744-C7A0-F54E-9444-BFF9EDCAFD64}"/>
              </a:ext>
            </a:extLst>
          </p:cNvPr>
          <p:cNvCxnSpPr>
            <a:cxnSpLocks/>
            <a:stCxn id="55" idx="1"/>
            <a:endCxn id="59" idx="3"/>
          </p:cNvCxnSpPr>
          <p:nvPr/>
        </p:nvCxnSpPr>
        <p:spPr>
          <a:xfrm flipH="1" flipV="1">
            <a:off x="6891812" y="4255437"/>
            <a:ext cx="190295" cy="3594"/>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sp>
        <p:nvSpPr>
          <p:cNvPr id="61" name="文本框 60">
            <a:extLst>
              <a:ext uri="{FF2B5EF4-FFF2-40B4-BE49-F238E27FC236}">
                <a16:creationId xmlns:a16="http://schemas.microsoft.com/office/drawing/2014/main" id="{C19623A9-B69F-6046-BEA2-6FEE757271E3}"/>
              </a:ext>
            </a:extLst>
          </p:cNvPr>
          <p:cNvSpPr txBox="1"/>
          <p:nvPr/>
        </p:nvSpPr>
        <p:spPr>
          <a:xfrm>
            <a:off x="6308146" y="3284240"/>
            <a:ext cx="2203055" cy="615540"/>
          </a:xfrm>
          <a:prstGeom prst="rect">
            <a:avLst/>
          </a:prstGeom>
          <a:noFill/>
        </p:spPr>
        <p:txBody>
          <a:bodyPr wrap="none" lIns="179300" tIns="143440" rIns="179300" bIns="143440" rtlCol="0">
            <a:spAutoFit/>
          </a:bodyPr>
          <a:lstStyle/>
          <a:p>
            <a:pPr defTabSz="914460">
              <a:lnSpc>
                <a:spcPct val="90000"/>
              </a:lnSpc>
              <a:spcAft>
                <a:spcPts val="588"/>
              </a:spcAft>
            </a:pPr>
            <a:r>
              <a:rPr kumimoji="1" lang="en-US" altLang="zh-CN" sz="2353" dirty="0">
                <a:gradFill>
                  <a:gsLst>
                    <a:gs pos="2917">
                      <a:srgbClr val="505050"/>
                    </a:gs>
                    <a:gs pos="30000">
                      <a:srgbClr val="505050"/>
                    </a:gs>
                  </a:gsLst>
                  <a:lin ang="5400000" scaled="0"/>
                </a:gradFill>
                <a:latin typeface="Segoe UI"/>
              </a:rPr>
              <a:t>Storage Node</a:t>
            </a:r>
            <a:endParaRPr kumimoji="1" lang="zh-CN" altLang="en-US" sz="2353" dirty="0">
              <a:gradFill>
                <a:gsLst>
                  <a:gs pos="2917">
                    <a:srgbClr val="505050"/>
                  </a:gs>
                  <a:gs pos="30000">
                    <a:srgbClr val="505050"/>
                  </a:gs>
                </a:gsLst>
                <a:lin ang="5400000" scaled="0"/>
              </a:gradFill>
              <a:latin typeface="Segoe UI"/>
            </a:endParaRPr>
          </a:p>
        </p:txBody>
      </p:sp>
      <p:sp>
        <p:nvSpPr>
          <p:cNvPr id="64" name="圆柱体 63">
            <a:extLst>
              <a:ext uri="{FF2B5EF4-FFF2-40B4-BE49-F238E27FC236}">
                <a16:creationId xmlns:a16="http://schemas.microsoft.com/office/drawing/2014/main" id="{AEDA3C78-5DE5-214B-BB7A-3ECEC3B6EEF6}"/>
              </a:ext>
            </a:extLst>
          </p:cNvPr>
          <p:cNvSpPr/>
          <p:nvPr/>
        </p:nvSpPr>
        <p:spPr bwMode="auto">
          <a:xfrm>
            <a:off x="6962670" y="4773103"/>
            <a:ext cx="1494168" cy="574455"/>
          </a:xfrm>
          <a:prstGeom prst="can">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569" dirty="0">
                <a:gradFill>
                  <a:gsLst>
                    <a:gs pos="0">
                      <a:srgbClr val="FFFFFF"/>
                    </a:gs>
                    <a:gs pos="100000">
                      <a:srgbClr val="FFFFFF"/>
                    </a:gs>
                  </a:gsLst>
                  <a:lin ang="5400000" scaled="0"/>
                </a:gradFill>
                <a:latin typeface="Segoe UI"/>
                <a:ea typeface="Segoe UI" pitchFamily="34" charset="0"/>
                <a:cs typeface="Segoe UI" pitchFamily="34" charset="0"/>
              </a:rPr>
              <a:t>DDR</a:t>
            </a:r>
            <a:r>
              <a:rPr kumimoji="1" lang="zh-CN" altLang="en-US" sz="1569" dirty="0">
                <a:gradFill>
                  <a:gsLst>
                    <a:gs pos="0">
                      <a:srgbClr val="FFFFFF"/>
                    </a:gs>
                    <a:gs pos="100000">
                      <a:srgbClr val="FFFFFF"/>
                    </a:gs>
                  </a:gsLst>
                  <a:lin ang="5400000" scaled="0"/>
                </a:gradFill>
                <a:latin typeface="Segoe UI"/>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latin typeface="Segoe UI"/>
                <a:ea typeface="Segoe UI" pitchFamily="34" charset="0"/>
                <a:cs typeface="Segoe UI" pitchFamily="34" charset="0"/>
              </a:rPr>
              <a:t>/</a:t>
            </a:r>
            <a:r>
              <a:rPr kumimoji="1" lang="zh-CN" altLang="en-US" sz="1569" dirty="0">
                <a:gradFill>
                  <a:gsLst>
                    <a:gs pos="0">
                      <a:srgbClr val="FFFFFF"/>
                    </a:gs>
                    <a:gs pos="100000">
                      <a:srgbClr val="FFFFFF"/>
                    </a:gs>
                  </a:gsLst>
                  <a:lin ang="5400000" scaled="0"/>
                </a:gradFill>
                <a:latin typeface="Segoe UI"/>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latin typeface="Segoe UI"/>
                <a:ea typeface="Segoe UI" pitchFamily="34" charset="0"/>
                <a:cs typeface="Segoe UI" pitchFamily="34" charset="0"/>
              </a:rPr>
              <a:t>Flash</a:t>
            </a:r>
            <a:endParaRPr kumimoji="1" lang="zh-CN" altLang="en-US" sz="1569" dirty="0">
              <a:gradFill>
                <a:gsLst>
                  <a:gs pos="0">
                    <a:srgbClr val="FFFFFF"/>
                  </a:gs>
                  <a:gs pos="100000">
                    <a:srgbClr val="FFFFFF"/>
                  </a:gs>
                </a:gsLst>
                <a:lin ang="5400000" scaled="0"/>
              </a:gradFill>
              <a:latin typeface="Segoe UI"/>
              <a:ea typeface="Segoe UI" pitchFamily="34" charset="0"/>
              <a:cs typeface="Segoe UI" pitchFamily="34" charset="0"/>
            </a:endParaRPr>
          </a:p>
        </p:txBody>
      </p:sp>
      <p:cxnSp>
        <p:nvCxnSpPr>
          <p:cNvPr id="65" name="直线连接符 64">
            <a:extLst>
              <a:ext uri="{FF2B5EF4-FFF2-40B4-BE49-F238E27FC236}">
                <a16:creationId xmlns:a16="http://schemas.microsoft.com/office/drawing/2014/main" id="{991A14A6-E33E-A444-9165-BAA8DADB5705}"/>
              </a:ext>
            </a:extLst>
          </p:cNvPr>
          <p:cNvCxnSpPr>
            <a:cxnSpLocks/>
            <a:stCxn id="55" idx="2"/>
            <a:endCxn id="64" idx="1"/>
          </p:cNvCxnSpPr>
          <p:nvPr/>
        </p:nvCxnSpPr>
        <p:spPr>
          <a:xfrm flipH="1">
            <a:off x="7709754" y="4588086"/>
            <a:ext cx="6771" cy="185017"/>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cxnSp>
        <p:nvCxnSpPr>
          <p:cNvPr id="80" name="直线连接符 79">
            <a:extLst>
              <a:ext uri="{FF2B5EF4-FFF2-40B4-BE49-F238E27FC236}">
                <a16:creationId xmlns:a16="http://schemas.microsoft.com/office/drawing/2014/main" id="{53095228-A853-8147-95A4-133672639B1A}"/>
              </a:ext>
            </a:extLst>
          </p:cNvPr>
          <p:cNvCxnSpPr>
            <a:cxnSpLocks/>
          </p:cNvCxnSpPr>
          <p:nvPr/>
        </p:nvCxnSpPr>
        <p:spPr>
          <a:xfrm>
            <a:off x="5315499" y="2528390"/>
            <a:ext cx="0" cy="2634151"/>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直线连接符 80">
            <a:extLst>
              <a:ext uri="{FF2B5EF4-FFF2-40B4-BE49-F238E27FC236}">
                <a16:creationId xmlns:a16="http://schemas.microsoft.com/office/drawing/2014/main" id="{C1587156-0B2D-4742-93DF-5158BDE00D2F}"/>
              </a:ext>
            </a:extLst>
          </p:cNvPr>
          <p:cNvCxnSpPr>
            <a:cxnSpLocks/>
          </p:cNvCxnSpPr>
          <p:nvPr/>
        </p:nvCxnSpPr>
        <p:spPr>
          <a:xfrm>
            <a:off x="5319085" y="2528389"/>
            <a:ext cx="57443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直线连接符 83">
            <a:extLst>
              <a:ext uri="{FF2B5EF4-FFF2-40B4-BE49-F238E27FC236}">
                <a16:creationId xmlns:a16="http://schemas.microsoft.com/office/drawing/2014/main" id="{C8B21BFF-6591-3240-923B-8E1BAEF5135A}"/>
              </a:ext>
            </a:extLst>
          </p:cNvPr>
          <p:cNvCxnSpPr>
            <a:cxnSpLocks/>
          </p:cNvCxnSpPr>
          <p:nvPr/>
        </p:nvCxnSpPr>
        <p:spPr>
          <a:xfrm>
            <a:off x="5329678" y="4269955"/>
            <a:ext cx="57443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直线连接符 84">
            <a:extLst>
              <a:ext uri="{FF2B5EF4-FFF2-40B4-BE49-F238E27FC236}">
                <a16:creationId xmlns:a16="http://schemas.microsoft.com/office/drawing/2014/main" id="{B9101595-9DFF-B748-878D-B9B81CFECF3F}"/>
              </a:ext>
            </a:extLst>
          </p:cNvPr>
          <p:cNvCxnSpPr>
            <a:cxnSpLocks/>
          </p:cNvCxnSpPr>
          <p:nvPr/>
        </p:nvCxnSpPr>
        <p:spPr>
          <a:xfrm>
            <a:off x="3990827" y="4871133"/>
            <a:ext cx="1328257"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1" name="文本框 90">
            <a:extLst>
              <a:ext uri="{FF2B5EF4-FFF2-40B4-BE49-F238E27FC236}">
                <a16:creationId xmlns:a16="http://schemas.microsoft.com/office/drawing/2014/main" id="{8060A78F-F9AE-0340-958F-E2A7E314E571}"/>
              </a:ext>
            </a:extLst>
          </p:cNvPr>
          <p:cNvSpPr txBox="1"/>
          <p:nvPr/>
        </p:nvSpPr>
        <p:spPr>
          <a:xfrm>
            <a:off x="3669876" y="5079856"/>
            <a:ext cx="2164903" cy="506985"/>
          </a:xfrm>
          <a:prstGeom prst="rect">
            <a:avLst/>
          </a:prstGeom>
          <a:noFill/>
        </p:spPr>
        <p:txBody>
          <a:bodyPr wrap="none" lIns="179300" tIns="143440" rIns="179300" bIns="143440" rtlCol="0">
            <a:spAutoFit/>
          </a:bodyPr>
          <a:lstStyle/>
          <a:p>
            <a:pPr defTabSz="914460">
              <a:lnSpc>
                <a:spcPct val="90000"/>
              </a:lnSpc>
              <a:spcAft>
                <a:spcPts val="588"/>
              </a:spcAft>
            </a:pPr>
            <a:r>
              <a:rPr kumimoji="1" lang="en-US" altLang="zh-CN" sz="1569" dirty="0">
                <a:gradFill>
                  <a:gsLst>
                    <a:gs pos="2917">
                      <a:srgbClr val="505050"/>
                    </a:gs>
                    <a:gs pos="30000">
                      <a:srgbClr val="505050"/>
                    </a:gs>
                  </a:gsLst>
                  <a:lin ang="5400000" scaled="0"/>
                </a:gradFill>
                <a:latin typeface="Segoe UI"/>
              </a:rPr>
              <a:t>Data center network</a:t>
            </a:r>
            <a:endParaRPr kumimoji="1" lang="zh-CN" altLang="en-US" sz="1569" dirty="0">
              <a:gradFill>
                <a:gsLst>
                  <a:gs pos="2917">
                    <a:srgbClr val="505050"/>
                  </a:gs>
                  <a:gs pos="30000">
                    <a:srgbClr val="505050"/>
                  </a:gs>
                </a:gsLst>
                <a:lin ang="5400000" scaled="0"/>
              </a:gradFill>
              <a:latin typeface="Segoe UI"/>
            </a:endParaRPr>
          </a:p>
        </p:txBody>
      </p:sp>
      <p:sp>
        <p:nvSpPr>
          <p:cNvPr id="51" name="矩形 50">
            <a:extLst>
              <a:ext uri="{FF2B5EF4-FFF2-40B4-BE49-F238E27FC236}">
                <a16:creationId xmlns:a16="http://schemas.microsoft.com/office/drawing/2014/main" id="{44A385C2-4B96-A24A-B3B5-84ADEBD3ACE5}"/>
              </a:ext>
            </a:extLst>
          </p:cNvPr>
          <p:cNvSpPr/>
          <p:nvPr/>
        </p:nvSpPr>
        <p:spPr bwMode="auto">
          <a:xfrm>
            <a:off x="602916" y="3054810"/>
            <a:ext cx="1134945" cy="2582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rgbClr val="505050"/>
                </a:solidFill>
                <a:latin typeface="Segoe UI"/>
                <a:ea typeface="Segoe UI" pitchFamily="34" charset="0"/>
                <a:cs typeface="Segoe UI" pitchFamily="34" charset="0"/>
              </a:rPr>
              <a:t>App</a:t>
            </a:r>
            <a:endParaRPr kumimoji="1" lang="zh-CN" altLang="en-US" sz="1373" dirty="0">
              <a:solidFill>
                <a:srgbClr val="505050"/>
              </a:solidFill>
              <a:latin typeface="Segoe UI"/>
              <a:ea typeface="Segoe UI" pitchFamily="34" charset="0"/>
              <a:cs typeface="Segoe UI" pitchFamily="34" charset="0"/>
            </a:endParaRPr>
          </a:p>
        </p:txBody>
      </p:sp>
      <p:sp>
        <p:nvSpPr>
          <p:cNvPr id="52" name="矩形 51">
            <a:extLst>
              <a:ext uri="{FF2B5EF4-FFF2-40B4-BE49-F238E27FC236}">
                <a16:creationId xmlns:a16="http://schemas.microsoft.com/office/drawing/2014/main" id="{8E389DF1-0AFB-D44E-A374-AB588E21C218}"/>
              </a:ext>
            </a:extLst>
          </p:cNvPr>
          <p:cNvSpPr/>
          <p:nvPr/>
        </p:nvSpPr>
        <p:spPr bwMode="auto">
          <a:xfrm>
            <a:off x="601561" y="3428352"/>
            <a:ext cx="1134945" cy="25822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rgbClr val="FFFFFF"/>
                </a:solidFill>
                <a:latin typeface="Segoe UI"/>
                <a:ea typeface="Segoe UI" pitchFamily="34" charset="0"/>
                <a:cs typeface="Segoe UI" pitchFamily="34" charset="0"/>
              </a:rPr>
              <a:t>OS</a:t>
            </a:r>
            <a:endParaRPr kumimoji="1" lang="zh-CN" altLang="en-US" sz="1373" dirty="0">
              <a:solidFill>
                <a:srgbClr val="FFFFFF"/>
              </a:solidFill>
              <a:latin typeface="Segoe UI"/>
              <a:ea typeface="Segoe UI" pitchFamily="34" charset="0"/>
              <a:cs typeface="Segoe UI" pitchFamily="34" charset="0"/>
            </a:endParaRPr>
          </a:p>
        </p:txBody>
      </p:sp>
      <p:sp>
        <p:nvSpPr>
          <p:cNvPr id="66" name="矩形 65">
            <a:extLst>
              <a:ext uri="{FF2B5EF4-FFF2-40B4-BE49-F238E27FC236}">
                <a16:creationId xmlns:a16="http://schemas.microsoft.com/office/drawing/2014/main" id="{C53C2124-4680-8543-A990-DAC44EB84EB4}"/>
              </a:ext>
            </a:extLst>
          </p:cNvPr>
          <p:cNvSpPr/>
          <p:nvPr/>
        </p:nvSpPr>
        <p:spPr bwMode="auto">
          <a:xfrm>
            <a:off x="2101055" y="3048410"/>
            <a:ext cx="1134945" cy="2582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rgbClr val="505050"/>
                </a:solidFill>
                <a:latin typeface="Segoe UI"/>
                <a:ea typeface="Segoe UI" pitchFamily="34" charset="0"/>
                <a:cs typeface="Segoe UI" pitchFamily="34" charset="0"/>
              </a:rPr>
              <a:t>App</a:t>
            </a:r>
            <a:endParaRPr kumimoji="1" lang="zh-CN" altLang="en-US" sz="1373" dirty="0">
              <a:solidFill>
                <a:srgbClr val="505050"/>
              </a:solidFill>
              <a:latin typeface="Segoe UI"/>
              <a:ea typeface="Segoe UI" pitchFamily="34" charset="0"/>
              <a:cs typeface="Segoe UI" pitchFamily="34" charset="0"/>
            </a:endParaRPr>
          </a:p>
        </p:txBody>
      </p:sp>
      <p:sp>
        <p:nvSpPr>
          <p:cNvPr id="67" name="矩形 66">
            <a:extLst>
              <a:ext uri="{FF2B5EF4-FFF2-40B4-BE49-F238E27FC236}">
                <a16:creationId xmlns:a16="http://schemas.microsoft.com/office/drawing/2014/main" id="{67838F13-62E1-0D4F-80D6-ECA6AE1F73FA}"/>
              </a:ext>
            </a:extLst>
          </p:cNvPr>
          <p:cNvSpPr/>
          <p:nvPr/>
        </p:nvSpPr>
        <p:spPr bwMode="auto">
          <a:xfrm>
            <a:off x="2099700" y="3421952"/>
            <a:ext cx="1134945" cy="25822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rgbClr val="FFFFFF"/>
                </a:solidFill>
                <a:latin typeface="Segoe UI"/>
                <a:ea typeface="Segoe UI" pitchFamily="34" charset="0"/>
                <a:cs typeface="Segoe UI" pitchFamily="34" charset="0"/>
              </a:rPr>
              <a:t>OS</a:t>
            </a:r>
            <a:endParaRPr kumimoji="1" lang="zh-CN" altLang="en-US" sz="1373" dirty="0">
              <a:solidFill>
                <a:srgbClr val="FFFFFF"/>
              </a:solidFill>
              <a:latin typeface="Segoe UI"/>
              <a:ea typeface="Segoe UI" pitchFamily="34" charset="0"/>
              <a:cs typeface="Segoe UI" pitchFamily="34" charset="0"/>
            </a:endParaRPr>
          </a:p>
        </p:txBody>
      </p:sp>
      <p:sp>
        <p:nvSpPr>
          <p:cNvPr id="68" name="矩形 67">
            <a:extLst>
              <a:ext uri="{FF2B5EF4-FFF2-40B4-BE49-F238E27FC236}">
                <a16:creationId xmlns:a16="http://schemas.microsoft.com/office/drawing/2014/main" id="{4C2A9238-CD6F-7541-8D39-0E6289EF3BC7}"/>
              </a:ext>
            </a:extLst>
          </p:cNvPr>
          <p:cNvSpPr/>
          <p:nvPr/>
        </p:nvSpPr>
        <p:spPr bwMode="auto">
          <a:xfrm>
            <a:off x="3618738" y="3051048"/>
            <a:ext cx="1134945" cy="2582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rgbClr val="505050"/>
                </a:solidFill>
                <a:latin typeface="Segoe UI"/>
                <a:ea typeface="Segoe UI" pitchFamily="34" charset="0"/>
                <a:cs typeface="Segoe UI" pitchFamily="34" charset="0"/>
              </a:rPr>
              <a:t>App</a:t>
            </a:r>
            <a:endParaRPr kumimoji="1" lang="zh-CN" altLang="en-US" sz="1373" dirty="0">
              <a:solidFill>
                <a:srgbClr val="505050"/>
              </a:solidFill>
              <a:latin typeface="Segoe UI"/>
              <a:ea typeface="Segoe UI" pitchFamily="34" charset="0"/>
              <a:cs typeface="Segoe UI" pitchFamily="34" charset="0"/>
            </a:endParaRPr>
          </a:p>
        </p:txBody>
      </p:sp>
      <p:sp>
        <p:nvSpPr>
          <p:cNvPr id="69" name="矩形 68">
            <a:extLst>
              <a:ext uri="{FF2B5EF4-FFF2-40B4-BE49-F238E27FC236}">
                <a16:creationId xmlns:a16="http://schemas.microsoft.com/office/drawing/2014/main" id="{D2D60FA6-571B-3D4D-930A-16BE34E97042}"/>
              </a:ext>
            </a:extLst>
          </p:cNvPr>
          <p:cNvSpPr/>
          <p:nvPr/>
        </p:nvSpPr>
        <p:spPr bwMode="auto">
          <a:xfrm>
            <a:off x="3617383" y="3424590"/>
            <a:ext cx="1134945" cy="25822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rgbClr val="FFFFFF"/>
                </a:solidFill>
                <a:latin typeface="Segoe UI"/>
                <a:ea typeface="Segoe UI" pitchFamily="34" charset="0"/>
                <a:cs typeface="Segoe UI" pitchFamily="34" charset="0"/>
              </a:rPr>
              <a:t>OS</a:t>
            </a:r>
            <a:endParaRPr kumimoji="1" lang="zh-CN" altLang="en-US" sz="1373" dirty="0">
              <a:solidFill>
                <a:srgbClr val="FFFFFF"/>
              </a:solidFill>
              <a:latin typeface="Segoe UI"/>
              <a:ea typeface="Segoe UI" pitchFamily="34" charset="0"/>
              <a:cs typeface="Segoe UI" pitchFamily="34" charset="0"/>
            </a:endParaRPr>
          </a:p>
        </p:txBody>
      </p:sp>
      <p:cxnSp>
        <p:nvCxnSpPr>
          <p:cNvPr id="29" name="直线连接符 28">
            <a:extLst>
              <a:ext uri="{FF2B5EF4-FFF2-40B4-BE49-F238E27FC236}">
                <a16:creationId xmlns:a16="http://schemas.microsoft.com/office/drawing/2014/main" id="{C6529C42-4B51-3644-9B1B-35D261011B3F}"/>
              </a:ext>
            </a:extLst>
          </p:cNvPr>
          <p:cNvCxnSpPr>
            <a:stCxn id="51" idx="2"/>
            <a:endCxn id="52" idx="0"/>
          </p:cNvCxnSpPr>
          <p:nvPr/>
        </p:nvCxnSpPr>
        <p:spPr>
          <a:xfrm flipH="1">
            <a:off x="1169033" y="3313035"/>
            <a:ext cx="1355" cy="115317"/>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70" name="直线连接符 69">
            <a:extLst>
              <a:ext uri="{FF2B5EF4-FFF2-40B4-BE49-F238E27FC236}">
                <a16:creationId xmlns:a16="http://schemas.microsoft.com/office/drawing/2014/main" id="{463B4EB9-7631-124F-A055-363BEDC24BAF}"/>
              </a:ext>
            </a:extLst>
          </p:cNvPr>
          <p:cNvCxnSpPr/>
          <p:nvPr/>
        </p:nvCxnSpPr>
        <p:spPr>
          <a:xfrm flipH="1">
            <a:off x="2702934" y="3313035"/>
            <a:ext cx="1355" cy="115317"/>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71" name="直线连接符 70">
            <a:extLst>
              <a:ext uri="{FF2B5EF4-FFF2-40B4-BE49-F238E27FC236}">
                <a16:creationId xmlns:a16="http://schemas.microsoft.com/office/drawing/2014/main" id="{C111CDC0-B74F-3D4B-86E9-D99CBDD98637}"/>
              </a:ext>
            </a:extLst>
          </p:cNvPr>
          <p:cNvCxnSpPr/>
          <p:nvPr/>
        </p:nvCxnSpPr>
        <p:spPr>
          <a:xfrm flipH="1">
            <a:off x="4171744" y="3321155"/>
            <a:ext cx="1355" cy="115317"/>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72" name="圆柱体 71">
            <a:extLst>
              <a:ext uri="{FF2B5EF4-FFF2-40B4-BE49-F238E27FC236}">
                <a16:creationId xmlns:a16="http://schemas.microsoft.com/office/drawing/2014/main" id="{101F3091-32A7-344F-866C-88C4601B0DA7}"/>
              </a:ext>
            </a:extLst>
          </p:cNvPr>
          <p:cNvSpPr/>
          <p:nvPr/>
        </p:nvSpPr>
        <p:spPr bwMode="auto">
          <a:xfrm>
            <a:off x="509184" y="4491454"/>
            <a:ext cx="1494168" cy="574455"/>
          </a:xfrm>
          <a:prstGeom prst="can">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569" dirty="0">
                <a:gradFill>
                  <a:gsLst>
                    <a:gs pos="0">
                      <a:srgbClr val="FFFFFF"/>
                    </a:gs>
                    <a:gs pos="100000">
                      <a:srgbClr val="FFFFFF"/>
                    </a:gs>
                  </a:gsLst>
                  <a:lin ang="5400000" scaled="0"/>
                </a:gradFill>
                <a:latin typeface="Segoe UI"/>
                <a:ea typeface="Segoe UI" pitchFamily="34" charset="0"/>
                <a:cs typeface="Segoe UI" pitchFamily="34" charset="0"/>
              </a:rPr>
              <a:t>DDR</a:t>
            </a:r>
            <a:r>
              <a:rPr kumimoji="1" lang="zh-CN" altLang="en-US" sz="1569" dirty="0">
                <a:gradFill>
                  <a:gsLst>
                    <a:gs pos="0">
                      <a:srgbClr val="FFFFFF"/>
                    </a:gs>
                    <a:gs pos="100000">
                      <a:srgbClr val="FFFFFF"/>
                    </a:gs>
                  </a:gsLst>
                  <a:lin ang="5400000" scaled="0"/>
                </a:gradFill>
                <a:latin typeface="Segoe UI"/>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latin typeface="Segoe UI"/>
                <a:ea typeface="Segoe UI" pitchFamily="34" charset="0"/>
                <a:cs typeface="Segoe UI" pitchFamily="34" charset="0"/>
              </a:rPr>
              <a:t>/</a:t>
            </a:r>
            <a:r>
              <a:rPr kumimoji="1" lang="zh-CN" altLang="en-US" sz="1569" dirty="0">
                <a:gradFill>
                  <a:gsLst>
                    <a:gs pos="0">
                      <a:srgbClr val="FFFFFF"/>
                    </a:gs>
                    <a:gs pos="100000">
                      <a:srgbClr val="FFFFFF"/>
                    </a:gs>
                  </a:gsLst>
                  <a:lin ang="5400000" scaled="0"/>
                </a:gradFill>
                <a:latin typeface="Segoe UI"/>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latin typeface="Segoe UI"/>
                <a:ea typeface="Segoe UI" pitchFamily="34" charset="0"/>
                <a:cs typeface="Segoe UI" pitchFamily="34" charset="0"/>
              </a:rPr>
              <a:t>Flash</a:t>
            </a:r>
            <a:endParaRPr kumimoji="1" lang="zh-CN" altLang="en-US" sz="156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2" name="矩形 61">
            <a:extLst>
              <a:ext uri="{FF2B5EF4-FFF2-40B4-BE49-F238E27FC236}">
                <a16:creationId xmlns:a16="http://schemas.microsoft.com/office/drawing/2014/main" id="{F63CA2BA-34C8-4818-BB33-0A81BC3EB37E}"/>
              </a:ext>
            </a:extLst>
          </p:cNvPr>
          <p:cNvSpPr/>
          <p:nvPr/>
        </p:nvSpPr>
        <p:spPr bwMode="auto">
          <a:xfrm>
            <a:off x="5486892" y="1955687"/>
            <a:ext cx="3325097" cy="1300635"/>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kumimoji="1" lang="zh-CN" altLang="en-US" sz="1765" dirty="0">
              <a:solidFill>
                <a:schemeClr val="tx1"/>
              </a:solidFill>
              <a:ea typeface="Segoe UI" pitchFamily="34" charset="0"/>
              <a:cs typeface="Segoe UI" pitchFamily="34" charset="0"/>
            </a:endParaRPr>
          </a:p>
        </p:txBody>
      </p:sp>
      <p:grpSp>
        <p:nvGrpSpPr>
          <p:cNvPr id="63" name="组合 62">
            <a:extLst>
              <a:ext uri="{FF2B5EF4-FFF2-40B4-BE49-F238E27FC236}">
                <a16:creationId xmlns:a16="http://schemas.microsoft.com/office/drawing/2014/main" id="{070E961C-FA9D-4142-BDDF-4C76D573C228}"/>
              </a:ext>
            </a:extLst>
          </p:cNvPr>
          <p:cNvGrpSpPr/>
          <p:nvPr/>
        </p:nvGrpSpPr>
        <p:grpSpPr>
          <a:xfrm>
            <a:off x="5588178" y="2096682"/>
            <a:ext cx="2083344" cy="1058452"/>
            <a:chOff x="5474805" y="4787345"/>
            <a:chExt cx="1007424" cy="382629"/>
          </a:xfrm>
        </p:grpSpPr>
        <p:sp>
          <p:nvSpPr>
            <p:cNvPr id="73" name="Rectangle 707">
              <a:extLst>
                <a:ext uri="{FF2B5EF4-FFF2-40B4-BE49-F238E27FC236}">
                  <a16:creationId xmlns:a16="http://schemas.microsoft.com/office/drawing/2014/main" id="{2D9854F4-4374-4104-8B1B-9E83C2F3B503}"/>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4" name="Rectangle 708">
              <a:extLst>
                <a:ext uri="{FF2B5EF4-FFF2-40B4-BE49-F238E27FC236}">
                  <a16:creationId xmlns:a16="http://schemas.microsoft.com/office/drawing/2014/main" id="{6AE501F3-C53F-488E-B99A-C5384AE9E6CE}"/>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5" name="Rectangle 709">
              <a:extLst>
                <a:ext uri="{FF2B5EF4-FFF2-40B4-BE49-F238E27FC236}">
                  <a16:creationId xmlns:a16="http://schemas.microsoft.com/office/drawing/2014/main" id="{CB55B93B-5B30-4C6C-B726-97E5F023AB58}"/>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defTabSz="685582" fontAlgn="base">
                <a:lnSpc>
                  <a:spcPct val="90000"/>
                </a:lnSpc>
                <a:spcBef>
                  <a:spcPct val="0"/>
                </a:spcBef>
                <a:spcAft>
                  <a:spcPct val="0"/>
                </a:spcAft>
                <a:defRPr/>
              </a:pPr>
              <a:r>
                <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Programmable</a:t>
              </a:r>
            </a:p>
            <a:p>
              <a:pPr defTabSz="685582" fontAlgn="base">
                <a:lnSpc>
                  <a:spcPct val="90000"/>
                </a:lnSpc>
                <a:spcBef>
                  <a:spcPct val="0"/>
                </a:spcBef>
                <a:spcAft>
                  <a:spcPct val="0"/>
                </a:spcAft>
                <a:defRPr/>
              </a:pPr>
              <a:r>
                <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p>
          </p:txBody>
        </p:sp>
      </p:grpSp>
      <p:sp>
        <p:nvSpPr>
          <p:cNvPr id="76" name="矩形 75">
            <a:extLst>
              <a:ext uri="{FF2B5EF4-FFF2-40B4-BE49-F238E27FC236}">
                <a16:creationId xmlns:a16="http://schemas.microsoft.com/office/drawing/2014/main" id="{F65D148F-B205-497D-BE6B-E86E23A9FA8F}"/>
              </a:ext>
            </a:extLst>
          </p:cNvPr>
          <p:cNvSpPr/>
          <p:nvPr/>
        </p:nvSpPr>
        <p:spPr bwMode="auto">
          <a:xfrm>
            <a:off x="6602963" y="2162155"/>
            <a:ext cx="918422" cy="691592"/>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VNF Data Plane</a:t>
            </a:r>
            <a:endParaRPr kumimoji="1" lang="zh-CN" altLang="en-US" sz="1373" dirty="0">
              <a:solidFill>
                <a:schemeClr val="bg1"/>
              </a:solidFill>
              <a:ea typeface="Segoe UI" pitchFamily="34" charset="0"/>
              <a:cs typeface="Segoe UI" pitchFamily="34" charset="0"/>
            </a:endParaRPr>
          </a:p>
        </p:txBody>
      </p:sp>
      <p:sp>
        <p:nvSpPr>
          <p:cNvPr id="77" name="矩形 76">
            <a:extLst>
              <a:ext uri="{FF2B5EF4-FFF2-40B4-BE49-F238E27FC236}">
                <a16:creationId xmlns:a16="http://schemas.microsoft.com/office/drawing/2014/main" id="{3FB2B15D-20EA-4A05-9497-9BD409EB3992}"/>
              </a:ext>
            </a:extLst>
          </p:cNvPr>
          <p:cNvSpPr/>
          <p:nvPr/>
        </p:nvSpPr>
        <p:spPr bwMode="auto">
          <a:xfrm>
            <a:off x="7807877" y="2166928"/>
            <a:ext cx="972692" cy="691592"/>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VNF Control Plane</a:t>
            </a:r>
            <a:endParaRPr kumimoji="1" lang="zh-CN" altLang="en-US" sz="1373" dirty="0">
              <a:solidFill>
                <a:schemeClr val="bg1"/>
              </a:solidFill>
              <a:ea typeface="Segoe UI" pitchFamily="34" charset="0"/>
              <a:cs typeface="Segoe UI" pitchFamily="34" charset="0"/>
            </a:endParaRPr>
          </a:p>
        </p:txBody>
      </p:sp>
      <p:cxnSp>
        <p:nvCxnSpPr>
          <p:cNvPr id="78" name="直线连接符 75">
            <a:extLst>
              <a:ext uri="{FF2B5EF4-FFF2-40B4-BE49-F238E27FC236}">
                <a16:creationId xmlns:a16="http://schemas.microsoft.com/office/drawing/2014/main" id="{59C93ED0-7E7D-4B86-8514-DC546C5128CC}"/>
              </a:ext>
            </a:extLst>
          </p:cNvPr>
          <p:cNvCxnSpPr>
            <a:cxnSpLocks/>
            <a:endCxn id="77" idx="1"/>
          </p:cNvCxnSpPr>
          <p:nvPr/>
        </p:nvCxnSpPr>
        <p:spPr>
          <a:xfrm flipV="1">
            <a:off x="7521385" y="2512724"/>
            <a:ext cx="286492" cy="889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28486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544770" y="2084263"/>
            <a:ext cx="2193279" cy="4482492"/>
          </a:xfrm>
          <a:prstGeom prst="rect">
            <a:avLst/>
          </a:prstGeom>
          <a:solidFill>
            <a:srgbClr val="00188F"/>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dirty="0">
              <a:gradFill>
                <a:gsLst>
                  <a:gs pos="5833">
                    <a:srgbClr val="FFFFFF">
                      <a:lumMod val="50000"/>
                    </a:srgbClr>
                  </a:gs>
                  <a:gs pos="100000">
                    <a:srgbClr val="FFFFFF">
                      <a:lumMod val="50000"/>
                    </a:srgbClr>
                  </a:gs>
                </a:gsLst>
                <a:lin ang="5400000" scaled="0"/>
              </a:gradFill>
              <a:latin typeface="Segoe UI"/>
            </a:endParaRPr>
          </a:p>
        </p:txBody>
      </p:sp>
      <p:sp>
        <p:nvSpPr>
          <p:cNvPr id="2" name="Text Placeholder 1"/>
          <p:cNvSpPr>
            <a:spLocks noGrp="1"/>
          </p:cNvSpPr>
          <p:nvPr>
            <p:ph type="body" sz="quarter" idx="12"/>
          </p:nvPr>
        </p:nvSpPr>
        <p:spPr>
          <a:xfrm>
            <a:off x="269262" y="4476737"/>
            <a:ext cx="6275508" cy="1794559"/>
          </a:xfrm>
        </p:spPr>
        <p:txBody>
          <a:bodyPr/>
          <a:lstStyle/>
          <a:p>
            <a:r>
              <a:rPr lang="en-US" altLang="zh-CN" sz="2353" b="1" dirty="0">
                <a:latin typeface="+mn-lt"/>
              </a:rPr>
              <a:t>Bojie Li</a:t>
            </a:r>
            <a:r>
              <a:rPr lang="en-US" altLang="zh-CN" sz="2353" b="1" baseline="30000" dirty="0"/>
              <a:t>1,2</a:t>
            </a:r>
            <a:r>
              <a:rPr lang="en-US" altLang="zh-CN" sz="2353" b="1" dirty="0"/>
              <a:t>, Kun Tan</a:t>
            </a:r>
            <a:r>
              <a:rPr lang="en-US" altLang="zh-CN" sz="2353" b="1" baseline="30000" dirty="0"/>
              <a:t>1</a:t>
            </a:r>
            <a:r>
              <a:rPr lang="en-US" altLang="zh-CN" sz="2353" b="1" dirty="0"/>
              <a:t>, </a:t>
            </a:r>
            <a:r>
              <a:rPr lang="en-US" altLang="zh-CN" sz="2353" b="1" dirty="0" err="1"/>
              <a:t>Layong</a:t>
            </a:r>
            <a:r>
              <a:rPr lang="en-US" altLang="zh-CN" sz="2353" b="1" dirty="0"/>
              <a:t> (Larry) Luo</a:t>
            </a:r>
            <a:r>
              <a:rPr lang="en-US" altLang="zh-CN" sz="2353" b="1" baseline="30000" dirty="0"/>
              <a:t>1</a:t>
            </a:r>
            <a:r>
              <a:rPr lang="en-US" altLang="zh-CN" sz="2353" b="1" dirty="0"/>
              <a:t>, Yanqing Peng</a:t>
            </a:r>
            <a:r>
              <a:rPr lang="en-US" altLang="zh-CN" sz="2353" b="1" baseline="30000" dirty="0"/>
              <a:t>1,3</a:t>
            </a:r>
            <a:r>
              <a:rPr lang="en-US" altLang="zh-CN" sz="2353" b="1" dirty="0"/>
              <a:t>, Renqian Luo</a:t>
            </a:r>
            <a:r>
              <a:rPr lang="en-US" altLang="zh-CN" sz="2353" b="1" baseline="30000" dirty="0"/>
              <a:t>1,2</a:t>
            </a:r>
            <a:r>
              <a:rPr lang="en-US" altLang="zh-CN" sz="2353" b="1" dirty="0"/>
              <a:t>, Ningyi Xu</a:t>
            </a:r>
            <a:r>
              <a:rPr lang="en-US" altLang="zh-CN" sz="2353" b="1" baseline="30000" dirty="0"/>
              <a:t>1</a:t>
            </a:r>
            <a:r>
              <a:rPr lang="en-US" altLang="zh-CN" sz="2353" b="1" dirty="0"/>
              <a:t>, Yongqiang Xiong</a:t>
            </a:r>
            <a:r>
              <a:rPr lang="en-US" altLang="zh-CN" sz="2353" b="1" baseline="30000" dirty="0"/>
              <a:t>1</a:t>
            </a:r>
            <a:r>
              <a:rPr lang="en-US" altLang="zh-CN" sz="2353" b="1" dirty="0"/>
              <a:t>, Peng Cheng</a:t>
            </a:r>
            <a:r>
              <a:rPr lang="en-US" altLang="zh-CN" sz="2353" b="1" baseline="30000" dirty="0"/>
              <a:t>1</a:t>
            </a:r>
            <a:r>
              <a:rPr lang="en-US" altLang="zh-CN" sz="2353" b="1" dirty="0"/>
              <a:t>, </a:t>
            </a:r>
            <a:r>
              <a:rPr lang="en-US" altLang="zh-CN" sz="2353" b="1" dirty="0" err="1"/>
              <a:t>Enhong</a:t>
            </a:r>
            <a:r>
              <a:rPr lang="en-US" altLang="zh-CN" sz="2353" b="1" dirty="0"/>
              <a:t> Chen</a:t>
            </a:r>
            <a:r>
              <a:rPr lang="en-US" altLang="zh-CN" sz="2353" b="1" baseline="30000" dirty="0"/>
              <a:t>2</a:t>
            </a:r>
          </a:p>
          <a:p>
            <a:endParaRPr lang="en-US" altLang="zh-CN" sz="2353" b="1" dirty="0"/>
          </a:p>
          <a:p>
            <a:r>
              <a:rPr lang="en-US" altLang="zh-CN" sz="2353" b="1" baseline="30000" dirty="0"/>
              <a:t>1</a:t>
            </a:r>
            <a:r>
              <a:rPr lang="en-US" altLang="zh-CN" sz="2353" b="1" dirty="0"/>
              <a:t>Microsoft Research, </a:t>
            </a:r>
            <a:r>
              <a:rPr lang="en-US" altLang="zh-CN" sz="2353" b="1" baseline="30000" dirty="0"/>
              <a:t>2</a:t>
            </a:r>
            <a:r>
              <a:rPr lang="en-US" altLang="zh-CN" sz="2353" b="1" dirty="0"/>
              <a:t>USTC, </a:t>
            </a:r>
            <a:r>
              <a:rPr lang="en-US" altLang="zh-CN" sz="2353" b="1" baseline="30000" dirty="0"/>
              <a:t>3</a:t>
            </a:r>
            <a:r>
              <a:rPr lang="en-US" altLang="zh-CN" sz="2353" b="1" dirty="0"/>
              <a:t>SJTU</a:t>
            </a:r>
          </a:p>
          <a:p>
            <a:endParaRPr lang="en-US" sz="2353" dirty="0"/>
          </a:p>
        </p:txBody>
      </p:sp>
      <p:sp>
        <p:nvSpPr>
          <p:cNvPr id="3" name="Title 2"/>
          <p:cNvSpPr>
            <a:spLocks noGrp="1"/>
          </p:cNvSpPr>
          <p:nvPr>
            <p:ph type="title"/>
          </p:nvPr>
        </p:nvSpPr>
        <p:spPr>
          <a:xfrm>
            <a:off x="269262" y="2084263"/>
            <a:ext cx="6142414" cy="2687933"/>
          </a:xfrm>
        </p:spPr>
        <p:txBody>
          <a:bodyPr/>
          <a:lstStyle/>
          <a:p>
            <a:r>
              <a:rPr lang="en-US" sz="3922" b="1" dirty="0" err="1"/>
              <a:t>ClickNP</a:t>
            </a:r>
            <a:r>
              <a:rPr lang="en-US" sz="3922" b="1" dirty="0"/>
              <a:t>: Highly Flexible and High Performance Network Processing with Reconfigurable Hardware</a:t>
            </a:r>
            <a:endParaRPr lang="en-US" sz="3922" dirty="0"/>
          </a:p>
        </p:txBody>
      </p:sp>
      <p:pic>
        <p:nvPicPr>
          <p:cNvPr id="4" name="Picture 3"/>
          <p:cNvPicPr>
            <a:picLocks noChangeAspect="1"/>
          </p:cNvPicPr>
          <p:nvPr/>
        </p:nvPicPr>
        <p:blipFill>
          <a:blip r:embed="rId3"/>
          <a:stretch>
            <a:fillRect/>
          </a:stretch>
        </p:blipFill>
        <p:spPr>
          <a:xfrm>
            <a:off x="6343753" y="2287799"/>
            <a:ext cx="2261201" cy="2280860"/>
          </a:xfrm>
          <a:prstGeom prst="rect">
            <a:avLst/>
          </a:prstGeom>
        </p:spPr>
      </p:pic>
      <p:sp>
        <p:nvSpPr>
          <p:cNvPr id="6" name="文本框 5"/>
          <p:cNvSpPr txBox="1"/>
          <p:nvPr/>
        </p:nvSpPr>
        <p:spPr>
          <a:xfrm>
            <a:off x="2261641" y="291246"/>
            <a:ext cx="3054610" cy="778521"/>
          </a:xfrm>
          <a:prstGeom prst="rect">
            <a:avLst/>
          </a:prstGeom>
          <a:noFill/>
        </p:spPr>
        <p:txBody>
          <a:bodyPr wrap="none" lIns="179300" tIns="143440" rIns="179300" bIns="143440" rtlCol="0">
            <a:spAutoFit/>
          </a:bodyPr>
          <a:lstStyle/>
          <a:p>
            <a:pPr defTabSz="914460">
              <a:lnSpc>
                <a:spcPct val="90000"/>
              </a:lnSpc>
              <a:spcAft>
                <a:spcPts val="588"/>
              </a:spcAft>
            </a:pPr>
            <a:r>
              <a:rPr lang="en-US" sz="3529" dirty="0">
                <a:gradFill>
                  <a:gsLst>
                    <a:gs pos="2917">
                      <a:srgbClr val="FFFFFF"/>
                    </a:gs>
                    <a:gs pos="30000">
                      <a:srgbClr val="FFFFFF"/>
                    </a:gs>
                  </a:gsLst>
                  <a:lin ang="5400000" scaled="0"/>
                </a:gradFill>
                <a:latin typeface="Segoe UI"/>
              </a:rPr>
              <a:t>SIGCOMM’16</a:t>
            </a:r>
          </a:p>
        </p:txBody>
      </p:sp>
    </p:spTree>
    <p:extLst>
      <p:ext uri="{BB962C8B-B14F-4D97-AF65-F5344CB8AC3E}">
        <p14:creationId xmlns:p14="http://schemas.microsoft.com/office/powerpoint/2010/main" val="2748248016"/>
      </p:ext>
    </p:extLst>
  </p:cSld>
  <p:clrMapOvr>
    <a:masterClrMapping/>
  </p:clrMapOvr>
  <mc:AlternateContent xmlns:mc="http://schemas.openxmlformats.org/markup-compatibility/2006" xmlns:p14="http://schemas.microsoft.com/office/powerpoint/2010/main">
    <mc:Choice Requires="p14">
      <p:transition advTm="32140">
        <p14:reveal/>
      </p:transition>
    </mc:Choice>
    <mc:Fallback xmlns="">
      <p:transition advTm="3214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3353235" y="2271106"/>
            <a:ext cx="5492384" cy="1993498"/>
          </a:xfrm>
          <a:prstGeom prst="rect">
            <a:avLst/>
          </a:prstGeom>
        </p:spPr>
      </p:pic>
      <p:sp>
        <p:nvSpPr>
          <p:cNvPr id="2" name="Title 1"/>
          <p:cNvSpPr>
            <a:spLocks noGrp="1"/>
          </p:cNvSpPr>
          <p:nvPr>
            <p:ph type="title"/>
          </p:nvPr>
        </p:nvSpPr>
        <p:spPr/>
        <p:txBody>
          <a:bodyPr/>
          <a:lstStyle/>
          <a:p>
            <a:r>
              <a:rPr lang="en-US" altLang="zh-CN" dirty="0"/>
              <a:t>FPGA challenge: </a:t>
            </a:r>
            <a:r>
              <a:rPr lang="en-US" altLang="zh-CN" i="1" dirty="0"/>
              <a:t>Programmability</a:t>
            </a:r>
            <a:endParaRPr lang="zh-CN" altLang="en-US" i="1" dirty="0"/>
          </a:p>
        </p:txBody>
      </p:sp>
      <p:sp>
        <p:nvSpPr>
          <p:cNvPr id="17" name="Text Placeholder 16"/>
          <p:cNvSpPr>
            <a:spLocks noGrp="1"/>
          </p:cNvSpPr>
          <p:nvPr>
            <p:ph type="body" sz="quarter" idx="10"/>
          </p:nvPr>
        </p:nvSpPr>
        <p:spPr>
          <a:xfrm>
            <a:off x="269262" y="1189305"/>
            <a:ext cx="8605477" cy="1158728"/>
          </a:xfrm>
        </p:spPr>
        <p:txBody>
          <a:bodyPr/>
          <a:lstStyle/>
          <a:p>
            <a:r>
              <a:rPr lang="en-US" altLang="zh-CN" dirty="0"/>
              <a:t>Hardware description language (HDL): push many software developers away</a:t>
            </a:r>
          </a:p>
        </p:txBody>
      </p:sp>
      <p:grpSp>
        <p:nvGrpSpPr>
          <p:cNvPr id="19" name="Group 18"/>
          <p:cNvGrpSpPr/>
          <p:nvPr/>
        </p:nvGrpSpPr>
        <p:grpSpPr>
          <a:xfrm>
            <a:off x="502451" y="2610586"/>
            <a:ext cx="1080210" cy="949762"/>
            <a:chOff x="404734" y="2557786"/>
            <a:chExt cx="1101777" cy="968724"/>
          </a:xfrm>
        </p:grpSpPr>
        <p:sp>
          <p:nvSpPr>
            <p:cNvPr id="7" name="Rectangle 6"/>
            <p:cNvSpPr/>
            <p:nvPr/>
          </p:nvSpPr>
          <p:spPr bwMode="auto">
            <a:xfrm>
              <a:off x="404734" y="2557786"/>
              <a:ext cx="1101777" cy="951876"/>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dirty="0">
                <a:gradFill>
                  <a:gsLst>
                    <a:gs pos="5833">
                      <a:srgbClr val="505050">
                        <a:lumMod val="50000"/>
                      </a:srgbClr>
                    </a:gs>
                    <a:gs pos="100000">
                      <a:srgbClr val="505050">
                        <a:lumMod val="50000"/>
                      </a:srgbClr>
                    </a:gs>
                  </a:gsLst>
                  <a:lin ang="5400000" scaled="0"/>
                </a:gradFill>
                <a:latin typeface="Consolas" panose="020B0609020204030204" pitchFamily="49" charset="0"/>
                <a:cs typeface="Consolas" panose="020B0609020204030204" pitchFamily="49" charset="0"/>
              </a:endParaRPr>
            </a:p>
          </p:txBody>
        </p:sp>
        <p:sp>
          <p:nvSpPr>
            <p:cNvPr id="8" name="TextBox 7"/>
            <p:cNvSpPr txBox="1"/>
            <p:nvPr/>
          </p:nvSpPr>
          <p:spPr>
            <a:xfrm>
              <a:off x="404734" y="2566247"/>
              <a:ext cx="1101777" cy="960263"/>
            </a:xfrm>
            <a:prstGeom prst="rect">
              <a:avLst/>
            </a:prstGeom>
            <a:solidFill>
              <a:schemeClr val="accent4">
                <a:lumMod val="20000"/>
                <a:lumOff val="80000"/>
              </a:schemeClr>
            </a:solidFill>
          </p:spPr>
          <p:txBody>
            <a:bodyPr wrap="square" lIns="179300" tIns="143440" rIns="179300" bIns="143440" rtlCol="0">
              <a:spAutoFit/>
            </a:bodyPr>
            <a:lstStyle/>
            <a:p>
              <a:pPr defTabSz="914460">
                <a:lnSpc>
                  <a:spcPct val="90000"/>
                </a:lnSpc>
                <a:spcAft>
                  <a:spcPts val="588"/>
                </a:spcAft>
              </a:pPr>
              <a:r>
                <a:rPr lang="en-US" sz="2353" dirty="0" err="1">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PCIe</a:t>
              </a:r>
              <a:r>
                <a:rPr lang="en-US" sz="2353"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Core</a:t>
              </a:r>
            </a:p>
          </p:txBody>
        </p:sp>
      </p:grpSp>
      <p:grpSp>
        <p:nvGrpSpPr>
          <p:cNvPr id="20" name="Group 19"/>
          <p:cNvGrpSpPr/>
          <p:nvPr/>
        </p:nvGrpSpPr>
        <p:grpSpPr>
          <a:xfrm>
            <a:off x="1938943" y="2594067"/>
            <a:ext cx="1379512" cy="948815"/>
            <a:chOff x="1869906" y="2540938"/>
            <a:chExt cx="1407054" cy="967758"/>
          </a:xfrm>
        </p:grpSpPr>
        <p:sp>
          <p:nvSpPr>
            <p:cNvPr id="9" name="Rectangle 8"/>
            <p:cNvSpPr/>
            <p:nvPr/>
          </p:nvSpPr>
          <p:spPr bwMode="auto">
            <a:xfrm>
              <a:off x="2002259" y="2540938"/>
              <a:ext cx="1101777" cy="951876"/>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dirty="0">
                <a:gradFill>
                  <a:gsLst>
                    <a:gs pos="5833">
                      <a:srgbClr val="505050">
                        <a:lumMod val="50000"/>
                      </a:srgbClr>
                    </a:gs>
                    <a:gs pos="100000">
                      <a:srgbClr val="505050">
                        <a:lumMod val="50000"/>
                      </a:srgbClr>
                    </a:gs>
                  </a:gsLst>
                  <a:lin ang="5400000" scaled="0"/>
                </a:gradFill>
                <a:latin typeface="Consolas" panose="020B0609020204030204" pitchFamily="49" charset="0"/>
                <a:cs typeface="Consolas" panose="020B0609020204030204" pitchFamily="49" charset="0"/>
              </a:endParaRPr>
            </a:p>
          </p:txBody>
        </p:sp>
        <p:sp>
          <p:nvSpPr>
            <p:cNvPr id="10" name="TextBox 9"/>
            <p:cNvSpPr txBox="1"/>
            <p:nvPr/>
          </p:nvSpPr>
          <p:spPr>
            <a:xfrm>
              <a:off x="1869906" y="2548433"/>
              <a:ext cx="1407054" cy="960263"/>
            </a:xfrm>
            <a:prstGeom prst="rect">
              <a:avLst/>
            </a:prstGeom>
            <a:noFill/>
          </p:spPr>
          <p:txBody>
            <a:bodyPr wrap="square" lIns="179300" tIns="143440" rIns="179300" bIns="143440" rtlCol="0">
              <a:spAutoFit/>
            </a:bodyPr>
            <a:lstStyle/>
            <a:p>
              <a:pPr defTabSz="914460">
                <a:lnSpc>
                  <a:spcPct val="90000"/>
                </a:lnSpc>
                <a:spcAft>
                  <a:spcPts val="588"/>
                </a:spcAft>
              </a:pPr>
              <a:r>
                <a:rPr lang="en-US" sz="2353"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DMA Engine</a:t>
              </a:r>
            </a:p>
          </p:txBody>
        </p:sp>
      </p:grpSp>
      <p:sp>
        <p:nvSpPr>
          <p:cNvPr id="11" name="Freeform 10"/>
          <p:cNvSpPr/>
          <p:nvPr/>
        </p:nvSpPr>
        <p:spPr bwMode="auto">
          <a:xfrm>
            <a:off x="597860" y="3117624"/>
            <a:ext cx="3027231" cy="1080210"/>
          </a:xfrm>
          <a:custGeom>
            <a:avLst/>
            <a:gdLst>
              <a:gd name="connsiteX0" fmla="*/ 389867 w 3087670"/>
              <a:gd name="connsiteY0" fmla="*/ 1101777 h 1101777"/>
              <a:gd name="connsiteX1" fmla="*/ 209985 w 3087670"/>
              <a:gd name="connsiteY1" fmla="*/ 854439 h 1101777"/>
              <a:gd name="connsiteX2" fmla="*/ 2938195 w 3087670"/>
              <a:gd name="connsiteY2" fmla="*/ 554636 h 1101777"/>
              <a:gd name="connsiteX3" fmla="*/ 2750818 w 3087670"/>
              <a:gd name="connsiteY3" fmla="*/ 0 h 1101777"/>
              <a:gd name="connsiteX4" fmla="*/ 2750818 w 3087670"/>
              <a:gd name="connsiteY4" fmla="*/ 0 h 110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7670" h="1101777">
                <a:moveTo>
                  <a:pt x="389867" y="1101777"/>
                </a:moveTo>
                <a:cubicBezTo>
                  <a:pt x="87565" y="1023703"/>
                  <a:pt x="-214736" y="945629"/>
                  <a:pt x="209985" y="854439"/>
                </a:cubicBezTo>
                <a:cubicBezTo>
                  <a:pt x="634706" y="763249"/>
                  <a:pt x="2514723" y="697042"/>
                  <a:pt x="2938195" y="554636"/>
                </a:cubicBezTo>
                <a:cubicBezTo>
                  <a:pt x="3361667" y="412229"/>
                  <a:pt x="2750818" y="0"/>
                  <a:pt x="2750818" y="0"/>
                </a:cubicBezTo>
                <a:lnTo>
                  <a:pt x="2750818" y="0"/>
                </a:lnTo>
              </a:path>
            </a:pathLst>
          </a:custGeom>
          <a:noFill/>
          <a:ln w="381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60"/>
            <a:endParaRPr lang="en-US" sz="1765">
              <a:solidFill>
                <a:srgbClr val="FFFFFF"/>
              </a:solidFill>
              <a:latin typeface="Consolas" panose="020B0609020204030204" pitchFamily="49" charset="0"/>
              <a:cs typeface="Consolas" panose="020B0609020204030204" pitchFamily="49" charset="0"/>
            </a:endParaRPr>
          </a:p>
        </p:txBody>
      </p:sp>
      <p:cxnSp>
        <p:nvCxnSpPr>
          <p:cNvPr id="13" name="Straight Arrow Connector 12"/>
          <p:cNvCxnSpPr>
            <a:endCxn id="7" idx="3"/>
          </p:cNvCxnSpPr>
          <p:nvPr/>
        </p:nvCxnSpPr>
        <p:spPr>
          <a:xfrm flipH="1">
            <a:off x="1582661" y="3066185"/>
            <a:ext cx="514386" cy="1102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bwMode="auto">
          <a:xfrm>
            <a:off x="1839854" y="2348033"/>
            <a:ext cx="1980575" cy="655596"/>
          </a:xfrm>
          <a:custGeom>
            <a:avLst/>
            <a:gdLst>
              <a:gd name="connsiteX0" fmla="*/ 131357 w 2020118"/>
              <a:gd name="connsiteY0" fmla="*/ 668685 h 668685"/>
              <a:gd name="connsiteX1" fmla="*/ 198813 w 2020118"/>
              <a:gd name="connsiteY1" fmla="*/ 91563 h 668685"/>
              <a:gd name="connsiteX2" fmla="*/ 2020118 w 2020118"/>
              <a:gd name="connsiteY2" fmla="*/ 1622 h 668685"/>
              <a:gd name="connsiteX3" fmla="*/ 2020118 w 2020118"/>
              <a:gd name="connsiteY3" fmla="*/ 1622 h 668685"/>
            </a:gdLst>
            <a:ahLst/>
            <a:cxnLst>
              <a:cxn ang="0">
                <a:pos x="connsiteX0" y="connsiteY0"/>
              </a:cxn>
              <a:cxn ang="0">
                <a:pos x="connsiteX1" y="connsiteY1"/>
              </a:cxn>
              <a:cxn ang="0">
                <a:pos x="connsiteX2" y="connsiteY2"/>
              </a:cxn>
              <a:cxn ang="0">
                <a:pos x="connsiteX3" y="connsiteY3"/>
              </a:cxn>
            </a:cxnLst>
            <a:rect l="l" t="t" r="r" b="b"/>
            <a:pathLst>
              <a:path w="2020118" h="668685">
                <a:moveTo>
                  <a:pt x="131357" y="668685"/>
                </a:moveTo>
                <a:cubicBezTo>
                  <a:pt x="7688" y="435712"/>
                  <a:pt x="-115981" y="202740"/>
                  <a:pt x="198813" y="91563"/>
                </a:cubicBezTo>
                <a:cubicBezTo>
                  <a:pt x="513607" y="-19614"/>
                  <a:pt x="2020118" y="1622"/>
                  <a:pt x="2020118" y="1622"/>
                </a:cubicBezTo>
                <a:lnTo>
                  <a:pt x="2020118" y="1622"/>
                </a:lnTo>
              </a:path>
            </a:pathLst>
          </a:custGeom>
          <a:noFill/>
          <a:ln w="38100">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60"/>
            <a:endParaRPr lang="en-US" sz="1765">
              <a:solidFill>
                <a:srgbClr val="FFFFFF"/>
              </a:solidFill>
              <a:latin typeface="Segoe UI"/>
            </a:endParaRPr>
          </a:p>
        </p:txBody>
      </p:sp>
      <p:sp>
        <p:nvSpPr>
          <p:cNvPr id="15" name="TextBox 14"/>
          <p:cNvSpPr txBox="1"/>
          <p:nvPr/>
        </p:nvSpPr>
        <p:spPr>
          <a:xfrm>
            <a:off x="5724381" y="4367052"/>
            <a:ext cx="3064271" cy="669889"/>
          </a:xfrm>
          <a:prstGeom prst="rect">
            <a:avLst/>
          </a:prstGeom>
          <a:noFill/>
        </p:spPr>
        <p:txBody>
          <a:bodyPr wrap="square" lIns="179300" tIns="143440" rIns="179300" bIns="143440" rtlCol="0">
            <a:spAutoFit/>
          </a:bodyPr>
          <a:lstStyle/>
          <a:p>
            <a:pPr defTabSz="914460">
              <a:lnSpc>
                <a:spcPct val="90000"/>
              </a:lnSpc>
              <a:spcAft>
                <a:spcPts val="588"/>
              </a:spcAft>
            </a:pPr>
            <a:r>
              <a:rPr lang="en-US" sz="2745" dirty="0" err="1">
                <a:solidFill>
                  <a:srgbClr val="FF0000"/>
                </a:solidFill>
                <a:latin typeface="Segoe UI"/>
              </a:rPr>
              <a:t>Ahhhhhhhhhhhh</a:t>
            </a:r>
            <a:r>
              <a:rPr lang="en-US" sz="2745" dirty="0">
                <a:solidFill>
                  <a:srgbClr val="FF0000"/>
                </a:solidFill>
                <a:latin typeface="Segoe UI"/>
              </a:rPr>
              <a:t>!</a:t>
            </a:r>
          </a:p>
        </p:txBody>
      </p:sp>
      <p:grpSp>
        <p:nvGrpSpPr>
          <p:cNvPr id="21" name="Group 20"/>
          <p:cNvGrpSpPr/>
          <p:nvPr/>
        </p:nvGrpSpPr>
        <p:grpSpPr>
          <a:xfrm>
            <a:off x="193820" y="4150633"/>
            <a:ext cx="5312871" cy="2819135"/>
            <a:chOff x="89941" y="4176724"/>
            <a:chExt cx="5418944" cy="3040832"/>
          </a:xfrm>
        </p:grpSpPr>
        <p:sp>
          <p:nvSpPr>
            <p:cNvPr id="5" name="Rectangle 4"/>
            <p:cNvSpPr/>
            <p:nvPr/>
          </p:nvSpPr>
          <p:spPr bwMode="auto">
            <a:xfrm>
              <a:off x="89941" y="4176724"/>
              <a:ext cx="5366479" cy="2700000"/>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dirty="0">
                <a:gradFill>
                  <a:gsLst>
                    <a:gs pos="5833">
                      <a:srgbClr val="505050">
                        <a:lumMod val="50000"/>
                      </a:srgbClr>
                    </a:gs>
                    <a:gs pos="100000">
                      <a:srgbClr val="505050">
                        <a:lumMod val="50000"/>
                      </a:srgbClr>
                    </a:gs>
                  </a:gsLst>
                  <a:lin ang="5400000" scaled="0"/>
                </a:gradFill>
                <a:latin typeface="Segoe UI"/>
              </a:endParaRPr>
            </a:p>
          </p:txBody>
        </p:sp>
        <p:sp>
          <p:nvSpPr>
            <p:cNvPr id="12" name="TextBox 11"/>
            <p:cNvSpPr txBox="1"/>
            <p:nvPr/>
          </p:nvSpPr>
          <p:spPr>
            <a:xfrm>
              <a:off x="192192" y="4176724"/>
              <a:ext cx="5316693" cy="3040832"/>
            </a:xfrm>
            <a:prstGeom prst="rect">
              <a:avLst/>
            </a:prstGeom>
            <a:noFill/>
          </p:spPr>
          <p:txBody>
            <a:bodyPr wrap="square" lIns="179300" tIns="143440" rIns="179300" bIns="143440" numCol="2" rtlCol="0">
              <a:spAutoFit/>
            </a:bodyPr>
            <a:lstStyle/>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always @ (</a:t>
              </a:r>
              <a:r>
                <a:rPr lang="en-US" sz="784" dirty="0" err="1">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posedge</a:t>
              </a: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SYSCLK or </a:t>
              </a:r>
              <a:r>
                <a:rPr lang="en-US" sz="784" dirty="0" err="1">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negedge</a:t>
              </a: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RST_B)</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begin</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if(!RST_B)</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DMA_TX_DATA &lt;= `UD 8'hff;</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else</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DMA_TX_DATA &lt;= `UD DMA_TX_DATA_N;</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end</a:t>
              </a:r>
            </a:p>
            <a:p>
              <a:pPr defTabSz="914460">
                <a:lnSpc>
                  <a:spcPct val="90000"/>
                </a:lnSpc>
                <a:spcAft>
                  <a:spcPts val="588"/>
                </a:spcAft>
              </a:pPr>
              <a:endPar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endParaRP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//send</a:t>
              </a:r>
              <a:r>
                <a:rPr lang="en-US" altLang="zh-CN"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a:t>
              </a: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hello world !"</a:t>
              </a:r>
              <a:endParaRPr lang="zh-CN" alt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endParaRP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always @ (</a:t>
              </a:r>
              <a:r>
                <a:rPr lang="en-US" sz="784" dirty="0" err="1">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posedge</a:t>
              </a: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SYSCLK)</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begin</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if (</a:t>
              </a:r>
              <a:r>
                <a:rPr lang="en-US" sz="784" dirty="0" err="1">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rst</a:t>
              </a: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begin</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a:t>
              </a:r>
              <a:r>
                <a:rPr lang="en-US" sz="784" dirty="0" err="1">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dma_data</a:t>
              </a: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&lt;= 88’h0;</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a:t>
              </a:r>
              <a:r>
                <a:rPr lang="en-US" sz="784" dirty="0" err="1">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dma_valid</a:t>
              </a: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&lt;= 1’b0;</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else</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if (</a:t>
              </a:r>
              <a:r>
                <a:rPr lang="en-US" sz="784" dirty="0" err="1">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dma_start</a:t>
              </a: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begin</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a:t>
              </a:r>
              <a:r>
                <a:rPr lang="en-US" sz="784" dirty="0" err="1">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dma_data</a:t>
              </a: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&lt;= </a:t>
              </a:r>
              <a:r>
                <a:rPr lang="en-US" sz="1176" dirty="0">
                  <a:solidFill>
                    <a:srgbClr val="FF0000"/>
                  </a:solidFill>
                  <a:latin typeface="Consolas" panose="020B0609020204030204" pitchFamily="49" charset="0"/>
                  <a:cs typeface="Consolas" panose="020B0609020204030204" pitchFamily="49" charset="0"/>
                </a:rPr>
                <a:t>88’h68656C6C6F20776F726C64</a:t>
              </a:r>
              <a:r>
                <a:rPr lang="en-US" sz="1176"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a:t>
              </a:r>
              <a:endPar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endParaRP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a:t>
              </a:r>
              <a:r>
                <a:rPr lang="en-US" sz="784" dirty="0" err="1">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dma_valid</a:t>
              </a: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&lt;= 1’b1;</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end</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else begin</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a:t>
              </a:r>
              <a:r>
                <a:rPr lang="en-US" sz="784" dirty="0" err="1">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dma_data</a:t>
              </a: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&lt;= 88’h0;</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a:t>
              </a:r>
              <a:r>
                <a:rPr lang="en-US" sz="784" dirty="0" err="1">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dma_valid</a:t>
              </a: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&lt;= 1’b0;</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end</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end</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end</a:t>
              </a:r>
            </a:p>
          </p:txBody>
        </p:sp>
        <p:sp>
          <p:nvSpPr>
            <p:cNvPr id="16" name="Rectangle 15"/>
            <p:cNvSpPr/>
            <p:nvPr/>
          </p:nvSpPr>
          <p:spPr bwMode="auto">
            <a:xfrm>
              <a:off x="2818173" y="4830302"/>
              <a:ext cx="2391146" cy="241486"/>
            </a:xfrm>
            <a:prstGeom prst="rect">
              <a:avLst/>
            </a:prstGeom>
            <a:noFill/>
            <a:ln w="127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dirty="0">
                <a:gradFill>
                  <a:gsLst>
                    <a:gs pos="5833">
                      <a:srgbClr val="505050">
                        <a:lumMod val="50000"/>
                      </a:srgbClr>
                    </a:gs>
                    <a:gs pos="100000">
                      <a:srgbClr val="505050">
                        <a:lumMod val="50000"/>
                      </a:srgbClr>
                    </a:gs>
                  </a:gsLst>
                  <a:lin ang="5400000" scaled="0"/>
                </a:gradFill>
                <a:latin typeface="Segoe UI"/>
              </a:endParaRPr>
            </a:p>
          </p:txBody>
        </p:sp>
      </p:grpSp>
      <p:pic>
        <p:nvPicPr>
          <p:cNvPr id="18" name="Picture 17"/>
          <p:cNvPicPr>
            <a:picLocks noChangeAspect="1"/>
          </p:cNvPicPr>
          <p:nvPr/>
        </p:nvPicPr>
        <p:blipFill>
          <a:blip r:embed="rId5"/>
          <a:stretch>
            <a:fillRect/>
          </a:stretch>
        </p:blipFill>
        <p:spPr>
          <a:xfrm>
            <a:off x="6509354" y="4980442"/>
            <a:ext cx="1639212" cy="1689909"/>
          </a:xfrm>
          <a:prstGeom prst="rect">
            <a:avLst/>
          </a:prstGeom>
        </p:spPr>
      </p:pic>
      <p:sp>
        <p:nvSpPr>
          <p:cNvPr id="3" name="Slide Number Placeholder 2"/>
          <p:cNvSpPr>
            <a:spLocks noGrp="1"/>
          </p:cNvSpPr>
          <p:nvPr>
            <p:ph type="sldNum" sz="quarter" idx="4294967295"/>
          </p:nvPr>
        </p:nvSpPr>
        <p:spPr>
          <a:xfrm>
            <a:off x="6457611" y="6356637"/>
            <a:ext cx="2057595" cy="364204"/>
          </a:xfrm>
          <a:prstGeom prst="rect">
            <a:avLst/>
          </a:prstGeom>
        </p:spPr>
        <p:txBody>
          <a:bodyPr/>
          <a:lstStyle/>
          <a:p>
            <a:pPr defTabSz="914460"/>
            <a:fld id="{368F0CB9-5443-48E8-ADD3-3F8A68C2523D}" type="slidenum">
              <a:rPr lang="en-US" sz="1765">
                <a:solidFill>
                  <a:srgbClr val="505050"/>
                </a:solidFill>
                <a:latin typeface="Segoe UI"/>
              </a:rPr>
              <a:pPr defTabSz="914460"/>
              <a:t>9</a:t>
            </a:fld>
            <a:endParaRPr lang="en-US" sz="1765">
              <a:solidFill>
                <a:srgbClr val="505050"/>
              </a:solidFill>
              <a:latin typeface="Segoe UI"/>
            </a:endParaRPr>
          </a:p>
        </p:txBody>
      </p:sp>
    </p:spTree>
    <p:custDataLst>
      <p:tags r:id="rId1"/>
    </p:custDataLst>
    <p:extLst>
      <p:ext uri="{BB962C8B-B14F-4D97-AF65-F5344CB8AC3E}">
        <p14:creationId xmlns:p14="http://schemas.microsoft.com/office/powerpoint/2010/main" val="2732462310"/>
      </p:ext>
    </p:extLst>
  </p:cSld>
  <p:clrMapOvr>
    <a:masterClrMapping/>
  </p:clrMapOvr>
  <p:transition advTm="32763">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15.9|11.2|7|2.8|3.8"/>
</p:tagLst>
</file>

<file path=ppt/tags/tag2.xml><?xml version="1.0" encoding="utf-8"?>
<p:tagLst xmlns:a="http://schemas.openxmlformats.org/drawingml/2006/main" xmlns:r="http://schemas.openxmlformats.org/officeDocument/2006/relationships" xmlns:p="http://schemas.openxmlformats.org/presentationml/2006/main">
  <p:tag name="TIMING" val="|19.7"/>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TEMPLATE">
  <a:themeElements>
    <a:clrScheme name="BT - Blue on white - 2">
      <a:dk1>
        <a:srgbClr val="505050"/>
      </a:dk1>
      <a:lt1>
        <a:srgbClr val="FFFFFF"/>
      </a:lt1>
      <a:dk2>
        <a:srgbClr val="0078D7"/>
      </a:dk2>
      <a:lt2>
        <a:srgbClr val="00BCF2"/>
      </a:lt2>
      <a:accent1>
        <a:srgbClr val="0078D7"/>
      </a:accent1>
      <a:accent2>
        <a:srgbClr val="002050"/>
      </a:accent2>
      <a:accent3>
        <a:srgbClr val="B4009E"/>
      </a:accent3>
      <a:accent4>
        <a:srgbClr val="5C2D91"/>
      </a:accent4>
      <a:accent5>
        <a:srgbClr val="008272"/>
      </a:accent5>
      <a:accent6>
        <a:srgbClr val="D83B0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4-3_Business_BLUE_2016_9.potx" id="{18C54D66-9C3F-4D18-9FDA-AEAC066D1A3F}" vid="{A3B2751E-ABCC-4ACB-85B7-9E8CC4D0BA2B}"/>
    </a:ext>
  </a:extLst>
</a:theme>
</file>

<file path=ppt/theme/theme3.xml><?xml version="1.0" encoding="utf-8"?>
<a:theme xmlns:a="http://schemas.openxmlformats.org/drawingml/2006/main" name="1_WHITE TEMPLATE">
  <a:themeElements>
    <a:clrScheme name="BT - Blue on white - 2">
      <a:dk1>
        <a:srgbClr val="505050"/>
      </a:dk1>
      <a:lt1>
        <a:srgbClr val="FFFFFF"/>
      </a:lt1>
      <a:dk2>
        <a:srgbClr val="0078D7"/>
      </a:dk2>
      <a:lt2>
        <a:srgbClr val="00BCF2"/>
      </a:lt2>
      <a:accent1>
        <a:srgbClr val="0078D7"/>
      </a:accent1>
      <a:accent2>
        <a:srgbClr val="002050"/>
      </a:accent2>
      <a:accent3>
        <a:srgbClr val="B4009E"/>
      </a:accent3>
      <a:accent4>
        <a:srgbClr val="5C2D91"/>
      </a:accent4>
      <a:accent5>
        <a:srgbClr val="008272"/>
      </a:accent5>
      <a:accent6>
        <a:srgbClr val="D83B0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4-3_Business_BLUE_2016_9.potx" id="{18C54D66-9C3F-4D18-9FDA-AEAC066D1A3F}" vid="{A3B2751E-ABCC-4ACB-85B7-9E8CC4D0BA2B}"/>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20067</TotalTime>
  <Words>5387</Words>
  <Application>Microsoft Office PowerPoint</Application>
  <PresentationFormat>全屏显示(4:3)</PresentationFormat>
  <Paragraphs>635</Paragraphs>
  <Slides>34</Slides>
  <Notes>21</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34</vt:i4>
      </vt:variant>
    </vt:vector>
  </HeadingPairs>
  <TitlesOfParts>
    <vt:vector size="49" baseType="lpstr">
      <vt:lpstr>-apple-system</vt:lpstr>
      <vt:lpstr>等线</vt:lpstr>
      <vt:lpstr>等线 Light</vt:lpstr>
      <vt:lpstr>Arial</vt:lpstr>
      <vt:lpstr>Calibri</vt:lpstr>
      <vt:lpstr>Calibri Light</vt:lpstr>
      <vt:lpstr>Consolas</vt:lpstr>
      <vt:lpstr>Segoe UI</vt:lpstr>
      <vt:lpstr>Segoe UI Light</vt:lpstr>
      <vt:lpstr>Segoe UI Semibold</vt:lpstr>
      <vt:lpstr>Segoe UI Semilight</vt:lpstr>
      <vt:lpstr>Wingdings</vt:lpstr>
      <vt:lpstr>Office 主题​​</vt:lpstr>
      <vt:lpstr>WHITE TEMPLATE</vt:lpstr>
      <vt:lpstr>1_WHITE TEMPLATE</vt:lpstr>
      <vt:lpstr>Towards SmartNICs in Data Center Systems</vt:lpstr>
      <vt:lpstr>Thanks</vt:lpstr>
      <vt:lpstr>PowerPoint 演示文稿</vt:lpstr>
      <vt:lpstr>Network &amp; storage still follow Moore’s Law</vt:lpstr>
      <vt:lpstr>Challenges for software network functions</vt:lpstr>
      <vt:lpstr>FPGAs in the cloud</vt:lpstr>
      <vt:lpstr>1. Network Function Acceleration</vt:lpstr>
      <vt:lpstr>ClickNP: Highly Flexible and High Performance Network Processing with Reconfigurable Hardware</vt:lpstr>
      <vt:lpstr>FPGA challenge: Programmability</vt:lpstr>
      <vt:lpstr>Project ClickNP</vt:lpstr>
      <vt:lpstr>Programming model</vt:lpstr>
      <vt:lpstr>Element: single-threaded core</vt:lpstr>
      <vt:lpstr>Architecture</vt:lpstr>
      <vt:lpstr>Case study: L4 load balancer</vt:lpstr>
      <vt:lpstr>2. Data Structure Acceleration</vt:lpstr>
      <vt:lpstr>KV-Direct: High-Performance In-Memory Key-Value Store with Programmable NIC</vt:lpstr>
      <vt:lpstr>Key-Value Store in Data Centers</vt:lpstr>
      <vt:lpstr>Key-Value Store Architectures</vt:lpstr>
      <vt:lpstr>Performance Challenges</vt:lpstr>
      <vt:lpstr>Performance Challenges</vt:lpstr>
      <vt:lpstr>KV-Direct Performance</vt:lpstr>
      <vt:lpstr>We expect future SmartNICs to tightly integrate with host CPU</vt:lpstr>
      <vt:lpstr>3. Acceleration of OS Communication Primitives</vt:lpstr>
      <vt:lpstr>SocksDirect: Datacenter Sockets can be Fast and Compatible</vt:lpstr>
      <vt:lpstr>Socket: a Performance Bottleneck</vt:lpstr>
      <vt:lpstr>High Performance Socket Systems</vt:lpstr>
      <vt:lpstr>Application Performance</vt:lpstr>
      <vt:lpstr>The Future of SmartNICs</vt:lpstr>
      <vt:lpstr>Disaggregated Pool of Tiered Memory</vt:lpstr>
      <vt:lpstr>Disaggregated Pool of Tiered Memory</vt:lpstr>
      <vt:lpstr>Heterogenous Data Access Methods</vt:lpstr>
      <vt:lpstr>Improving Data Locality</vt:lpstr>
      <vt:lpstr>Conclusion</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Hardware-Software Co-design for Data Centers</dc:title>
  <dc:creator>Li Bojie</dc:creator>
  <cp:lastModifiedBy>Li Bojie</cp:lastModifiedBy>
  <cp:revision>4</cp:revision>
  <dcterms:created xsi:type="dcterms:W3CDTF">2021-07-04T02:12:26Z</dcterms:created>
  <dcterms:modified xsi:type="dcterms:W3CDTF">2021-07-30T13:06:14Z</dcterms:modified>
</cp:coreProperties>
</file>