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9" r:id="rId3"/>
  </p:sldMasterIdLst>
  <p:notesMasterIdLst>
    <p:notesMasterId r:id="rId97"/>
  </p:notesMasterIdLst>
  <p:sldIdLst>
    <p:sldId id="256" r:id="rId4"/>
    <p:sldId id="257" r:id="rId5"/>
    <p:sldId id="258" r:id="rId6"/>
    <p:sldId id="1509" r:id="rId7"/>
    <p:sldId id="1465" r:id="rId8"/>
    <p:sldId id="1466" r:id="rId9"/>
    <p:sldId id="1510" r:id="rId10"/>
    <p:sldId id="1508" r:id="rId11"/>
    <p:sldId id="1511" r:id="rId12"/>
    <p:sldId id="1754" r:id="rId13"/>
    <p:sldId id="1753" r:id="rId14"/>
    <p:sldId id="1856" r:id="rId15"/>
    <p:sldId id="1482" r:id="rId16"/>
    <p:sldId id="1483" r:id="rId17"/>
    <p:sldId id="1484" r:id="rId18"/>
    <p:sldId id="1485" r:id="rId19"/>
    <p:sldId id="1486" r:id="rId20"/>
    <p:sldId id="1487" r:id="rId21"/>
    <p:sldId id="1488" r:id="rId22"/>
    <p:sldId id="1489" r:id="rId23"/>
    <p:sldId id="1490" r:id="rId24"/>
    <p:sldId id="1491" r:id="rId25"/>
    <p:sldId id="1492" r:id="rId26"/>
    <p:sldId id="1493" r:id="rId27"/>
    <p:sldId id="1494" r:id="rId28"/>
    <p:sldId id="1407" r:id="rId29"/>
    <p:sldId id="1506" r:id="rId30"/>
    <p:sldId id="1475" r:id="rId31"/>
    <p:sldId id="1478" r:id="rId32"/>
    <p:sldId id="1496" r:id="rId33"/>
    <p:sldId id="1507" r:id="rId34"/>
    <p:sldId id="1502" r:id="rId35"/>
    <p:sldId id="1503" r:id="rId36"/>
    <p:sldId id="1422" r:id="rId37"/>
    <p:sldId id="1498" r:id="rId38"/>
    <p:sldId id="1813" r:id="rId39"/>
    <p:sldId id="1816" r:id="rId40"/>
    <p:sldId id="1335" r:id="rId41"/>
    <p:sldId id="1473" r:id="rId42"/>
    <p:sldId id="1474" r:id="rId43"/>
    <p:sldId id="1476" r:id="rId44"/>
    <p:sldId id="1423" r:id="rId45"/>
    <p:sldId id="1477" r:id="rId46"/>
    <p:sldId id="1512" r:id="rId47"/>
    <p:sldId id="1429" r:id="rId48"/>
    <p:sldId id="1480" r:id="rId49"/>
    <p:sldId id="1521" r:id="rId50"/>
    <p:sldId id="1481" r:id="rId51"/>
    <p:sldId id="1522" r:id="rId52"/>
    <p:sldId id="1523" r:id="rId53"/>
    <p:sldId id="1513" r:id="rId54"/>
    <p:sldId id="1514" r:id="rId55"/>
    <p:sldId id="1464" r:id="rId56"/>
    <p:sldId id="1519" r:id="rId57"/>
    <p:sldId id="1520" r:id="rId58"/>
    <p:sldId id="1524" r:id="rId59"/>
    <p:sldId id="1814" r:id="rId60"/>
    <p:sldId id="1539" r:id="rId61"/>
    <p:sldId id="1805" r:id="rId62"/>
    <p:sldId id="1789" r:id="rId63"/>
    <p:sldId id="1850" r:id="rId64"/>
    <p:sldId id="1722" r:id="rId65"/>
    <p:sldId id="1851" r:id="rId66"/>
    <p:sldId id="1847" r:id="rId67"/>
    <p:sldId id="1808" r:id="rId68"/>
    <p:sldId id="1786" r:id="rId69"/>
    <p:sldId id="1857" r:id="rId70"/>
    <p:sldId id="1525" r:id="rId71"/>
    <p:sldId id="1526" r:id="rId72"/>
    <p:sldId id="1527" r:id="rId73"/>
    <p:sldId id="1528" r:id="rId74"/>
    <p:sldId id="1529" r:id="rId75"/>
    <p:sldId id="1530" r:id="rId76"/>
    <p:sldId id="1531" r:id="rId77"/>
    <p:sldId id="1532" r:id="rId78"/>
    <p:sldId id="1533" r:id="rId79"/>
    <p:sldId id="1534" r:id="rId80"/>
    <p:sldId id="1537" r:id="rId81"/>
    <p:sldId id="1535" r:id="rId82"/>
    <p:sldId id="1536" r:id="rId83"/>
    <p:sldId id="1854" r:id="rId84"/>
    <p:sldId id="1855" r:id="rId85"/>
    <p:sldId id="1858" r:id="rId86"/>
    <p:sldId id="1862" r:id="rId87"/>
    <p:sldId id="274" r:id="rId88"/>
    <p:sldId id="1859" r:id="rId89"/>
    <p:sldId id="1863" r:id="rId90"/>
    <p:sldId id="1864" r:id="rId91"/>
    <p:sldId id="1867" r:id="rId92"/>
    <p:sldId id="1860" r:id="rId93"/>
    <p:sldId id="1861" r:id="rId94"/>
    <p:sldId id="1865" r:id="rId95"/>
    <p:sldId id="1866"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8B157-D7AA-4629-8A9D-F2CF93C5A49D}" v="131" dt="2021-07-22T17:17:50.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snapToGrid="0">
      <p:cViewPr varScale="1">
        <p:scale>
          <a:sx n="102" d="100"/>
          <a:sy n="102" d="100"/>
        </p:scale>
        <p:origin x="70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microsoft.com/office/2016/11/relationships/changesInfo" Target="changesInfos/changesInfo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Bojie" userId="20e98015b95230ff" providerId="LiveId" clId="{1DB8B157-D7AA-4629-8A9D-F2CF93C5A49D}"/>
    <pc:docChg chg="undo redo custSel addSld delSld modSld sldOrd modMainMaster modNotesMaster">
      <pc:chgData name="Li Bojie" userId="20e98015b95230ff" providerId="LiveId" clId="{1DB8B157-D7AA-4629-8A9D-F2CF93C5A49D}" dt="2021-07-22T17:20:59.825" v="11070" actId="255"/>
      <pc:docMkLst>
        <pc:docMk/>
      </pc:docMkLst>
      <pc:sldChg chg="modSp mod">
        <pc:chgData name="Li Bojie" userId="20e98015b95230ff" providerId="LiveId" clId="{1DB8B157-D7AA-4629-8A9D-F2CF93C5A49D}" dt="2021-07-18T11:53:21.749" v="1317" actId="1076"/>
        <pc:sldMkLst>
          <pc:docMk/>
          <pc:sldMk cId="1772410483" sldId="256"/>
        </pc:sldMkLst>
        <pc:spChg chg="mod">
          <ac:chgData name="Li Bojie" userId="20e98015b95230ff" providerId="LiveId" clId="{1DB8B157-D7AA-4629-8A9D-F2CF93C5A49D}" dt="2021-07-18T11:53:13.835" v="1316" actId="14100"/>
          <ac:spMkLst>
            <pc:docMk/>
            <pc:sldMk cId="1772410483" sldId="256"/>
            <ac:spMk id="2" creationId="{AFE8A858-8712-4E90-850F-AE9BEC61A60B}"/>
          </ac:spMkLst>
        </pc:spChg>
        <pc:spChg chg="mod">
          <ac:chgData name="Li Bojie" userId="20e98015b95230ff" providerId="LiveId" clId="{1DB8B157-D7AA-4629-8A9D-F2CF93C5A49D}" dt="2021-07-18T11:53:21.749" v="1317" actId="1076"/>
          <ac:spMkLst>
            <pc:docMk/>
            <pc:sldMk cId="1772410483" sldId="256"/>
            <ac:spMk id="3" creationId="{30C0BD44-9620-491F-AE5A-6192570F263D}"/>
          </ac:spMkLst>
        </pc:spChg>
      </pc:sldChg>
      <pc:sldChg chg="modSp new mod">
        <pc:chgData name="Li Bojie" userId="20e98015b95230ff" providerId="LiveId" clId="{1DB8B157-D7AA-4629-8A9D-F2CF93C5A49D}" dt="2021-07-21T16:04:05.661" v="4454"/>
        <pc:sldMkLst>
          <pc:docMk/>
          <pc:sldMk cId="1018578254" sldId="257"/>
        </pc:sldMkLst>
        <pc:spChg chg="mod">
          <ac:chgData name="Li Bojie" userId="20e98015b95230ff" providerId="LiveId" clId="{1DB8B157-D7AA-4629-8A9D-F2CF93C5A49D}" dt="2021-07-18T11:52:50.117" v="1314"/>
          <ac:spMkLst>
            <pc:docMk/>
            <pc:sldMk cId="1018578254" sldId="257"/>
            <ac:spMk id="2" creationId="{9647EF7D-752F-45AC-92A7-07F342A00B32}"/>
          </ac:spMkLst>
        </pc:spChg>
        <pc:spChg chg="mod">
          <ac:chgData name="Li Bojie" userId="20e98015b95230ff" providerId="LiveId" clId="{1DB8B157-D7AA-4629-8A9D-F2CF93C5A49D}" dt="2021-07-21T16:04:05.661" v="4454"/>
          <ac:spMkLst>
            <pc:docMk/>
            <pc:sldMk cId="1018578254" sldId="257"/>
            <ac:spMk id="3" creationId="{393C3CE0-1FCB-4C6A-B71C-356921D4AC5A}"/>
          </ac:spMkLst>
        </pc:spChg>
      </pc:sldChg>
      <pc:sldChg chg="addSp delSp modSp new mod">
        <pc:chgData name="Li Bojie" userId="20e98015b95230ff" providerId="LiveId" clId="{1DB8B157-D7AA-4629-8A9D-F2CF93C5A49D}" dt="2021-07-18T12:51:10.147" v="1936" actId="113"/>
        <pc:sldMkLst>
          <pc:docMk/>
          <pc:sldMk cId="113476898" sldId="258"/>
        </pc:sldMkLst>
        <pc:spChg chg="del mod">
          <ac:chgData name="Li Bojie" userId="20e98015b95230ff" providerId="LiveId" clId="{1DB8B157-D7AA-4629-8A9D-F2CF93C5A49D}" dt="2021-07-18T12:44:12.847" v="1776" actId="478"/>
          <ac:spMkLst>
            <pc:docMk/>
            <pc:sldMk cId="113476898" sldId="258"/>
            <ac:spMk id="2" creationId="{F51D50C3-00EE-41D5-9959-9C46125CAB63}"/>
          </ac:spMkLst>
        </pc:spChg>
        <pc:spChg chg="del mod">
          <ac:chgData name="Li Bojie" userId="20e98015b95230ff" providerId="LiveId" clId="{1DB8B157-D7AA-4629-8A9D-F2CF93C5A49D}" dt="2021-07-18T12:42:37.321" v="1612" actId="478"/>
          <ac:spMkLst>
            <pc:docMk/>
            <pc:sldMk cId="113476898" sldId="258"/>
            <ac:spMk id="3" creationId="{92DBCF31-82D6-4836-88A8-345B7078FB1C}"/>
          </ac:spMkLst>
        </pc:spChg>
        <pc:spChg chg="add mod">
          <ac:chgData name="Li Bojie" userId="20e98015b95230ff" providerId="LiveId" clId="{1DB8B157-D7AA-4629-8A9D-F2CF93C5A49D}" dt="2021-07-18T12:36:30.103" v="1510" actId="1076"/>
          <ac:spMkLst>
            <pc:docMk/>
            <pc:sldMk cId="113476898" sldId="258"/>
            <ac:spMk id="6" creationId="{25022712-E7FA-4136-AB29-6C8567E46391}"/>
          </ac:spMkLst>
        </pc:spChg>
        <pc:spChg chg="add mod">
          <ac:chgData name="Li Bojie" userId="20e98015b95230ff" providerId="LiveId" clId="{1DB8B157-D7AA-4629-8A9D-F2CF93C5A49D}" dt="2021-07-18T12:36:23.298" v="1509" actId="1076"/>
          <ac:spMkLst>
            <pc:docMk/>
            <pc:sldMk cId="113476898" sldId="258"/>
            <ac:spMk id="9" creationId="{8715E8FD-261A-47AE-835D-CAC63E100578}"/>
          </ac:spMkLst>
        </pc:spChg>
        <pc:spChg chg="add mod">
          <ac:chgData name="Li Bojie" userId="20e98015b95230ff" providerId="LiveId" clId="{1DB8B157-D7AA-4629-8A9D-F2CF93C5A49D}" dt="2021-07-18T12:50:27.438" v="1930" actId="404"/>
          <ac:spMkLst>
            <pc:docMk/>
            <pc:sldMk cId="113476898" sldId="258"/>
            <ac:spMk id="12" creationId="{E909F508-9776-43C1-90F1-557EAC4E44FE}"/>
          </ac:spMkLst>
        </pc:spChg>
        <pc:spChg chg="add del mod">
          <ac:chgData name="Li Bojie" userId="20e98015b95230ff" providerId="LiveId" clId="{1DB8B157-D7AA-4629-8A9D-F2CF93C5A49D}" dt="2021-07-18T12:48:38.194" v="1913" actId="21"/>
          <ac:spMkLst>
            <pc:docMk/>
            <pc:sldMk cId="113476898" sldId="258"/>
            <ac:spMk id="14" creationId="{91C6F5EF-DF64-480F-B79B-9856B955E314}"/>
          </ac:spMkLst>
        </pc:spChg>
        <pc:spChg chg="add del mod">
          <ac:chgData name="Li Bojie" userId="20e98015b95230ff" providerId="LiveId" clId="{1DB8B157-D7AA-4629-8A9D-F2CF93C5A49D}" dt="2021-07-18T12:44:16.023" v="1778" actId="478"/>
          <ac:spMkLst>
            <pc:docMk/>
            <pc:sldMk cId="113476898" sldId="258"/>
            <ac:spMk id="16" creationId="{2F2C5304-2FB4-45AE-BC2A-096794E0B203}"/>
          </ac:spMkLst>
        </pc:spChg>
        <pc:spChg chg="add mod">
          <ac:chgData name="Li Bojie" userId="20e98015b95230ff" providerId="LiveId" clId="{1DB8B157-D7AA-4629-8A9D-F2CF93C5A49D}" dt="2021-07-18T12:48:34.175" v="1911" actId="20577"/>
          <ac:spMkLst>
            <pc:docMk/>
            <pc:sldMk cId="113476898" sldId="258"/>
            <ac:spMk id="17" creationId="{5CDE15F1-2265-48B8-A08B-EDF93E56B120}"/>
          </ac:spMkLst>
        </pc:spChg>
        <pc:spChg chg="add mod">
          <ac:chgData name="Li Bojie" userId="20e98015b95230ff" providerId="LiveId" clId="{1DB8B157-D7AA-4629-8A9D-F2CF93C5A49D}" dt="2021-07-18T12:51:10.147" v="1936" actId="113"/>
          <ac:spMkLst>
            <pc:docMk/>
            <pc:sldMk cId="113476898" sldId="258"/>
            <ac:spMk id="19" creationId="{7B4A1894-11EF-47CD-89A9-2D9303ABEDAB}"/>
          </ac:spMkLst>
        </pc:spChg>
        <pc:picChg chg="add mod">
          <ac:chgData name="Li Bojie" userId="20e98015b95230ff" providerId="LiveId" clId="{1DB8B157-D7AA-4629-8A9D-F2CF93C5A49D}" dt="2021-07-18T12:36:50.760" v="1514" actId="1076"/>
          <ac:picMkLst>
            <pc:docMk/>
            <pc:sldMk cId="113476898" sldId="258"/>
            <ac:picMk id="5" creationId="{C174838B-FDF6-43B4-B368-E27B2E07D479}"/>
          </ac:picMkLst>
        </pc:picChg>
        <pc:picChg chg="add del mod">
          <ac:chgData name="Li Bojie" userId="20e98015b95230ff" providerId="LiveId" clId="{1DB8B157-D7AA-4629-8A9D-F2CF93C5A49D}" dt="2021-07-18T12:35:38.229" v="1481" actId="478"/>
          <ac:picMkLst>
            <pc:docMk/>
            <pc:sldMk cId="113476898" sldId="258"/>
            <ac:picMk id="8" creationId="{76B47699-A7C1-42B1-9800-11A38F637786}"/>
          </ac:picMkLst>
        </pc:picChg>
        <pc:picChg chg="add mod">
          <ac:chgData name="Li Bojie" userId="20e98015b95230ff" providerId="LiveId" clId="{1DB8B157-D7AA-4629-8A9D-F2CF93C5A49D}" dt="2021-07-18T12:41:14.997" v="1559" actId="1076"/>
          <ac:picMkLst>
            <pc:docMk/>
            <pc:sldMk cId="113476898" sldId="258"/>
            <ac:picMk id="11" creationId="{B4C4C134-9DC0-4A12-8EC3-36E5E2478357}"/>
          </ac:picMkLst>
        </pc:picChg>
      </pc:sldChg>
      <pc:sldChg chg="modSp add mod ord">
        <pc:chgData name="Li Bojie" userId="20e98015b95230ff" providerId="LiveId" clId="{1DB8B157-D7AA-4629-8A9D-F2CF93C5A49D}" dt="2021-07-22T16:07:52.068" v="7817" actId="14100"/>
        <pc:sldMkLst>
          <pc:docMk/>
          <pc:sldMk cId="3305752998" sldId="274"/>
        </pc:sldMkLst>
        <pc:spChg chg="mod">
          <ac:chgData name="Li Bojie" userId="20e98015b95230ff" providerId="LiveId" clId="{1DB8B157-D7AA-4629-8A9D-F2CF93C5A49D}" dt="2021-07-22T16:07:03.344" v="7749" actId="1076"/>
          <ac:spMkLst>
            <pc:docMk/>
            <pc:sldMk cId="3305752998" sldId="274"/>
            <ac:spMk id="2" creationId="{FF937C02-9085-4622-862D-2CCA526C49AC}"/>
          </ac:spMkLst>
        </pc:spChg>
        <pc:spChg chg="mod">
          <ac:chgData name="Li Bojie" userId="20e98015b95230ff" providerId="LiveId" clId="{1DB8B157-D7AA-4629-8A9D-F2CF93C5A49D}" dt="2021-07-22T16:07:12.008" v="7808" actId="1035"/>
          <ac:spMkLst>
            <pc:docMk/>
            <pc:sldMk cId="3305752998" sldId="274"/>
            <ac:spMk id="4" creationId="{63FA394C-6144-44BA-B4A7-BE08D17540DA}"/>
          </ac:spMkLst>
        </pc:spChg>
        <pc:spChg chg="mod">
          <ac:chgData name="Li Bojie" userId="20e98015b95230ff" providerId="LiveId" clId="{1DB8B157-D7AA-4629-8A9D-F2CF93C5A49D}" dt="2021-07-22T16:07:12.008" v="7808" actId="1035"/>
          <ac:spMkLst>
            <pc:docMk/>
            <pc:sldMk cId="3305752998" sldId="274"/>
            <ac:spMk id="5" creationId="{C1CDCC08-01BC-4A68-88F8-0A0CE603AA43}"/>
          </ac:spMkLst>
        </pc:spChg>
        <pc:spChg chg="mod">
          <ac:chgData name="Li Bojie" userId="20e98015b95230ff" providerId="LiveId" clId="{1DB8B157-D7AA-4629-8A9D-F2CF93C5A49D}" dt="2021-07-22T16:07:12.008" v="7808" actId="1035"/>
          <ac:spMkLst>
            <pc:docMk/>
            <pc:sldMk cId="3305752998" sldId="274"/>
            <ac:spMk id="6" creationId="{999B9954-1F3A-4100-B023-1E6A4B83CABF}"/>
          </ac:spMkLst>
        </pc:spChg>
        <pc:spChg chg="mod">
          <ac:chgData name="Li Bojie" userId="20e98015b95230ff" providerId="LiveId" clId="{1DB8B157-D7AA-4629-8A9D-F2CF93C5A49D}" dt="2021-07-22T16:07:12.008" v="7808" actId="1035"/>
          <ac:spMkLst>
            <pc:docMk/>
            <pc:sldMk cId="3305752998" sldId="274"/>
            <ac:spMk id="9" creationId="{7581A4B0-3F98-48A0-966B-6C5FDD51061D}"/>
          </ac:spMkLst>
        </pc:spChg>
        <pc:spChg chg="mod">
          <ac:chgData name="Li Bojie" userId="20e98015b95230ff" providerId="LiveId" clId="{1DB8B157-D7AA-4629-8A9D-F2CF93C5A49D}" dt="2021-07-22T16:07:12.008" v="7808" actId="1035"/>
          <ac:spMkLst>
            <pc:docMk/>
            <pc:sldMk cId="3305752998" sldId="274"/>
            <ac:spMk id="10" creationId="{F521256F-90B1-4216-B32E-3105EB43E092}"/>
          </ac:spMkLst>
        </pc:spChg>
        <pc:spChg chg="mod">
          <ac:chgData name="Li Bojie" userId="20e98015b95230ff" providerId="LiveId" clId="{1DB8B157-D7AA-4629-8A9D-F2CF93C5A49D}" dt="2021-07-22T16:07:12.008" v="7808" actId="1035"/>
          <ac:spMkLst>
            <pc:docMk/>
            <pc:sldMk cId="3305752998" sldId="274"/>
            <ac:spMk id="11" creationId="{8CCA0411-5E07-49AD-81CF-AD23EE2B6AB9}"/>
          </ac:spMkLst>
        </pc:spChg>
        <pc:spChg chg="mod">
          <ac:chgData name="Li Bojie" userId="20e98015b95230ff" providerId="LiveId" clId="{1DB8B157-D7AA-4629-8A9D-F2CF93C5A49D}" dt="2021-07-22T16:07:12.008" v="7808" actId="1035"/>
          <ac:spMkLst>
            <pc:docMk/>
            <pc:sldMk cId="3305752998" sldId="274"/>
            <ac:spMk id="12" creationId="{40E01446-CDF2-442D-8801-5D237A09BB96}"/>
          </ac:spMkLst>
        </pc:spChg>
        <pc:spChg chg="mod">
          <ac:chgData name="Li Bojie" userId="20e98015b95230ff" providerId="LiveId" clId="{1DB8B157-D7AA-4629-8A9D-F2CF93C5A49D}" dt="2021-07-22T16:07:43.567" v="7815" actId="403"/>
          <ac:spMkLst>
            <pc:docMk/>
            <pc:sldMk cId="3305752998" sldId="274"/>
            <ac:spMk id="13" creationId="{F3B56593-EFF4-4EF3-A001-7682F0FC97D2}"/>
          </ac:spMkLst>
        </pc:spChg>
        <pc:spChg chg="mod">
          <ac:chgData name="Li Bojie" userId="20e98015b95230ff" providerId="LiveId" clId="{1DB8B157-D7AA-4629-8A9D-F2CF93C5A49D}" dt="2021-07-22T16:07:52.068" v="7817" actId="14100"/>
          <ac:spMkLst>
            <pc:docMk/>
            <pc:sldMk cId="3305752998" sldId="274"/>
            <ac:spMk id="14" creationId="{E2131F54-D03C-425B-9317-8CD28825D549}"/>
          </ac:spMkLst>
        </pc:spChg>
      </pc:sldChg>
      <pc:sldChg chg="addSp modSp add mod">
        <pc:chgData name="Li Bojie" userId="20e98015b95230ff" providerId="LiveId" clId="{1DB8B157-D7AA-4629-8A9D-F2CF93C5A49D}" dt="2021-07-18T14:07:34.161" v="2531" actId="113"/>
        <pc:sldMkLst>
          <pc:docMk/>
          <pc:sldMk cId="1849958409" sldId="1335"/>
        </pc:sldMkLst>
        <pc:spChg chg="add mod">
          <ac:chgData name="Li Bojie" userId="20e98015b95230ff" providerId="LiveId" clId="{1DB8B157-D7AA-4629-8A9D-F2CF93C5A49D}" dt="2021-07-18T14:07:34.161" v="2531" actId="113"/>
          <ac:spMkLst>
            <pc:docMk/>
            <pc:sldMk cId="1849958409" sldId="1335"/>
            <ac:spMk id="4" creationId="{FFBDAD17-FFB1-4E21-BF2F-93A935633E16}"/>
          </ac:spMkLst>
        </pc:spChg>
      </pc:sldChg>
      <pc:sldChg chg="modSp add">
        <pc:chgData name="Li Bojie" userId="20e98015b95230ff" providerId="LiveId" clId="{1DB8B157-D7AA-4629-8A9D-F2CF93C5A49D}" dt="2021-07-18T11:55:46.837" v="1327"/>
        <pc:sldMkLst>
          <pc:docMk/>
          <pc:sldMk cId="151843726" sldId="1407"/>
        </pc:sldMkLst>
        <pc:spChg chg="mod">
          <ac:chgData name="Li Bojie" userId="20e98015b95230ff" providerId="LiveId" clId="{1DB8B157-D7AA-4629-8A9D-F2CF93C5A49D}" dt="2021-07-18T11:55:46.837" v="1327"/>
          <ac:spMkLst>
            <pc:docMk/>
            <pc:sldMk cId="151843726" sldId="1407"/>
            <ac:spMk id="5" creationId="{00000000-0000-0000-0000-000000000000}"/>
          </ac:spMkLst>
        </pc:spChg>
      </pc:sldChg>
      <pc:sldChg chg="modSp add mod">
        <pc:chgData name="Li Bojie" userId="20e98015b95230ff" providerId="LiveId" clId="{1DB8B157-D7AA-4629-8A9D-F2CF93C5A49D}" dt="2021-07-18T13:53:56.441" v="2024" actId="20577"/>
        <pc:sldMkLst>
          <pc:docMk/>
          <pc:sldMk cId="3267620808" sldId="1422"/>
        </pc:sldMkLst>
        <pc:spChg chg="mod">
          <ac:chgData name="Li Bojie" userId="20e98015b95230ff" providerId="LiveId" clId="{1DB8B157-D7AA-4629-8A9D-F2CF93C5A49D}" dt="2021-07-18T13:53:56.441" v="2024" actId="20577"/>
          <ac:spMkLst>
            <pc:docMk/>
            <pc:sldMk cId="3267620808" sldId="1422"/>
            <ac:spMk id="3" creationId="{00000000-0000-0000-0000-000000000000}"/>
          </ac:spMkLst>
        </pc:spChg>
        <pc:spChg chg="mod">
          <ac:chgData name="Li Bojie" userId="20e98015b95230ff" providerId="LiveId" clId="{1DB8B157-D7AA-4629-8A9D-F2CF93C5A49D}" dt="2021-07-18T13:53:52.555" v="2023"/>
          <ac:spMkLst>
            <pc:docMk/>
            <pc:sldMk cId="3267620808" sldId="1422"/>
            <ac:spMk id="5" creationId="{00000000-0000-0000-0000-000000000000}"/>
          </ac:spMkLst>
        </pc:spChg>
      </pc:sldChg>
      <pc:sldChg chg="add">
        <pc:chgData name="Li Bojie" userId="20e98015b95230ff" providerId="LiveId" clId="{1DB8B157-D7AA-4629-8A9D-F2CF93C5A49D}" dt="2021-07-18T13:50:35.185" v="2017"/>
        <pc:sldMkLst>
          <pc:docMk/>
          <pc:sldMk cId="2934896592" sldId="1423"/>
        </pc:sldMkLst>
      </pc:sldChg>
      <pc:sldChg chg="add">
        <pc:chgData name="Li Bojie" userId="20e98015b95230ff" providerId="LiveId" clId="{1DB8B157-D7AA-4629-8A9D-F2CF93C5A49D}" dt="2021-07-18T13:50:35.185" v="2017"/>
        <pc:sldMkLst>
          <pc:docMk/>
          <pc:sldMk cId="810792753" sldId="1429"/>
        </pc:sldMkLst>
      </pc:sldChg>
      <pc:sldChg chg="add del">
        <pc:chgData name="Li Bojie" userId="20e98015b95230ff" providerId="LiveId" clId="{1DB8B157-D7AA-4629-8A9D-F2CF93C5A49D}" dt="2021-07-18T11:47:52.235" v="1311"/>
        <pc:sldMkLst>
          <pc:docMk/>
          <pc:sldMk cId="3837184397" sldId="1461"/>
        </pc:sldMkLst>
      </pc:sldChg>
      <pc:sldChg chg="modSp add del mod">
        <pc:chgData name="Li Bojie" userId="20e98015b95230ff" providerId="LiveId" clId="{1DB8B157-D7AA-4629-8A9D-F2CF93C5A49D}" dt="2021-07-18T13:55:12.843" v="2029" actId="404"/>
        <pc:sldMkLst>
          <pc:docMk/>
          <pc:sldMk cId="209703559" sldId="1464"/>
        </pc:sldMkLst>
        <pc:graphicFrameChg chg="modGraphic">
          <ac:chgData name="Li Bojie" userId="20e98015b95230ff" providerId="LiveId" clId="{1DB8B157-D7AA-4629-8A9D-F2CF93C5A49D}" dt="2021-07-18T13:55:12.843" v="2029" actId="404"/>
          <ac:graphicFrameMkLst>
            <pc:docMk/>
            <pc:sldMk cId="209703559" sldId="1464"/>
            <ac:graphicFrameMk id="4" creationId="{00000000-0000-0000-0000-000000000000}"/>
          </ac:graphicFrameMkLst>
        </pc:graphicFrameChg>
      </pc:sldChg>
      <pc:sldChg chg="modSp add del mod">
        <pc:chgData name="Li Bojie" userId="20e98015b95230ff" providerId="LiveId" clId="{1DB8B157-D7AA-4629-8A9D-F2CF93C5A49D}" dt="2021-07-18T12:43:13.912" v="1659" actId="1076"/>
        <pc:sldMkLst>
          <pc:docMk/>
          <pc:sldMk cId="3217773604" sldId="1465"/>
        </pc:sldMkLst>
        <pc:spChg chg="mod">
          <ac:chgData name="Li Bojie" userId="20e98015b95230ff" providerId="LiveId" clId="{1DB8B157-D7AA-4629-8A9D-F2CF93C5A49D}" dt="2021-07-18T12:43:13.912" v="1659" actId="1076"/>
          <ac:spMkLst>
            <pc:docMk/>
            <pc:sldMk cId="3217773604" sldId="1465"/>
            <ac:spMk id="2" creationId="{C2AB9A08-3C1D-4743-8393-5A65F19FEDA3}"/>
          </ac:spMkLst>
        </pc:spChg>
      </pc:sldChg>
      <pc:sldChg chg="add del ord">
        <pc:chgData name="Li Bojie" userId="20e98015b95230ff" providerId="LiveId" clId="{1DB8B157-D7AA-4629-8A9D-F2CF93C5A49D}" dt="2021-07-18T12:08:11.366" v="1364"/>
        <pc:sldMkLst>
          <pc:docMk/>
          <pc:sldMk cId="3332186334" sldId="1466"/>
        </pc:sldMkLst>
      </pc:sldChg>
      <pc:sldChg chg="add">
        <pc:chgData name="Li Bojie" userId="20e98015b95230ff" providerId="LiveId" clId="{1DB8B157-D7AA-4629-8A9D-F2CF93C5A49D}" dt="2021-07-18T13:50:35.185" v="2017"/>
        <pc:sldMkLst>
          <pc:docMk/>
          <pc:sldMk cId="1237976631" sldId="1473"/>
        </pc:sldMkLst>
      </pc:sldChg>
      <pc:sldChg chg="add">
        <pc:chgData name="Li Bojie" userId="20e98015b95230ff" providerId="LiveId" clId="{1DB8B157-D7AA-4629-8A9D-F2CF93C5A49D}" dt="2021-07-18T13:50:35.185" v="2017"/>
        <pc:sldMkLst>
          <pc:docMk/>
          <pc:sldMk cId="1569466601" sldId="1474"/>
        </pc:sldMkLst>
      </pc:sldChg>
      <pc:sldChg chg="modSp add mod">
        <pc:chgData name="Li Bojie" userId="20e98015b95230ff" providerId="LiveId" clId="{1DB8B157-D7AA-4629-8A9D-F2CF93C5A49D}" dt="2021-07-18T11:56:25.340" v="1331" actId="113"/>
        <pc:sldMkLst>
          <pc:docMk/>
          <pc:sldMk cId="2970316782" sldId="1475"/>
        </pc:sldMkLst>
        <pc:spChg chg="mod">
          <ac:chgData name="Li Bojie" userId="20e98015b95230ff" providerId="LiveId" clId="{1DB8B157-D7AA-4629-8A9D-F2CF93C5A49D}" dt="2021-07-18T11:56:25.340" v="1331" actId="113"/>
          <ac:spMkLst>
            <pc:docMk/>
            <pc:sldMk cId="2970316782" sldId="1475"/>
            <ac:spMk id="3" creationId="{00000000-0000-0000-0000-000000000000}"/>
          </ac:spMkLst>
        </pc:spChg>
        <pc:spChg chg="mod">
          <ac:chgData name="Li Bojie" userId="20e98015b95230ff" providerId="LiveId" clId="{1DB8B157-D7AA-4629-8A9D-F2CF93C5A49D}" dt="2021-07-18T11:56:13.751" v="1328"/>
          <ac:spMkLst>
            <pc:docMk/>
            <pc:sldMk cId="2970316782" sldId="1475"/>
            <ac:spMk id="4" creationId="{00000000-0000-0000-0000-000000000000}"/>
          </ac:spMkLst>
        </pc:spChg>
      </pc:sldChg>
      <pc:sldChg chg="add">
        <pc:chgData name="Li Bojie" userId="20e98015b95230ff" providerId="LiveId" clId="{1DB8B157-D7AA-4629-8A9D-F2CF93C5A49D}" dt="2021-07-18T13:50:35.185" v="2017"/>
        <pc:sldMkLst>
          <pc:docMk/>
          <pc:sldMk cId="3948100924" sldId="1476"/>
        </pc:sldMkLst>
      </pc:sldChg>
      <pc:sldChg chg="add">
        <pc:chgData name="Li Bojie" userId="20e98015b95230ff" providerId="LiveId" clId="{1DB8B157-D7AA-4629-8A9D-F2CF93C5A49D}" dt="2021-07-18T13:50:35.185" v="2017"/>
        <pc:sldMkLst>
          <pc:docMk/>
          <pc:sldMk cId="3992149456" sldId="1477"/>
        </pc:sldMkLst>
      </pc:sldChg>
      <pc:sldChg chg="modSp add mod modNotesTx">
        <pc:chgData name="Li Bojie" userId="20e98015b95230ff" providerId="LiveId" clId="{1DB8B157-D7AA-4629-8A9D-F2CF93C5A49D}" dt="2021-07-18T11:57:03.475" v="1336" actId="20577"/>
        <pc:sldMkLst>
          <pc:docMk/>
          <pc:sldMk cId="704819227" sldId="1478"/>
        </pc:sldMkLst>
        <pc:spChg chg="mod">
          <ac:chgData name="Li Bojie" userId="20e98015b95230ff" providerId="LiveId" clId="{1DB8B157-D7AA-4629-8A9D-F2CF93C5A49D}" dt="2021-07-18T11:56:41.587" v="1332"/>
          <ac:spMkLst>
            <pc:docMk/>
            <pc:sldMk cId="704819227" sldId="1478"/>
            <ac:spMk id="3" creationId="{00000000-0000-0000-0000-000000000000}"/>
          </ac:spMkLst>
        </pc:spChg>
        <pc:spChg chg="mod">
          <ac:chgData name="Li Bojie" userId="20e98015b95230ff" providerId="LiveId" clId="{1DB8B157-D7AA-4629-8A9D-F2CF93C5A49D}" dt="2021-07-18T11:56:56.655" v="1334" actId="20577"/>
          <ac:spMkLst>
            <pc:docMk/>
            <pc:sldMk cId="704819227" sldId="1478"/>
            <ac:spMk id="5" creationId="{00000000-0000-0000-0000-000000000000}"/>
          </ac:spMkLst>
        </pc:spChg>
      </pc:sldChg>
      <pc:sldChg chg="add del">
        <pc:chgData name="Li Bojie" userId="20e98015b95230ff" providerId="LiveId" clId="{1DB8B157-D7AA-4629-8A9D-F2CF93C5A49D}" dt="2021-07-18T11:59:05.883" v="1355" actId="47"/>
        <pc:sldMkLst>
          <pc:docMk/>
          <pc:sldMk cId="2441789921" sldId="1480"/>
        </pc:sldMkLst>
      </pc:sldChg>
      <pc:sldChg chg="add">
        <pc:chgData name="Li Bojie" userId="20e98015b95230ff" providerId="LiveId" clId="{1DB8B157-D7AA-4629-8A9D-F2CF93C5A49D}" dt="2021-07-18T13:52:04.218" v="2020"/>
        <pc:sldMkLst>
          <pc:docMk/>
          <pc:sldMk cId="2707598201" sldId="1480"/>
        </pc:sldMkLst>
      </pc:sldChg>
      <pc:sldChg chg="add">
        <pc:chgData name="Li Bojie" userId="20e98015b95230ff" providerId="LiveId" clId="{1DB8B157-D7AA-4629-8A9D-F2CF93C5A49D}" dt="2021-07-18T13:52:30.851" v="2021"/>
        <pc:sldMkLst>
          <pc:docMk/>
          <pc:sldMk cId="3656142746" sldId="1481"/>
        </pc:sldMkLst>
      </pc:sldChg>
      <pc:sldChg chg="modSp add del mod">
        <pc:chgData name="Li Bojie" userId="20e98015b95230ff" providerId="LiveId" clId="{1DB8B157-D7AA-4629-8A9D-F2CF93C5A49D}" dt="2021-07-18T11:54:43.632" v="1326" actId="1076"/>
        <pc:sldMkLst>
          <pc:docMk/>
          <pc:sldMk cId="2748248016" sldId="1482"/>
        </pc:sldMkLst>
        <pc:spChg chg="mod">
          <ac:chgData name="Li Bojie" userId="20e98015b95230ff" providerId="LiveId" clId="{1DB8B157-D7AA-4629-8A9D-F2CF93C5A49D}" dt="2021-07-18T11:54:43.632" v="1326" actId="1076"/>
          <ac:spMkLst>
            <pc:docMk/>
            <pc:sldMk cId="2748248016" sldId="1482"/>
            <ac:spMk id="2" creationId="{00000000-0000-0000-0000-000000000000}"/>
          </ac:spMkLst>
        </pc:spChg>
      </pc:sldChg>
      <pc:sldChg chg="modSp add del mod">
        <pc:chgData name="Li Bojie" userId="20e98015b95230ff" providerId="LiveId" clId="{1DB8B157-D7AA-4629-8A9D-F2CF93C5A49D}" dt="2021-07-18T14:13:21.431" v="2613" actId="404"/>
        <pc:sldMkLst>
          <pc:docMk/>
          <pc:sldMk cId="1701383019" sldId="1483"/>
        </pc:sldMkLst>
        <pc:graphicFrameChg chg="modGraphic">
          <ac:chgData name="Li Bojie" userId="20e98015b95230ff" providerId="LiveId" clId="{1DB8B157-D7AA-4629-8A9D-F2CF93C5A49D}" dt="2021-07-18T14:13:21.431" v="2613" actId="404"/>
          <ac:graphicFrameMkLst>
            <pc:docMk/>
            <pc:sldMk cId="1701383019" sldId="1483"/>
            <ac:graphicFrameMk id="4" creationId="{00000000-0000-0000-0000-000000000000}"/>
          </ac:graphicFrameMkLst>
        </pc:graphicFrameChg>
      </pc:sldChg>
      <pc:sldChg chg="modSp add del mod">
        <pc:chgData name="Li Bojie" userId="20e98015b95230ff" providerId="LiveId" clId="{1DB8B157-D7AA-4629-8A9D-F2CF93C5A49D}" dt="2021-07-18T14:13:30.606" v="2614" actId="404"/>
        <pc:sldMkLst>
          <pc:docMk/>
          <pc:sldMk cId="3134713211" sldId="1484"/>
        </pc:sldMkLst>
        <pc:graphicFrameChg chg="modGraphic">
          <ac:chgData name="Li Bojie" userId="20e98015b95230ff" providerId="LiveId" clId="{1DB8B157-D7AA-4629-8A9D-F2CF93C5A49D}" dt="2021-07-18T14:13:30.606" v="2614" actId="404"/>
          <ac:graphicFrameMkLst>
            <pc:docMk/>
            <pc:sldMk cId="3134713211" sldId="1484"/>
            <ac:graphicFrameMk id="4" creationId="{00000000-0000-0000-0000-000000000000}"/>
          </ac:graphicFrameMkLst>
        </pc:graphicFrameChg>
      </pc:sldChg>
      <pc:sldChg chg="add del">
        <pc:chgData name="Li Bojie" userId="20e98015b95230ff" providerId="LiveId" clId="{1DB8B157-D7AA-4629-8A9D-F2CF93C5A49D}" dt="2021-07-18T11:54:25.202" v="1325"/>
        <pc:sldMkLst>
          <pc:docMk/>
          <pc:sldMk cId="2732462310" sldId="1485"/>
        </pc:sldMkLst>
      </pc:sldChg>
      <pc:sldChg chg="modSp add del mod">
        <pc:chgData name="Li Bojie" userId="20e98015b95230ff" providerId="LiveId" clId="{1DB8B157-D7AA-4629-8A9D-F2CF93C5A49D}" dt="2021-07-18T11:54:25.202" v="1325"/>
        <pc:sldMkLst>
          <pc:docMk/>
          <pc:sldMk cId="3217790426" sldId="1486"/>
        </pc:sldMkLst>
        <pc:spChg chg="mod">
          <ac:chgData name="Li Bojie" userId="20e98015b95230ff" providerId="LiveId" clId="{1DB8B157-D7AA-4629-8A9D-F2CF93C5A49D}" dt="2021-07-18T11:54:24.707" v="1324"/>
          <ac:spMkLst>
            <pc:docMk/>
            <pc:sldMk cId="3217790426" sldId="1486"/>
            <ac:spMk id="3" creationId="{00000000-0000-0000-0000-000000000000}"/>
          </ac:spMkLst>
        </pc:spChg>
      </pc:sldChg>
      <pc:sldChg chg="add del">
        <pc:chgData name="Li Bojie" userId="20e98015b95230ff" providerId="LiveId" clId="{1DB8B157-D7AA-4629-8A9D-F2CF93C5A49D}" dt="2021-07-18T11:54:25.202" v="1325"/>
        <pc:sldMkLst>
          <pc:docMk/>
          <pc:sldMk cId="3737817896" sldId="1487"/>
        </pc:sldMkLst>
      </pc:sldChg>
      <pc:sldChg chg="add del">
        <pc:chgData name="Li Bojie" userId="20e98015b95230ff" providerId="LiveId" clId="{1DB8B157-D7AA-4629-8A9D-F2CF93C5A49D}" dt="2021-07-18T11:54:25.202" v="1325"/>
        <pc:sldMkLst>
          <pc:docMk/>
          <pc:sldMk cId="4133339223" sldId="1488"/>
        </pc:sldMkLst>
      </pc:sldChg>
      <pc:sldChg chg="add del">
        <pc:chgData name="Li Bojie" userId="20e98015b95230ff" providerId="LiveId" clId="{1DB8B157-D7AA-4629-8A9D-F2CF93C5A49D}" dt="2021-07-18T11:54:25.202" v="1325"/>
        <pc:sldMkLst>
          <pc:docMk/>
          <pc:sldMk cId="1159299925" sldId="1489"/>
        </pc:sldMkLst>
      </pc:sldChg>
      <pc:sldChg chg="add del">
        <pc:chgData name="Li Bojie" userId="20e98015b95230ff" providerId="LiveId" clId="{1DB8B157-D7AA-4629-8A9D-F2CF93C5A49D}" dt="2021-07-18T11:54:25.202" v="1325"/>
        <pc:sldMkLst>
          <pc:docMk/>
          <pc:sldMk cId="695360252" sldId="1490"/>
        </pc:sldMkLst>
      </pc:sldChg>
      <pc:sldChg chg="add del">
        <pc:chgData name="Li Bojie" userId="20e98015b95230ff" providerId="LiveId" clId="{1DB8B157-D7AA-4629-8A9D-F2CF93C5A49D}" dt="2021-07-18T11:54:25.202" v="1325"/>
        <pc:sldMkLst>
          <pc:docMk/>
          <pc:sldMk cId="2275955698" sldId="1491"/>
        </pc:sldMkLst>
      </pc:sldChg>
      <pc:sldChg chg="add del">
        <pc:chgData name="Li Bojie" userId="20e98015b95230ff" providerId="LiveId" clId="{1DB8B157-D7AA-4629-8A9D-F2CF93C5A49D}" dt="2021-07-18T11:54:25.202" v="1325"/>
        <pc:sldMkLst>
          <pc:docMk/>
          <pc:sldMk cId="17267551" sldId="1492"/>
        </pc:sldMkLst>
      </pc:sldChg>
      <pc:sldChg chg="add del">
        <pc:chgData name="Li Bojie" userId="20e98015b95230ff" providerId="LiveId" clId="{1DB8B157-D7AA-4629-8A9D-F2CF93C5A49D}" dt="2021-07-18T11:54:25.202" v="1325"/>
        <pc:sldMkLst>
          <pc:docMk/>
          <pc:sldMk cId="2875145169" sldId="1493"/>
        </pc:sldMkLst>
      </pc:sldChg>
      <pc:sldChg chg="add del">
        <pc:chgData name="Li Bojie" userId="20e98015b95230ff" providerId="LiveId" clId="{1DB8B157-D7AA-4629-8A9D-F2CF93C5A49D}" dt="2021-07-18T11:54:25.202" v="1325"/>
        <pc:sldMkLst>
          <pc:docMk/>
          <pc:sldMk cId="2400315754" sldId="1494"/>
        </pc:sldMkLst>
      </pc:sldChg>
      <pc:sldChg chg="add del">
        <pc:chgData name="Li Bojie" userId="20e98015b95230ff" providerId="LiveId" clId="{1DB8B157-D7AA-4629-8A9D-F2CF93C5A49D}" dt="2021-07-18T11:54:25.202" v="1325"/>
        <pc:sldMkLst>
          <pc:docMk/>
          <pc:sldMk cId="930363968" sldId="1496"/>
        </pc:sldMkLst>
      </pc:sldChg>
      <pc:sldChg chg="modSp add del mod">
        <pc:chgData name="Li Bojie" userId="20e98015b95230ff" providerId="LiveId" clId="{1DB8B157-D7AA-4629-8A9D-F2CF93C5A49D}" dt="2021-07-18T11:58:10.939" v="1351" actId="5793"/>
        <pc:sldMkLst>
          <pc:docMk/>
          <pc:sldMk cId="3397227713" sldId="1498"/>
        </pc:sldMkLst>
        <pc:spChg chg="mod">
          <ac:chgData name="Li Bojie" userId="20e98015b95230ff" providerId="LiveId" clId="{1DB8B157-D7AA-4629-8A9D-F2CF93C5A49D}" dt="2021-07-18T11:58:10.939" v="1351" actId="5793"/>
          <ac:spMkLst>
            <pc:docMk/>
            <pc:sldMk cId="3397227713" sldId="1498"/>
            <ac:spMk id="3" creationId="{00000000-0000-0000-0000-000000000000}"/>
          </ac:spMkLst>
        </pc:spChg>
      </pc:sldChg>
      <pc:sldChg chg="add del">
        <pc:chgData name="Li Bojie" userId="20e98015b95230ff" providerId="LiveId" clId="{1DB8B157-D7AA-4629-8A9D-F2CF93C5A49D}" dt="2021-07-18T13:55:40.459" v="2032" actId="47"/>
        <pc:sldMkLst>
          <pc:docMk/>
          <pc:sldMk cId="678630912" sldId="1500"/>
        </pc:sldMkLst>
      </pc:sldChg>
      <pc:sldChg chg="modSp add">
        <pc:chgData name="Li Bojie" userId="20e98015b95230ff" providerId="LiveId" clId="{1DB8B157-D7AA-4629-8A9D-F2CF93C5A49D}" dt="2021-07-18T11:57:38.039" v="1337"/>
        <pc:sldMkLst>
          <pc:docMk/>
          <pc:sldMk cId="3538839200" sldId="1502"/>
        </pc:sldMkLst>
        <pc:spChg chg="mod">
          <ac:chgData name="Li Bojie" userId="20e98015b95230ff" providerId="LiveId" clId="{1DB8B157-D7AA-4629-8A9D-F2CF93C5A49D}" dt="2021-07-18T11:57:38.039" v="1337"/>
          <ac:spMkLst>
            <pc:docMk/>
            <pc:sldMk cId="3538839200" sldId="1502"/>
            <ac:spMk id="4" creationId="{00000000-0000-0000-0000-000000000000}"/>
          </ac:spMkLst>
        </pc:spChg>
      </pc:sldChg>
      <pc:sldChg chg="modSp add">
        <pc:chgData name="Li Bojie" userId="20e98015b95230ff" providerId="LiveId" clId="{1DB8B157-D7AA-4629-8A9D-F2CF93C5A49D}" dt="2021-07-18T11:57:38.039" v="1337"/>
        <pc:sldMkLst>
          <pc:docMk/>
          <pc:sldMk cId="2544368321" sldId="1503"/>
        </pc:sldMkLst>
        <pc:spChg chg="mod">
          <ac:chgData name="Li Bojie" userId="20e98015b95230ff" providerId="LiveId" clId="{1DB8B157-D7AA-4629-8A9D-F2CF93C5A49D}" dt="2021-07-18T11:57:38.039" v="1337"/>
          <ac:spMkLst>
            <pc:docMk/>
            <pc:sldMk cId="2544368321" sldId="1503"/>
            <ac:spMk id="4" creationId="{00000000-0000-0000-0000-000000000000}"/>
          </ac:spMkLst>
        </pc:spChg>
      </pc:sldChg>
      <pc:sldChg chg="modSp add">
        <pc:chgData name="Li Bojie" userId="20e98015b95230ff" providerId="LiveId" clId="{1DB8B157-D7AA-4629-8A9D-F2CF93C5A49D}" dt="2021-07-18T11:55:46.837" v="1327"/>
        <pc:sldMkLst>
          <pc:docMk/>
          <pc:sldMk cId="4018751463" sldId="1506"/>
        </pc:sldMkLst>
        <pc:spChg chg="mod">
          <ac:chgData name="Li Bojie" userId="20e98015b95230ff" providerId="LiveId" clId="{1DB8B157-D7AA-4629-8A9D-F2CF93C5A49D}" dt="2021-07-18T11:55:46.837" v="1327"/>
          <ac:spMkLst>
            <pc:docMk/>
            <pc:sldMk cId="4018751463" sldId="1506"/>
            <ac:spMk id="5" creationId="{00000000-0000-0000-0000-000000000000}"/>
          </ac:spMkLst>
        </pc:spChg>
      </pc:sldChg>
      <pc:sldChg chg="modSp add">
        <pc:chgData name="Li Bojie" userId="20e98015b95230ff" providerId="LiveId" clId="{1DB8B157-D7AA-4629-8A9D-F2CF93C5A49D}" dt="2021-07-18T11:57:38.039" v="1337"/>
        <pc:sldMkLst>
          <pc:docMk/>
          <pc:sldMk cId="3404967342" sldId="1507"/>
        </pc:sldMkLst>
        <pc:spChg chg="mod">
          <ac:chgData name="Li Bojie" userId="20e98015b95230ff" providerId="LiveId" clId="{1DB8B157-D7AA-4629-8A9D-F2CF93C5A49D}" dt="2021-07-18T11:57:38.039" v="1337"/>
          <ac:spMkLst>
            <pc:docMk/>
            <pc:sldMk cId="3404967342" sldId="1507"/>
            <ac:spMk id="4" creationId="{00000000-0000-0000-0000-000000000000}"/>
          </ac:spMkLst>
        </pc:spChg>
      </pc:sldChg>
      <pc:sldChg chg="add">
        <pc:chgData name="Li Bojie" userId="20e98015b95230ff" providerId="LiveId" clId="{1DB8B157-D7AA-4629-8A9D-F2CF93C5A49D}" dt="2021-07-18T11:59:02.381" v="1354"/>
        <pc:sldMkLst>
          <pc:docMk/>
          <pc:sldMk cId="1221496435" sldId="1508"/>
        </pc:sldMkLst>
      </pc:sldChg>
      <pc:sldChg chg="add del">
        <pc:chgData name="Li Bojie" userId="20e98015b95230ff" providerId="LiveId" clId="{1DB8B157-D7AA-4629-8A9D-F2CF93C5A49D}" dt="2021-07-18T11:59:02.178" v="1353"/>
        <pc:sldMkLst>
          <pc:docMk/>
          <pc:sldMk cId="1861079875" sldId="1508"/>
        </pc:sldMkLst>
      </pc:sldChg>
      <pc:sldChg chg="addSp delSp modSp new mod">
        <pc:chgData name="Li Bojie" userId="20e98015b95230ff" providerId="LiveId" clId="{1DB8B157-D7AA-4629-8A9D-F2CF93C5A49D}" dt="2021-07-18T12:52:09.469" v="1975" actId="1076"/>
        <pc:sldMkLst>
          <pc:docMk/>
          <pc:sldMk cId="66177869" sldId="1509"/>
        </pc:sldMkLst>
        <pc:spChg chg="del mod">
          <ac:chgData name="Li Bojie" userId="20e98015b95230ff" providerId="LiveId" clId="{1DB8B157-D7AA-4629-8A9D-F2CF93C5A49D}" dt="2021-07-18T12:43:19.300" v="1661" actId="478"/>
          <ac:spMkLst>
            <pc:docMk/>
            <pc:sldMk cId="66177869" sldId="1509"/>
            <ac:spMk id="2" creationId="{25C205F5-B0C0-43D4-B1FD-0A39964A379A}"/>
          </ac:spMkLst>
        </pc:spChg>
        <pc:spChg chg="del mod">
          <ac:chgData name="Li Bojie" userId="20e98015b95230ff" providerId="LiveId" clId="{1DB8B157-D7AA-4629-8A9D-F2CF93C5A49D}" dt="2021-07-18T12:43:35.600" v="1690" actId="478"/>
          <ac:spMkLst>
            <pc:docMk/>
            <pc:sldMk cId="66177869" sldId="1509"/>
            <ac:spMk id="3" creationId="{E9E172C4-DDAA-4967-A54A-9C7AFA8554A1}"/>
          </ac:spMkLst>
        </pc:spChg>
        <pc:spChg chg="add mod">
          <ac:chgData name="Li Bojie" userId="20e98015b95230ff" providerId="LiveId" clId="{1DB8B157-D7AA-4629-8A9D-F2CF93C5A49D}" dt="2021-07-18T12:49:38.838" v="1925" actId="14100"/>
          <ac:spMkLst>
            <pc:docMk/>
            <pc:sldMk cId="66177869" sldId="1509"/>
            <ac:spMk id="6" creationId="{E30B38F4-2F23-443B-BB81-00DCD53D38A6}"/>
          </ac:spMkLst>
        </pc:spChg>
        <pc:spChg chg="add del mod">
          <ac:chgData name="Li Bojie" userId="20e98015b95230ff" providerId="LiveId" clId="{1DB8B157-D7AA-4629-8A9D-F2CF93C5A49D}" dt="2021-07-18T12:43:23.272" v="1663" actId="478"/>
          <ac:spMkLst>
            <pc:docMk/>
            <pc:sldMk cId="66177869" sldId="1509"/>
            <ac:spMk id="8" creationId="{E09A55B9-5655-4285-A31A-852F276EB4F1}"/>
          </ac:spMkLst>
        </pc:spChg>
        <pc:spChg chg="add mod">
          <ac:chgData name="Li Bojie" userId="20e98015b95230ff" providerId="LiveId" clId="{1DB8B157-D7AA-4629-8A9D-F2CF93C5A49D}" dt="2021-07-18T12:51:53.294" v="1973" actId="20577"/>
          <ac:spMkLst>
            <pc:docMk/>
            <pc:sldMk cId="66177869" sldId="1509"/>
            <ac:spMk id="9" creationId="{3EC3925C-BEE2-4131-8C48-F83681530EF0}"/>
          </ac:spMkLst>
        </pc:spChg>
        <pc:spChg chg="add mod">
          <ac:chgData name="Li Bojie" userId="20e98015b95230ff" providerId="LiveId" clId="{1DB8B157-D7AA-4629-8A9D-F2CF93C5A49D}" dt="2021-07-18T12:52:09.469" v="1975" actId="1076"/>
          <ac:spMkLst>
            <pc:docMk/>
            <pc:sldMk cId="66177869" sldId="1509"/>
            <ac:spMk id="10" creationId="{9F41BD4D-ACDD-4516-A044-EC4F0710F185}"/>
          </ac:spMkLst>
        </pc:spChg>
        <pc:picChg chg="add mod">
          <ac:chgData name="Li Bojie" userId="20e98015b95230ff" providerId="LiveId" clId="{1DB8B157-D7AA-4629-8A9D-F2CF93C5A49D}" dt="2021-07-18T12:49:24.112" v="1922" actId="1076"/>
          <ac:picMkLst>
            <pc:docMk/>
            <pc:sldMk cId="66177869" sldId="1509"/>
            <ac:picMk id="5" creationId="{E018437C-E8B4-472A-A3A6-0704481542F3}"/>
          </ac:picMkLst>
        </pc:picChg>
      </pc:sldChg>
      <pc:sldChg chg="addSp delSp modSp new mod">
        <pc:chgData name="Li Bojie" userId="20e98015b95230ff" providerId="LiveId" clId="{1DB8B157-D7AA-4629-8A9D-F2CF93C5A49D}" dt="2021-07-18T12:53:25.442" v="2011" actId="20577"/>
        <pc:sldMkLst>
          <pc:docMk/>
          <pc:sldMk cId="645109400" sldId="1510"/>
        </pc:sldMkLst>
        <pc:spChg chg="del mod">
          <ac:chgData name="Li Bojie" userId="20e98015b95230ff" providerId="LiveId" clId="{1DB8B157-D7AA-4629-8A9D-F2CF93C5A49D}" dt="2021-07-18T12:47:13.116" v="1881" actId="478"/>
          <ac:spMkLst>
            <pc:docMk/>
            <pc:sldMk cId="645109400" sldId="1510"/>
            <ac:spMk id="2" creationId="{63422E3C-9EF3-4172-8287-BA30C4A0C91C}"/>
          </ac:spMkLst>
        </pc:spChg>
        <pc:spChg chg="mod">
          <ac:chgData name="Li Bojie" userId="20e98015b95230ff" providerId="LiveId" clId="{1DB8B157-D7AA-4629-8A9D-F2CF93C5A49D}" dt="2021-07-18T12:47:06.136" v="1879" actId="20577"/>
          <ac:spMkLst>
            <pc:docMk/>
            <pc:sldMk cId="645109400" sldId="1510"/>
            <ac:spMk id="3" creationId="{8ECA7AE1-E54E-4513-9DF0-FD3DDB94FB06}"/>
          </ac:spMkLst>
        </pc:spChg>
        <pc:spChg chg="add mod">
          <ac:chgData name="Li Bojie" userId="20e98015b95230ff" providerId="LiveId" clId="{1DB8B157-D7AA-4629-8A9D-F2CF93C5A49D}" dt="2021-07-18T12:53:25.442" v="2011" actId="20577"/>
          <ac:spMkLst>
            <pc:docMk/>
            <pc:sldMk cId="645109400" sldId="1510"/>
            <ac:spMk id="6" creationId="{EF671ADE-0A32-49C9-BC24-462585C66FD3}"/>
          </ac:spMkLst>
        </pc:spChg>
        <pc:picChg chg="add mod">
          <ac:chgData name="Li Bojie" userId="20e98015b95230ff" providerId="LiveId" clId="{1DB8B157-D7AA-4629-8A9D-F2CF93C5A49D}" dt="2021-07-18T12:47:46.040" v="1884" actId="1076"/>
          <ac:picMkLst>
            <pc:docMk/>
            <pc:sldMk cId="645109400" sldId="1510"/>
            <ac:picMk id="5" creationId="{435D99F9-1E03-4078-A61D-F3F047EDA320}"/>
          </ac:picMkLst>
        </pc:picChg>
      </pc:sldChg>
      <pc:sldChg chg="modSp add del mod">
        <pc:chgData name="Li Bojie" userId="20e98015b95230ff" providerId="LiveId" clId="{1DB8B157-D7AA-4629-8A9D-F2CF93C5A49D}" dt="2021-07-18T13:49:29.355" v="2015"/>
        <pc:sldMkLst>
          <pc:docMk/>
          <pc:sldMk cId="946150909" sldId="1511"/>
        </pc:sldMkLst>
        <pc:spChg chg="mod">
          <ac:chgData name="Li Bojie" userId="20e98015b95230ff" providerId="LiveId" clId="{1DB8B157-D7AA-4629-8A9D-F2CF93C5A49D}" dt="2021-07-18T13:49:29.355" v="2015"/>
          <ac:spMkLst>
            <pc:docMk/>
            <pc:sldMk cId="946150909" sldId="1511"/>
            <ac:spMk id="3" creationId="{393C3CE0-1FCB-4C6A-B71C-356921D4AC5A}"/>
          </ac:spMkLst>
        </pc:spChg>
      </pc:sldChg>
      <pc:sldChg chg="modSp add mod">
        <pc:chgData name="Li Bojie" userId="20e98015b95230ff" providerId="LiveId" clId="{1DB8B157-D7AA-4629-8A9D-F2CF93C5A49D}" dt="2021-07-21T16:13:35.333" v="4943"/>
        <pc:sldMkLst>
          <pc:docMk/>
          <pc:sldMk cId="2728310256" sldId="1511"/>
        </pc:sldMkLst>
        <pc:spChg chg="mod">
          <ac:chgData name="Li Bojie" userId="20e98015b95230ff" providerId="LiveId" clId="{1DB8B157-D7AA-4629-8A9D-F2CF93C5A49D}" dt="2021-07-21T16:13:35.333" v="4943"/>
          <ac:spMkLst>
            <pc:docMk/>
            <pc:sldMk cId="2728310256" sldId="1511"/>
            <ac:spMk id="3" creationId="{393C3CE0-1FCB-4C6A-B71C-356921D4AC5A}"/>
          </ac:spMkLst>
        </pc:spChg>
      </pc:sldChg>
      <pc:sldChg chg="add">
        <pc:chgData name="Li Bojie" userId="20e98015b95230ff" providerId="LiveId" clId="{1DB8B157-D7AA-4629-8A9D-F2CF93C5A49D}" dt="2021-07-18T13:50:35.185" v="2017"/>
        <pc:sldMkLst>
          <pc:docMk/>
          <pc:sldMk cId="2374354439" sldId="1512"/>
        </pc:sldMkLst>
      </pc:sldChg>
      <pc:sldChg chg="add">
        <pc:chgData name="Li Bojie" userId="20e98015b95230ff" providerId="LiveId" clId="{1DB8B157-D7AA-4629-8A9D-F2CF93C5A49D}" dt="2021-07-18T13:51:13.099" v="2018"/>
        <pc:sldMkLst>
          <pc:docMk/>
          <pc:sldMk cId="845623702" sldId="1513"/>
        </pc:sldMkLst>
      </pc:sldChg>
      <pc:sldChg chg="add">
        <pc:chgData name="Li Bojie" userId="20e98015b95230ff" providerId="LiveId" clId="{1DB8B157-D7AA-4629-8A9D-F2CF93C5A49D}" dt="2021-07-18T13:51:13.099" v="2018"/>
        <pc:sldMkLst>
          <pc:docMk/>
          <pc:sldMk cId="3113138807" sldId="1514"/>
        </pc:sldMkLst>
      </pc:sldChg>
      <pc:sldChg chg="modSp add del mod">
        <pc:chgData name="Li Bojie" userId="20e98015b95230ff" providerId="LiveId" clId="{1DB8B157-D7AA-4629-8A9D-F2CF93C5A49D}" dt="2021-07-18T13:55:18.347" v="2030" actId="404"/>
        <pc:sldMkLst>
          <pc:docMk/>
          <pc:sldMk cId="806812325" sldId="1519"/>
        </pc:sldMkLst>
        <pc:graphicFrameChg chg="modGraphic">
          <ac:chgData name="Li Bojie" userId="20e98015b95230ff" providerId="LiveId" clId="{1DB8B157-D7AA-4629-8A9D-F2CF93C5A49D}" dt="2021-07-18T13:55:18.347" v="2030" actId="404"/>
          <ac:graphicFrameMkLst>
            <pc:docMk/>
            <pc:sldMk cId="806812325" sldId="1519"/>
            <ac:graphicFrameMk id="4" creationId="{00000000-0000-0000-0000-000000000000}"/>
          </ac:graphicFrameMkLst>
        </pc:graphicFrameChg>
      </pc:sldChg>
      <pc:sldChg chg="modSp add del mod">
        <pc:chgData name="Li Bojie" userId="20e98015b95230ff" providerId="LiveId" clId="{1DB8B157-D7AA-4629-8A9D-F2CF93C5A49D}" dt="2021-07-18T13:55:24.827" v="2031" actId="404"/>
        <pc:sldMkLst>
          <pc:docMk/>
          <pc:sldMk cId="3953965393" sldId="1520"/>
        </pc:sldMkLst>
        <pc:graphicFrameChg chg="modGraphic">
          <ac:chgData name="Li Bojie" userId="20e98015b95230ff" providerId="LiveId" clId="{1DB8B157-D7AA-4629-8A9D-F2CF93C5A49D}" dt="2021-07-18T13:55:24.827" v="2031" actId="404"/>
          <ac:graphicFrameMkLst>
            <pc:docMk/>
            <pc:sldMk cId="3953965393" sldId="1520"/>
            <ac:graphicFrameMk id="4" creationId="{00000000-0000-0000-0000-000000000000}"/>
          </ac:graphicFrameMkLst>
        </pc:graphicFrameChg>
      </pc:sldChg>
      <pc:sldChg chg="add">
        <pc:chgData name="Li Bojie" userId="20e98015b95230ff" providerId="LiveId" clId="{1DB8B157-D7AA-4629-8A9D-F2CF93C5A49D}" dt="2021-07-18T13:52:30.851" v="2021"/>
        <pc:sldMkLst>
          <pc:docMk/>
          <pc:sldMk cId="249097915" sldId="1521"/>
        </pc:sldMkLst>
      </pc:sldChg>
      <pc:sldChg chg="add">
        <pc:chgData name="Li Bojie" userId="20e98015b95230ff" providerId="LiveId" clId="{1DB8B157-D7AA-4629-8A9D-F2CF93C5A49D}" dt="2021-07-18T13:52:30.851" v="2021"/>
        <pc:sldMkLst>
          <pc:docMk/>
          <pc:sldMk cId="1196849737" sldId="1522"/>
        </pc:sldMkLst>
      </pc:sldChg>
      <pc:sldChg chg="add">
        <pc:chgData name="Li Bojie" userId="20e98015b95230ff" providerId="LiveId" clId="{1DB8B157-D7AA-4629-8A9D-F2CF93C5A49D}" dt="2021-07-18T13:52:30.851" v="2021"/>
        <pc:sldMkLst>
          <pc:docMk/>
          <pc:sldMk cId="26669525" sldId="1523"/>
        </pc:sldMkLst>
      </pc:sldChg>
      <pc:sldChg chg="addSp modSp new mod">
        <pc:chgData name="Li Bojie" userId="20e98015b95230ff" providerId="LiveId" clId="{1DB8B157-D7AA-4629-8A9D-F2CF93C5A49D}" dt="2021-07-18T14:12:43.465" v="2612" actId="14100"/>
        <pc:sldMkLst>
          <pc:docMk/>
          <pc:sldMk cId="1446267910" sldId="1524"/>
        </pc:sldMkLst>
        <pc:spChg chg="mod">
          <ac:chgData name="Li Bojie" userId="20e98015b95230ff" providerId="LiveId" clId="{1DB8B157-D7AA-4629-8A9D-F2CF93C5A49D}" dt="2021-07-18T14:12:43.465" v="2612" actId="14100"/>
          <ac:spMkLst>
            <pc:docMk/>
            <pc:sldMk cId="1446267910" sldId="1524"/>
            <ac:spMk id="2" creationId="{017AA7E1-1988-461E-B4AB-8A62AC758CDB}"/>
          </ac:spMkLst>
        </pc:spChg>
        <pc:spChg chg="mod">
          <ac:chgData name="Li Bojie" userId="20e98015b95230ff" providerId="LiveId" clId="{1DB8B157-D7AA-4629-8A9D-F2CF93C5A49D}" dt="2021-07-18T13:57:17.910" v="2055" actId="20577"/>
          <ac:spMkLst>
            <pc:docMk/>
            <pc:sldMk cId="1446267910" sldId="1524"/>
            <ac:spMk id="3" creationId="{8898864F-35F8-48AA-AA72-C23D48C0132B}"/>
          </ac:spMkLst>
        </pc:spChg>
        <pc:spChg chg="add mod">
          <ac:chgData name="Li Bojie" userId="20e98015b95230ff" providerId="LiveId" clId="{1DB8B157-D7AA-4629-8A9D-F2CF93C5A49D}" dt="2021-07-18T14:04:01.312" v="2516" actId="14100"/>
          <ac:spMkLst>
            <pc:docMk/>
            <pc:sldMk cId="1446267910" sldId="1524"/>
            <ac:spMk id="5" creationId="{BE8E0F2B-6830-4B7E-A491-E67F2BAC802E}"/>
          </ac:spMkLst>
        </pc:spChg>
        <pc:spChg chg="add mod">
          <ac:chgData name="Li Bojie" userId="20e98015b95230ff" providerId="LiveId" clId="{1DB8B157-D7AA-4629-8A9D-F2CF93C5A49D}" dt="2021-07-18T14:04:01.312" v="2516" actId="14100"/>
          <ac:spMkLst>
            <pc:docMk/>
            <pc:sldMk cId="1446267910" sldId="1524"/>
            <ac:spMk id="6" creationId="{2E651044-77FB-42F9-8E30-C66F7E8ADEED}"/>
          </ac:spMkLst>
        </pc:spChg>
        <pc:spChg chg="add mod">
          <ac:chgData name="Li Bojie" userId="20e98015b95230ff" providerId="LiveId" clId="{1DB8B157-D7AA-4629-8A9D-F2CF93C5A49D}" dt="2021-07-18T14:04:01.312" v="2516" actId="14100"/>
          <ac:spMkLst>
            <pc:docMk/>
            <pc:sldMk cId="1446267910" sldId="1524"/>
            <ac:spMk id="7" creationId="{BFDEFA41-4C01-4F4F-98F9-8B9C5E1DC285}"/>
          </ac:spMkLst>
        </pc:spChg>
        <pc:spChg chg="add mod">
          <ac:chgData name="Li Bojie" userId="20e98015b95230ff" providerId="LiveId" clId="{1DB8B157-D7AA-4629-8A9D-F2CF93C5A49D}" dt="2021-07-18T14:04:01.312" v="2516" actId="14100"/>
          <ac:spMkLst>
            <pc:docMk/>
            <pc:sldMk cId="1446267910" sldId="1524"/>
            <ac:spMk id="8" creationId="{03C21AF4-3955-4FC8-A4A0-3B452212B16A}"/>
          </ac:spMkLst>
        </pc:spChg>
        <pc:spChg chg="add mod">
          <ac:chgData name="Li Bojie" userId="20e98015b95230ff" providerId="LiveId" clId="{1DB8B157-D7AA-4629-8A9D-F2CF93C5A49D}" dt="2021-07-18T14:04:01.312" v="2516" actId="14100"/>
          <ac:spMkLst>
            <pc:docMk/>
            <pc:sldMk cId="1446267910" sldId="1524"/>
            <ac:spMk id="9" creationId="{4C4BCAC7-B66B-4082-809F-0C6713402D0F}"/>
          </ac:spMkLst>
        </pc:spChg>
        <pc:spChg chg="add mod">
          <ac:chgData name="Li Bojie" userId="20e98015b95230ff" providerId="LiveId" clId="{1DB8B157-D7AA-4629-8A9D-F2CF93C5A49D}" dt="2021-07-18T14:04:01.312" v="2516" actId="14100"/>
          <ac:spMkLst>
            <pc:docMk/>
            <pc:sldMk cId="1446267910" sldId="1524"/>
            <ac:spMk id="10" creationId="{38BD71DF-889D-482D-967E-F1D003FB9643}"/>
          </ac:spMkLst>
        </pc:spChg>
        <pc:spChg chg="add mod">
          <ac:chgData name="Li Bojie" userId="20e98015b95230ff" providerId="LiveId" clId="{1DB8B157-D7AA-4629-8A9D-F2CF93C5A49D}" dt="2021-07-18T14:04:01.312" v="2516" actId="14100"/>
          <ac:spMkLst>
            <pc:docMk/>
            <pc:sldMk cId="1446267910" sldId="1524"/>
            <ac:spMk id="12" creationId="{AF48EFBB-7134-4AD0-8B41-1949B3011950}"/>
          </ac:spMkLst>
        </pc:spChg>
        <pc:spChg chg="add mod">
          <ac:chgData name="Li Bojie" userId="20e98015b95230ff" providerId="LiveId" clId="{1DB8B157-D7AA-4629-8A9D-F2CF93C5A49D}" dt="2021-07-18T14:04:01.312" v="2516" actId="14100"/>
          <ac:spMkLst>
            <pc:docMk/>
            <pc:sldMk cId="1446267910" sldId="1524"/>
            <ac:spMk id="13" creationId="{A7BAC197-088F-4700-AF31-06921AFDEDBE}"/>
          </ac:spMkLst>
        </pc:spChg>
        <pc:spChg chg="add mod">
          <ac:chgData name="Li Bojie" userId="20e98015b95230ff" providerId="LiveId" clId="{1DB8B157-D7AA-4629-8A9D-F2CF93C5A49D}" dt="2021-07-18T14:04:01.312" v="2516" actId="14100"/>
          <ac:spMkLst>
            <pc:docMk/>
            <pc:sldMk cId="1446267910" sldId="1524"/>
            <ac:spMk id="14" creationId="{CB70BB1A-1CC5-4FDF-9CA8-4C0447AEA3EE}"/>
          </ac:spMkLst>
        </pc:spChg>
        <pc:spChg chg="add mod">
          <ac:chgData name="Li Bojie" userId="20e98015b95230ff" providerId="LiveId" clId="{1DB8B157-D7AA-4629-8A9D-F2CF93C5A49D}" dt="2021-07-18T14:04:01.312" v="2516" actId="14100"/>
          <ac:spMkLst>
            <pc:docMk/>
            <pc:sldMk cId="1446267910" sldId="1524"/>
            <ac:spMk id="15" creationId="{650566AF-3D74-45FD-B591-ADB834696137}"/>
          </ac:spMkLst>
        </pc:spChg>
        <pc:spChg chg="add mod">
          <ac:chgData name="Li Bojie" userId="20e98015b95230ff" providerId="LiveId" clId="{1DB8B157-D7AA-4629-8A9D-F2CF93C5A49D}" dt="2021-07-18T14:04:01.312" v="2516" actId="14100"/>
          <ac:spMkLst>
            <pc:docMk/>
            <pc:sldMk cId="1446267910" sldId="1524"/>
            <ac:spMk id="16" creationId="{CFE13975-9E1A-481A-B988-799C14B07935}"/>
          </ac:spMkLst>
        </pc:spChg>
        <pc:spChg chg="add mod">
          <ac:chgData name="Li Bojie" userId="20e98015b95230ff" providerId="LiveId" clId="{1DB8B157-D7AA-4629-8A9D-F2CF93C5A49D}" dt="2021-07-18T14:04:01.312" v="2516" actId="14100"/>
          <ac:spMkLst>
            <pc:docMk/>
            <pc:sldMk cId="1446267910" sldId="1524"/>
            <ac:spMk id="17" creationId="{F1884244-16A5-4D93-9166-D3D61B3A3399}"/>
          </ac:spMkLst>
        </pc:spChg>
        <pc:spChg chg="add mod">
          <ac:chgData name="Li Bojie" userId="20e98015b95230ff" providerId="LiveId" clId="{1DB8B157-D7AA-4629-8A9D-F2CF93C5A49D}" dt="2021-07-18T14:04:01.312" v="2516" actId="14100"/>
          <ac:spMkLst>
            <pc:docMk/>
            <pc:sldMk cId="1446267910" sldId="1524"/>
            <ac:spMk id="18" creationId="{95EA6076-487C-4C8C-9155-847A53CF70C5}"/>
          </ac:spMkLst>
        </pc:spChg>
        <pc:spChg chg="add mod">
          <ac:chgData name="Li Bojie" userId="20e98015b95230ff" providerId="LiveId" clId="{1DB8B157-D7AA-4629-8A9D-F2CF93C5A49D}" dt="2021-07-18T14:04:01.312" v="2516" actId="14100"/>
          <ac:spMkLst>
            <pc:docMk/>
            <pc:sldMk cId="1446267910" sldId="1524"/>
            <ac:spMk id="19" creationId="{46A169D5-99CB-48A3-BCF2-4DEF4103E783}"/>
          </ac:spMkLst>
        </pc:spChg>
        <pc:spChg chg="add mod">
          <ac:chgData name="Li Bojie" userId="20e98015b95230ff" providerId="LiveId" clId="{1DB8B157-D7AA-4629-8A9D-F2CF93C5A49D}" dt="2021-07-18T14:04:01.312" v="2516" actId="14100"/>
          <ac:spMkLst>
            <pc:docMk/>
            <pc:sldMk cId="1446267910" sldId="1524"/>
            <ac:spMk id="20" creationId="{C7AAD2C3-7DF7-4E8A-8C8A-52174F54E0ED}"/>
          </ac:spMkLst>
        </pc:spChg>
        <pc:spChg chg="add mod">
          <ac:chgData name="Li Bojie" userId="20e98015b95230ff" providerId="LiveId" clId="{1DB8B157-D7AA-4629-8A9D-F2CF93C5A49D}" dt="2021-07-18T14:04:01.312" v="2516" actId="14100"/>
          <ac:spMkLst>
            <pc:docMk/>
            <pc:sldMk cId="1446267910" sldId="1524"/>
            <ac:spMk id="21" creationId="{55454F17-CEC1-4E91-900A-8B1A9A02540D}"/>
          </ac:spMkLst>
        </pc:spChg>
        <pc:spChg chg="add mod">
          <ac:chgData name="Li Bojie" userId="20e98015b95230ff" providerId="LiveId" clId="{1DB8B157-D7AA-4629-8A9D-F2CF93C5A49D}" dt="2021-07-18T14:04:01.312" v="2516" actId="14100"/>
          <ac:spMkLst>
            <pc:docMk/>
            <pc:sldMk cId="1446267910" sldId="1524"/>
            <ac:spMk id="23" creationId="{8AD14A9A-79B4-439F-A044-F87A2779C262}"/>
          </ac:spMkLst>
        </pc:spChg>
        <pc:spChg chg="add mod">
          <ac:chgData name="Li Bojie" userId="20e98015b95230ff" providerId="LiveId" clId="{1DB8B157-D7AA-4629-8A9D-F2CF93C5A49D}" dt="2021-07-18T14:04:01.312" v="2516" actId="14100"/>
          <ac:spMkLst>
            <pc:docMk/>
            <pc:sldMk cId="1446267910" sldId="1524"/>
            <ac:spMk id="24" creationId="{4DF52F2B-E8AE-48BA-97E0-44F4B68AD0DE}"/>
          </ac:spMkLst>
        </pc:spChg>
        <pc:spChg chg="add mod">
          <ac:chgData name="Li Bojie" userId="20e98015b95230ff" providerId="LiveId" clId="{1DB8B157-D7AA-4629-8A9D-F2CF93C5A49D}" dt="2021-07-18T14:04:01.312" v="2516" actId="14100"/>
          <ac:spMkLst>
            <pc:docMk/>
            <pc:sldMk cId="1446267910" sldId="1524"/>
            <ac:spMk id="25" creationId="{EEC752EC-77E8-440B-B12E-932C2364C4C1}"/>
          </ac:spMkLst>
        </pc:spChg>
        <pc:spChg chg="add mod">
          <ac:chgData name="Li Bojie" userId="20e98015b95230ff" providerId="LiveId" clId="{1DB8B157-D7AA-4629-8A9D-F2CF93C5A49D}" dt="2021-07-18T14:04:01.312" v="2516" actId="14100"/>
          <ac:spMkLst>
            <pc:docMk/>
            <pc:sldMk cId="1446267910" sldId="1524"/>
            <ac:spMk id="26" creationId="{97A7C78F-1820-4979-93E9-D931483F1F7D}"/>
          </ac:spMkLst>
        </pc:spChg>
        <pc:spChg chg="add mod">
          <ac:chgData name="Li Bojie" userId="20e98015b95230ff" providerId="LiveId" clId="{1DB8B157-D7AA-4629-8A9D-F2CF93C5A49D}" dt="2021-07-18T14:04:01.312" v="2516" actId="14100"/>
          <ac:spMkLst>
            <pc:docMk/>
            <pc:sldMk cId="1446267910" sldId="1524"/>
            <ac:spMk id="27" creationId="{5FD69F0E-82C7-4DA1-90A0-D70F3FC28C31}"/>
          </ac:spMkLst>
        </pc:spChg>
        <pc:spChg chg="add mod">
          <ac:chgData name="Li Bojie" userId="20e98015b95230ff" providerId="LiveId" clId="{1DB8B157-D7AA-4629-8A9D-F2CF93C5A49D}" dt="2021-07-18T14:04:01.312" v="2516" actId="14100"/>
          <ac:spMkLst>
            <pc:docMk/>
            <pc:sldMk cId="1446267910" sldId="1524"/>
            <ac:spMk id="28" creationId="{B6D59688-47A1-4C52-A10F-9B81235B1796}"/>
          </ac:spMkLst>
        </pc:spChg>
        <pc:spChg chg="add mod">
          <ac:chgData name="Li Bojie" userId="20e98015b95230ff" providerId="LiveId" clId="{1DB8B157-D7AA-4629-8A9D-F2CF93C5A49D}" dt="2021-07-18T14:04:01.312" v="2516" actId="14100"/>
          <ac:spMkLst>
            <pc:docMk/>
            <pc:sldMk cId="1446267910" sldId="1524"/>
            <ac:spMk id="30" creationId="{D035E28C-0CDC-40F1-9D5D-A31EB1196EFD}"/>
          </ac:spMkLst>
        </pc:spChg>
        <pc:spChg chg="add mod">
          <ac:chgData name="Li Bojie" userId="20e98015b95230ff" providerId="LiveId" clId="{1DB8B157-D7AA-4629-8A9D-F2CF93C5A49D}" dt="2021-07-18T14:04:01.312" v="2516" actId="14100"/>
          <ac:spMkLst>
            <pc:docMk/>
            <pc:sldMk cId="1446267910" sldId="1524"/>
            <ac:spMk id="32" creationId="{1C3C507C-74E3-434D-A33B-76AEA05A6B16}"/>
          </ac:spMkLst>
        </pc:spChg>
        <pc:spChg chg="add mod">
          <ac:chgData name="Li Bojie" userId="20e98015b95230ff" providerId="LiveId" clId="{1DB8B157-D7AA-4629-8A9D-F2CF93C5A49D}" dt="2021-07-18T14:04:01.312" v="2516" actId="14100"/>
          <ac:spMkLst>
            <pc:docMk/>
            <pc:sldMk cId="1446267910" sldId="1524"/>
            <ac:spMk id="33" creationId="{CB0F2793-C9B6-40A5-B698-67BF57BFE3AE}"/>
          </ac:spMkLst>
        </pc:spChg>
        <pc:spChg chg="add mod">
          <ac:chgData name="Li Bojie" userId="20e98015b95230ff" providerId="LiveId" clId="{1DB8B157-D7AA-4629-8A9D-F2CF93C5A49D}" dt="2021-07-18T14:04:01.312" v="2516" actId="14100"/>
          <ac:spMkLst>
            <pc:docMk/>
            <pc:sldMk cId="1446267910" sldId="1524"/>
            <ac:spMk id="35" creationId="{82AD87DB-2480-489F-8724-3EA8ECC7A761}"/>
          </ac:spMkLst>
        </pc:spChg>
        <pc:spChg chg="add mod">
          <ac:chgData name="Li Bojie" userId="20e98015b95230ff" providerId="LiveId" clId="{1DB8B157-D7AA-4629-8A9D-F2CF93C5A49D}" dt="2021-07-18T14:04:01.312" v="2516" actId="14100"/>
          <ac:spMkLst>
            <pc:docMk/>
            <pc:sldMk cId="1446267910" sldId="1524"/>
            <ac:spMk id="36" creationId="{E88F2AD2-2D01-411B-BF43-1792A945EF4B}"/>
          </ac:spMkLst>
        </pc:spChg>
        <pc:spChg chg="add mod">
          <ac:chgData name="Li Bojie" userId="20e98015b95230ff" providerId="LiveId" clId="{1DB8B157-D7AA-4629-8A9D-F2CF93C5A49D}" dt="2021-07-18T14:04:01.312" v="2516" actId="14100"/>
          <ac:spMkLst>
            <pc:docMk/>
            <pc:sldMk cId="1446267910" sldId="1524"/>
            <ac:spMk id="37" creationId="{AEC9E788-ABDC-4CFF-904D-4AAF22138CC0}"/>
          </ac:spMkLst>
        </pc:spChg>
        <pc:spChg chg="add mod">
          <ac:chgData name="Li Bojie" userId="20e98015b95230ff" providerId="LiveId" clId="{1DB8B157-D7AA-4629-8A9D-F2CF93C5A49D}" dt="2021-07-18T14:04:01.312" v="2516" actId="14100"/>
          <ac:spMkLst>
            <pc:docMk/>
            <pc:sldMk cId="1446267910" sldId="1524"/>
            <ac:spMk id="38" creationId="{D6478373-5D06-44EE-AAAB-FF3CB472C065}"/>
          </ac:spMkLst>
        </pc:spChg>
        <pc:spChg chg="add mod">
          <ac:chgData name="Li Bojie" userId="20e98015b95230ff" providerId="LiveId" clId="{1DB8B157-D7AA-4629-8A9D-F2CF93C5A49D}" dt="2021-07-18T14:04:01.312" v="2516" actId="14100"/>
          <ac:spMkLst>
            <pc:docMk/>
            <pc:sldMk cId="1446267910" sldId="1524"/>
            <ac:spMk id="42" creationId="{961ADB88-45FD-4C92-997C-8D640537DD06}"/>
          </ac:spMkLst>
        </pc:spChg>
        <pc:spChg chg="add mod">
          <ac:chgData name="Li Bojie" userId="20e98015b95230ff" providerId="LiveId" clId="{1DB8B157-D7AA-4629-8A9D-F2CF93C5A49D}" dt="2021-07-18T14:04:01.312" v="2516" actId="14100"/>
          <ac:spMkLst>
            <pc:docMk/>
            <pc:sldMk cId="1446267910" sldId="1524"/>
            <ac:spMk id="43" creationId="{C1A51711-95FD-4C2B-B644-9CC5380D246D}"/>
          </ac:spMkLst>
        </pc:spChg>
        <pc:spChg chg="add mod">
          <ac:chgData name="Li Bojie" userId="20e98015b95230ff" providerId="LiveId" clId="{1DB8B157-D7AA-4629-8A9D-F2CF93C5A49D}" dt="2021-07-18T14:04:01.312" v="2516" actId="14100"/>
          <ac:spMkLst>
            <pc:docMk/>
            <pc:sldMk cId="1446267910" sldId="1524"/>
            <ac:spMk id="44" creationId="{C7EAA0EE-B778-4A44-94D6-779E3D8F30EC}"/>
          </ac:spMkLst>
        </pc:spChg>
        <pc:spChg chg="add mod">
          <ac:chgData name="Li Bojie" userId="20e98015b95230ff" providerId="LiveId" clId="{1DB8B157-D7AA-4629-8A9D-F2CF93C5A49D}" dt="2021-07-18T14:04:01.312" v="2516" actId="14100"/>
          <ac:spMkLst>
            <pc:docMk/>
            <pc:sldMk cId="1446267910" sldId="1524"/>
            <ac:spMk id="45" creationId="{6B5B03F4-2C88-49EC-B27F-0ABFCC582B69}"/>
          </ac:spMkLst>
        </pc:spChg>
        <pc:spChg chg="add mod">
          <ac:chgData name="Li Bojie" userId="20e98015b95230ff" providerId="LiveId" clId="{1DB8B157-D7AA-4629-8A9D-F2CF93C5A49D}" dt="2021-07-18T14:04:01.312" v="2516" actId="14100"/>
          <ac:spMkLst>
            <pc:docMk/>
            <pc:sldMk cId="1446267910" sldId="1524"/>
            <ac:spMk id="46" creationId="{CE5A5EFE-9104-4E61-A4C9-2AFED3CB1307}"/>
          </ac:spMkLst>
        </pc:spChg>
        <pc:spChg chg="add mod">
          <ac:chgData name="Li Bojie" userId="20e98015b95230ff" providerId="LiveId" clId="{1DB8B157-D7AA-4629-8A9D-F2CF93C5A49D}" dt="2021-07-18T14:04:01.312" v="2516" actId="14100"/>
          <ac:spMkLst>
            <pc:docMk/>
            <pc:sldMk cId="1446267910" sldId="1524"/>
            <ac:spMk id="47" creationId="{DD4CDC41-66B1-4D33-8139-50682F5C0F58}"/>
          </ac:spMkLst>
        </pc:spChg>
        <pc:spChg chg="add mod">
          <ac:chgData name="Li Bojie" userId="20e98015b95230ff" providerId="LiveId" clId="{1DB8B157-D7AA-4629-8A9D-F2CF93C5A49D}" dt="2021-07-18T14:04:01.312" v="2516" actId="14100"/>
          <ac:spMkLst>
            <pc:docMk/>
            <pc:sldMk cId="1446267910" sldId="1524"/>
            <ac:spMk id="48" creationId="{76045010-ECC3-4B24-8868-9514B91B3725}"/>
          </ac:spMkLst>
        </pc:spChg>
        <pc:spChg chg="add mod">
          <ac:chgData name="Li Bojie" userId="20e98015b95230ff" providerId="LiveId" clId="{1DB8B157-D7AA-4629-8A9D-F2CF93C5A49D}" dt="2021-07-18T14:04:01.312" v="2516" actId="14100"/>
          <ac:spMkLst>
            <pc:docMk/>
            <pc:sldMk cId="1446267910" sldId="1524"/>
            <ac:spMk id="49" creationId="{D31B9D83-6B3E-47C7-AAEC-980D50784C37}"/>
          </ac:spMkLst>
        </pc:spChg>
        <pc:spChg chg="add mod">
          <ac:chgData name="Li Bojie" userId="20e98015b95230ff" providerId="LiveId" clId="{1DB8B157-D7AA-4629-8A9D-F2CF93C5A49D}" dt="2021-07-18T14:04:01.312" v="2516" actId="14100"/>
          <ac:spMkLst>
            <pc:docMk/>
            <pc:sldMk cId="1446267910" sldId="1524"/>
            <ac:spMk id="50" creationId="{B6A25A5D-8130-45B0-A96E-300EB641282A}"/>
          </ac:spMkLst>
        </pc:spChg>
        <pc:spChg chg="add mod">
          <ac:chgData name="Li Bojie" userId="20e98015b95230ff" providerId="LiveId" clId="{1DB8B157-D7AA-4629-8A9D-F2CF93C5A49D}" dt="2021-07-18T14:04:01.312" v="2516" actId="14100"/>
          <ac:spMkLst>
            <pc:docMk/>
            <pc:sldMk cId="1446267910" sldId="1524"/>
            <ac:spMk id="51" creationId="{B1BD1832-7F59-4240-8380-06B1AFF37975}"/>
          </ac:spMkLst>
        </pc:spChg>
        <pc:spChg chg="add mod">
          <ac:chgData name="Li Bojie" userId="20e98015b95230ff" providerId="LiveId" clId="{1DB8B157-D7AA-4629-8A9D-F2CF93C5A49D}" dt="2021-07-18T14:04:01.312" v="2516" actId="14100"/>
          <ac:spMkLst>
            <pc:docMk/>
            <pc:sldMk cId="1446267910" sldId="1524"/>
            <ac:spMk id="52" creationId="{F7224344-9CDD-4374-A6F2-94DF81987E86}"/>
          </ac:spMkLst>
        </pc:spChg>
        <pc:spChg chg="add mod">
          <ac:chgData name="Li Bojie" userId="20e98015b95230ff" providerId="LiveId" clId="{1DB8B157-D7AA-4629-8A9D-F2CF93C5A49D}" dt="2021-07-18T14:04:01.312" v="2516" actId="14100"/>
          <ac:spMkLst>
            <pc:docMk/>
            <pc:sldMk cId="1446267910" sldId="1524"/>
            <ac:spMk id="53" creationId="{153FE52E-B372-4FF8-B7B9-732705FA3E71}"/>
          </ac:spMkLst>
        </pc:spChg>
        <pc:spChg chg="add mod">
          <ac:chgData name="Li Bojie" userId="20e98015b95230ff" providerId="LiveId" clId="{1DB8B157-D7AA-4629-8A9D-F2CF93C5A49D}" dt="2021-07-18T14:04:01.312" v="2516" actId="14100"/>
          <ac:spMkLst>
            <pc:docMk/>
            <pc:sldMk cId="1446267910" sldId="1524"/>
            <ac:spMk id="54" creationId="{897A3996-F5BF-4AD4-B679-4B3A258F685D}"/>
          </ac:spMkLst>
        </pc:spChg>
        <pc:spChg chg="add mod">
          <ac:chgData name="Li Bojie" userId="20e98015b95230ff" providerId="LiveId" clId="{1DB8B157-D7AA-4629-8A9D-F2CF93C5A49D}" dt="2021-07-18T14:04:01.312" v="2516" actId="14100"/>
          <ac:spMkLst>
            <pc:docMk/>
            <pc:sldMk cId="1446267910" sldId="1524"/>
            <ac:spMk id="55" creationId="{64F2434C-1BFF-4B0D-8650-D9E2BD0766FE}"/>
          </ac:spMkLst>
        </pc:spChg>
        <pc:spChg chg="add mod">
          <ac:chgData name="Li Bojie" userId="20e98015b95230ff" providerId="LiveId" clId="{1DB8B157-D7AA-4629-8A9D-F2CF93C5A49D}" dt="2021-07-18T14:04:01.312" v="2516" actId="14100"/>
          <ac:spMkLst>
            <pc:docMk/>
            <pc:sldMk cId="1446267910" sldId="1524"/>
            <ac:spMk id="56" creationId="{7A8ECA71-D027-4C97-80AD-25E6F8F330D2}"/>
          </ac:spMkLst>
        </pc:spChg>
        <pc:grpChg chg="add mod">
          <ac:chgData name="Li Bojie" userId="20e98015b95230ff" providerId="LiveId" clId="{1DB8B157-D7AA-4629-8A9D-F2CF93C5A49D}" dt="2021-07-18T14:04:01.312" v="2516" actId="14100"/>
          <ac:grpSpMkLst>
            <pc:docMk/>
            <pc:sldMk cId="1446267910" sldId="1524"/>
            <ac:grpSpMk id="4" creationId="{FFD693C0-F127-416E-957A-D638CD10A117}"/>
          </ac:grpSpMkLst>
        </pc:grpChg>
        <pc:grpChg chg="add mod">
          <ac:chgData name="Li Bojie" userId="20e98015b95230ff" providerId="LiveId" clId="{1DB8B157-D7AA-4629-8A9D-F2CF93C5A49D}" dt="2021-07-18T14:04:01.312" v="2516" actId="14100"/>
          <ac:grpSpMkLst>
            <pc:docMk/>
            <pc:sldMk cId="1446267910" sldId="1524"/>
            <ac:grpSpMk id="11" creationId="{5B9FFF4B-0607-435E-A9E9-8D75A87AD262}"/>
          </ac:grpSpMkLst>
        </pc:grpChg>
        <pc:grpChg chg="add mod">
          <ac:chgData name="Li Bojie" userId="20e98015b95230ff" providerId="LiveId" clId="{1DB8B157-D7AA-4629-8A9D-F2CF93C5A49D}" dt="2021-07-18T14:04:01.312" v="2516" actId="14100"/>
          <ac:grpSpMkLst>
            <pc:docMk/>
            <pc:sldMk cId="1446267910" sldId="1524"/>
            <ac:grpSpMk id="22" creationId="{88EDDFDE-9787-4188-828D-D5DED4FE077E}"/>
          </ac:grpSpMkLst>
        </pc:grpChg>
        <pc:grpChg chg="add mod">
          <ac:chgData name="Li Bojie" userId="20e98015b95230ff" providerId="LiveId" clId="{1DB8B157-D7AA-4629-8A9D-F2CF93C5A49D}" dt="2021-07-18T14:04:01.312" v="2516" actId="14100"/>
          <ac:grpSpMkLst>
            <pc:docMk/>
            <pc:sldMk cId="1446267910" sldId="1524"/>
            <ac:grpSpMk id="29" creationId="{E01F572D-9449-42AC-B31C-2C15D0FA1225}"/>
          </ac:grpSpMkLst>
        </pc:grpChg>
        <pc:grpChg chg="add mod">
          <ac:chgData name="Li Bojie" userId="20e98015b95230ff" providerId="LiveId" clId="{1DB8B157-D7AA-4629-8A9D-F2CF93C5A49D}" dt="2021-07-18T14:04:01.312" v="2516" actId="14100"/>
          <ac:grpSpMkLst>
            <pc:docMk/>
            <pc:sldMk cId="1446267910" sldId="1524"/>
            <ac:grpSpMk id="31" creationId="{D6922E8D-6908-4B54-B569-D317AAF4D80E}"/>
          </ac:grpSpMkLst>
        </pc:grpChg>
        <pc:grpChg chg="add mod">
          <ac:chgData name="Li Bojie" userId="20e98015b95230ff" providerId="LiveId" clId="{1DB8B157-D7AA-4629-8A9D-F2CF93C5A49D}" dt="2021-07-18T14:04:01.312" v="2516" actId="14100"/>
          <ac:grpSpMkLst>
            <pc:docMk/>
            <pc:sldMk cId="1446267910" sldId="1524"/>
            <ac:grpSpMk id="39" creationId="{99B3D419-4612-4D11-B6D7-BDA3E3B11AFE}"/>
          </ac:grpSpMkLst>
        </pc:grpChg>
        <pc:grpChg chg="add mod">
          <ac:chgData name="Li Bojie" userId="20e98015b95230ff" providerId="LiveId" clId="{1DB8B157-D7AA-4629-8A9D-F2CF93C5A49D}" dt="2021-07-18T14:04:01.312" v="2516" actId="14100"/>
          <ac:grpSpMkLst>
            <pc:docMk/>
            <pc:sldMk cId="1446267910" sldId="1524"/>
            <ac:grpSpMk id="40" creationId="{4F30B67B-9A15-474F-ACA0-DCEE7684A2F8}"/>
          </ac:grpSpMkLst>
        </pc:grpChg>
        <pc:grpChg chg="add mod">
          <ac:chgData name="Li Bojie" userId="20e98015b95230ff" providerId="LiveId" clId="{1DB8B157-D7AA-4629-8A9D-F2CF93C5A49D}" dt="2021-07-18T14:04:01.312" v="2516" actId="14100"/>
          <ac:grpSpMkLst>
            <pc:docMk/>
            <pc:sldMk cId="1446267910" sldId="1524"/>
            <ac:grpSpMk id="41" creationId="{A7F9AF02-7D5F-42BC-8D3A-291B79C3F159}"/>
          </ac:grpSpMkLst>
        </pc:grpChg>
        <pc:picChg chg="add mod">
          <ac:chgData name="Li Bojie" userId="20e98015b95230ff" providerId="LiveId" clId="{1DB8B157-D7AA-4629-8A9D-F2CF93C5A49D}" dt="2021-07-18T14:04:01.312" v="2516" actId="14100"/>
          <ac:picMkLst>
            <pc:docMk/>
            <pc:sldMk cId="1446267910" sldId="1524"/>
            <ac:picMk id="34" creationId="{A8978FB4-64F2-4368-AF46-165A76BC1931}"/>
          </ac:picMkLst>
        </pc:picChg>
      </pc:sldChg>
      <pc:sldChg chg="modSp new del mod">
        <pc:chgData name="Li Bojie" userId="20e98015b95230ff" providerId="LiveId" clId="{1DB8B157-D7AA-4629-8A9D-F2CF93C5A49D}" dt="2021-07-18T13:57:10.605" v="2044" actId="47"/>
        <pc:sldMkLst>
          <pc:docMk/>
          <pc:sldMk cId="3925433002" sldId="1524"/>
        </pc:sldMkLst>
        <pc:spChg chg="mod">
          <ac:chgData name="Li Bojie" userId="20e98015b95230ff" providerId="LiveId" clId="{1DB8B157-D7AA-4629-8A9D-F2CF93C5A49D}" dt="2021-07-18T13:56:29.186" v="2043" actId="20577"/>
          <ac:spMkLst>
            <pc:docMk/>
            <pc:sldMk cId="3925433002" sldId="1524"/>
            <ac:spMk id="3" creationId="{7E27AC82-B9F8-4B4E-8F47-9CF2F2511AC9}"/>
          </ac:spMkLst>
        </pc:spChg>
      </pc:sldChg>
      <pc:sldChg chg="add">
        <pc:chgData name="Li Bojie" userId="20e98015b95230ff" providerId="LiveId" clId="{1DB8B157-D7AA-4629-8A9D-F2CF93C5A49D}" dt="2021-07-21T16:04:36.640" v="4456"/>
        <pc:sldMkLst>
          <pc:docMk/>
          <pc:sldMk cId="1975362206" sldId="1525"/>
        </pc:sldMkLst>
      </pc:sldChg>
      <pc:sldChg chg="addSp delSp modSp new del mod">
        <pc:chgData name="Li Bojie" userId="20e98015b95230ff" providerId="LiveId" clId="{1DB8B157-D7AA-4629-8A9D-F2CF93C5A49D}" dt="2021-07-21T16:04:32.537" v="4455" actId="2696"/>
        <pc:sldMkLst>
          <pc:docMk/>
          <pc:sldMk cId="3616050751" sldId="1525"/>
        </pc:sldMkLst>
        <pc:spChg chg="del">
          <ac:chgData name="Li Bojie" userId="20e98015b95230ff" providerId="LiveId" clId="{1DB8B157-D7AA-4629-8A9D-F2CF93C5A49D}" dt="2021-07-18T14:07:53.550" v="2533" actId="478"/>
          <ac:spMkLst>
            <pc:docMk/>
            <pc:sldMk cId="3616050751" sldId="1525"/>
            <ac:spMk id="2" creationId="{683A9ABE-A37D-4F53-BDF2-C7359DEAE3AC}"/>
          </ac:spMkLst>
        </pc:spChg>
        <pc:spChg chg="del">
          <ac:chgData name="Li Bojie" userId="20e98015b95230ff" providerId="LiveId" clId="{1DB8B157-D7AA-4629-8A9D-F2CF93C5A49D}" dt="2021-07-18T14:07:50.716" v="2532" actId="478"/>
          <ac:spMkLst>
            <pc:docMk/>
            <pc:sldMk cId="3616050751" sldId="1525"/>
            <ac:spMk id="3" creationId="{9D856D9C-C8AB-430A-AB46-ECE7029B6DD1}"/>
          </ac:spMkLst>
        </pc:spChg>
        <pc:spChg chg="add mod">
          <ac:chgData name="Li Bojie" userId="20e98015b95230ff" providerId="LiveId" clId="{1DB8B157-D7AA-4629-8A9D-F2CF93C5A49D}" dt="2021-07-18T14:08:02.042" v="2544" actId="113"/>
          <ac:spMkLst>
            <pc:docMk/>
            <pc:sldMk cId="3616050751" sldId="1525"/>
            <ac:spMk id="6" creationId="{1E7A5BC1-C41F-4416-B6EF-A27EA065B605}"/>
          </ac:spMkLst>
        </pc:spChg>
        <pc:picChg chg="add">
          <ac:chgData name="Li Bojie" userId="20e98015b95230ff" providerId="LiveId" clId="{1DB8B157-D7AA-4629-8A9D-F2CF93C5A49D}" dt="2021-07-18T14:05:04.110" v="2518" actId="22"/>
          <ac:picMkLst>
            <pc:docMk/>
            <pc:sldMk cId="3616050751" sldId="1525"/>
            <ac:picMk id="5" creationId="{5D82BC8B-FA10-4CBD-B6BF-037CDB4FE851}"/>
          </ac:picMkLst>
        </pc:picChg>
      </pc:sldChg>
      <pc:sldChg chg="addSp modSp new del mod">
        <pc:chgData name="Li Bojie" userId="20e98015b95230ff" providerId="LiveId" clId="{1DB8B157-D7AA-4629-8A9D-F2CF93C5A49D}" dt="2021-07-21T16:04:32.537" v="4455" actId="2696"/>
        <pc:sldMkLst>
          <pc:docMk/>
          <pc:sldMk cId="1475844451" sldId="1526"/>
        </pc:sldMkLst>
        <pc:spChg chg="mod">
          <ac:chgData name="Li Bojie" userId="20e98015b95230ff" providerId="LiveId" clId="{1DB8B157-D7AA-4629-8A9D-F2CF93C5A49D}" dt="2021-07-18T14:11:44.695" v="2593" actId="404"/>
          <ac:spMkLst>
            <pc:docMk/>
            <pc:sldMk cId="1475844451" sldId="1526"/>
            <ac:spMk id="3" creationId="{9BEF60FB-B203-4B11-98F9-5B5EA0F3D134}"/>
          </ac:spMkLst>
        </pc:spChg>
        <pc:picChg chg="add mod">
          <ac:chgData name="Li Bojie" userId="20e98015b95230ff" providerId="LiveId" clId="{1DB8B157-D7AA-4629-8A9D-F2CF93C5A49D}" dt="2021-07-18T14:11:28.028" v="2548" actId="1076"/>
          <ac:picMkLst>
            <pc:docMk/>
            <pc:sldMk cId="1475844451" sldId="1526"/>
            <ac:picMk id="5" creationId="{D5666F54-4342-4CCB-B5C7-9CF5B64328DB}"/>
          </ac:picMkLst>
        </pc:picChg>
      </pc:sldChg>
      <pc:sldChg chg="add">
        <pc:chgData name="Li Bojie" userId="20e98015b95230ff" providerId="LiveId" clId="{1DB8B157-D7AA-4629-8A9D-F2CF93C5A49D}" dt="2021-07-21T16:04:36.640" v="4456"/>
        <pc:sldMkLst>
          <pc:docMk/>
          <pc:sldMk cId="2398150392" sldId="1526"/>
        </pc:sldMkLst>
      </pc:sldChg>
      <pc:sldChg chg="add">
        <pc:chgData name="Li Bojie" userId="20e98015b95230ff" providerId="LiveId" clId="{1DB8B157-D7AA-4629-8A9D-F2CF93C5A49D}" dt="2021-07-21T16:04:36.640" v="4456"/>
        <pc:sldMkLst>
          <pc:docMk/>
          <pc:sldMk cId="249214078" sldId="1527"/>
        </pc:sldMkLst>
      </pc:sldChg>
      <pc:sldChg chg="addSp modSp new del mod">
        <pc:chgData name="Li Bojie" userId="20e98015b95230ff" providerId="LiveId" clId="{1DB8B157-D7AA-4629-8A9D-F2CF93C5A49D}" dt="2021-07-21T16:04:32.537" v="4455" actId="2696"/>
        <pc:sldMkLst>
          <pc:docMk/>
          <pc:sldMk cId="561505108" sldId="1527"/>
        </pc:sldMkLst>
        <pc:spChg chg="mod">
          <ac:chgData name="Li Bojie" userId="20e98015b95230ff" providerId="LiveId" clId="{1DB8B157-D7AA-4629-8A9D-F2CF93C5A49D}" dt="2021-07-18T14:14:38.006" v="2622" actId="404"/>
          <ac:spMkLst>
            <pc:docMk/>
            <pc:sldMk cId="561505108" sldId="1527"/>
            <ac:spMk id="3" creationId="{AEEAFC2B-1D0F-4770-9051-265B85789FCC}"/>
          </ac:spMkLst>
        </pc:spChg>
        <pc:picChg chg="add mod">
          <ac:chgData name="Li Bojie" userId="20e98015b95230ff" providerId="LiveId" clId="{1DB8B157-D7AA-4629-8A9D-F2CF93C5A49D}" dt="2021-07-18T14:14:28.347" v="2619" actId="14100"/>
          <ac:picMkLst>
            <pc:docMk/>
            <pc:sldMk cId="561505108" sldId="1527"/>
            <ac:picMk id="5" creationId="{ABEFA5CF-93E1-4D96-99C2-5234F06798B4}"/>
          </ac:picMkLst>
        </pc:picChg>
      </pc:sldChg>
      <pc:sldChg chg="add del">
        <pc:chgData name="Li Bojie" userId="20e98015b95230ff" providerId="LiveId" clId="{1DB8B157-D7AA-4629-8A9D-F2CF93C5A49D}" dt="2021-07-18T14:08:27.635" v="2546" actId="47"/>
        <pc:sldMkLst>
          <pc:docMk/>
          <pc:sldMk cId="3136997018" sldId="1527"/>
        </pc:sldMkLst>
      </pc:sldChg>
      <pc:sldChg chg="addSp delSp modSp new del mod">
        <pc:chgData name="Li Bojie" userId="20e98015b95230ff" providerId="LiveId" clId="{1DB8B157-D7AA-4629-8A9D-F2CF93C5A49D}" dt="2021-07-21T16:04:32.537" v="4455" actId="2696"/>
        <pc:sldMkLst>
          <pc:docMk/>
          <pc:sldMk cId="1197780533" sldId="1528"/>
        </pc:sldMkLst>
        <pc:spChg chg="mod">
          <ac:chgData name="Li Bojie" userId="20e98015b95230ff" providerId="LiveId" clId="{1DB8B157-D7AA-4629-8A9D-F2CF93C5A49D}" dt="2021-07-18T14:16:44.826" v="2696" actId="20577"/>
          <ac:spMkLst>
            <pc:docMk/>
            <pc:sldMk cId="1197780533" sldId="1528"/>
            <ac:spMk id="3" creationId="{79658974-5D6F-49B3-BD29-C19E13CCCC7A}"/>
          </ac:spMkLst>
        </pc:spChg>
        <pc:picChg chg="add del">
          <ac:chgData name="Li Bojie" userId="20e98015b95230ff" providerId="LiveId" clId="{1DB8B157-D7AA-4629-8A9D-F2CF93C5A49D}" dt="2021-07-18T14:16:05.725" v="2659" actId="478"/>
          <ac:picMkLst>
            <pc:docMk/>
            <pc:sldMk cId="1197780533" sldId="1528"/>
            <ac:picMk id="5" creationId="{29B6289A-B324-44BB-9A1C-815D3716685B}"/>
          </ac:picMkLst>
        </pc:picChg>
        <pc:picChg chg="add mod">
          <ac:chgData name="Li Bojie" userId="20e98015b95230ff" providerId="LiveId" clId="{1DB8B157-D7AA-4629-8A9D-F2CF93C5A49D}" dt="2021-07-18T14:16:31.702" v="2661" actId="1076"/>
          <ac:picMkLst>
            <pc:docMk/>
            <pc:sldMk cId="1197780533" sldId="1528"/>
            <ac:picMk id="7" creationId="{53B2B3AF-457B-408E-A840-784E9E43828D}"/>
          </ac:picMkLst>
        </pc:picChg>
      </pc:sldChg>
      <pc:sldChg chg="add">
        <pc:chgData name="Li Bojie" userId="20e98015b95230ff" providerId="LiveId" clId="{1DB8B157-D7AA-4629-8A9D-F2CF93C5A49D}" dt="2021-07-21T16:04:36.640" v="4456"/>
        <pc:sldMkLst>
          <pc:docMk/>
          <pc:sldMk cId="2416044070" sldId="1528"/>
        </pc:sldMkLst>
      </pc:sldChg>
      <pc:sldChg chg="add">
        <pc:chgData name="Li Bojie" userId="20e98015b95230ff" providerId="LiveId" clId="{1DB8B157-D7AA-4629-8A9D-F2CF93C5A49D}" dt="2021-07-21T16:04:36.640" v="4456"/>
        <pc:sldMkLst>
          <pc:docMk/>
          <pc:sldMk cId="112493067" sldId="1529"/>
        </pc:sldMkLst>
      </pc:sldChg>
      <pc:sldChg chg="addSp modSp new del mod">
        <pc:chgData name="Li Bojie" userId="20e98015b95230ff" providerId="LiveId" clId="{1DB8B157-D7AA-4629-8A9D-F2CF93C5A49D}" dt="2021-07-21T16:04:32.537" v="4455" actId="2696"/>
        <pc:sldMkLst>
          <pc:docMk/>
          <pc:sldMk cId="1177463451" sldId="1529"/>
        </pc:sldMkLst>
        <pc:spChg chg="mod">
          <ac:chgData name="Li Bojie" userId="20e98015b95230ff" providerId="LiveId" clId="{1DB8B157-D7AA-4629-8A9D-F2CF93C5A49D}" dt="2021-07-18T14:16:02.374" v="2658" actId="20577"/>
          <ac:spMkLst>
            <pc:docMk/>
            <pc:sldMk cId="1177463451" sldId="1529"/>
            <ac:spMk id="3" creationId="{E418E89A-3721-4F3E-A188-A7CA57FE71EC}"/>
          </ac:spMkLst>
        </pc:spChg>
        <pc:picChg chg="add mod">
          <ac:chgData name="Li Bojie" userId="20e98015b95230ff" providerId="LiveId" clId="{1DB8B157-D7AA-4629-8A9D-F2CF93C5A49D}" dt="2021-07-18T14:15:54.014" v="2627" actId="1076"/>
          <ac:picMkLst>
            <pc:docMk/>
            <pc:sldMk cId="1177463451" sldId="1529"/>
            <ac:picMk id="5" creationId="{46C9BAEC-2657-4D9A-9F0E-6254FAB47ED9}"/>
          </ac:picMkLst>
        </pc:picChg>
      </pc:sldChg>
      <pc:sldChg chg="addSp delSp modSp new del mod">
        <pc:chgData name="Li Bojie" userId="20e98015b95230ff" providerId="LiveId" clId="{1DB8B157-D7AA-4629-8A9D-F2CF93C5A49D}" dt="2021-07-21T16:04:32.537" v="4455" actId="2696"/>
        <pc:sldMkLst>
          <pc:docMk/>
          <pc:sldMk cId="1053952614" sldId="1530"/>
        </pc:sldMkLst>
        <pc:spChg chg="mod">
          <ac:chgData name="Li Bojie" userId="20e98015b95230ff" providerId="LiveId" clId="{1DB8B157-D7AA-4629-8A9D-F2CF93C5A49D}" dt="2021-07-18T14:18:10.405" v="2729" actId="20577"/>
          <ac:spMkLst>
            <pc:docMk/>
            <pc:sldMk cId="1053952614" sldId="1530"/>
            <ac:spMk id="3" creationId="{A5E8D5A1-20E4-4316-BABB-4A0A2EC6D87A}"/>
          </ac:spMkLst>
        </pc:spChg>
        <pc:picChg chg="add mod">
          <ac:chgData name="Li Bojie" userId="20e98015b95230ff" providerId="LiveId" clId="{1DB8B157-D7AA-4629-8A9D-F2CF93C5A49D}" dt="2021-07-18T14:19:04.120" v="2773" actId="1036"/>
          <ac:picMkLst>
            <pc:docMk/>
            <pc:sldMk cId="1053952614" sldId="1530"/>
            <ac:picMk id="5" creationId="{8D3DB4F3-21EC-4559-B000-A4E8156B1113}"/>
          </ac:picMkLst>
        </pc:picChg>
        <pc:picChg chg="add del mod">
          <ac:chgData name="Li Bojie" userId="20e98015b95230ff" providerId="LiveId" clId="{1DB8B157-D7AA-4629-8A9D-F2CF93C5A49D}" dt="2021-07-18T14:18:21.575" v="2730" actId="21"/>
          <ac:picMkLst>
            <pc:docMk/>
            <pc:sldMk cId="1053952614" sldId="1530"/>
            <ac:picMk id="7" creationId="{709C0458-0C56-422E-BD5C-37FFCC8DF12A}"/>
          </ac:picMkLst>
        </pc:picChg>
      </pc:sldChg>
      <pc:sldChg chg="add">
        <pc:chgData name="Li Bojie" userId="20e98015b95230ff" providerId="LiveId" clId="{1DB8B157-D7AA-4629-8A9D-F2CF93C5A49D}" dt="2021-07-21T16:04:36.640" v="4456"/>
        <pc:sldMkLst>
          <pc:docMk/>
          <pc:sldMk cId="3988925433" sldId="1530"/>
        </pc:sldMkLst>
      </pc:sldChg>
      <pc:sldChg chg="add">
        <pc:chgData name="Li Bojie" userId="20e98015b95230ff" providerId="LiveId" clId="{1DB8B157-D7AA-4629-8A9D-F2CF93C5A49D}" dt="2021-07-21T16:04:36.640" v="4456"/>
        <pc:sldMkLst>
          <pc:docMk/>
          <pc:sldMk cId="588658994" sldId="1531"/>
        </pc:sldMkLst>
      </pc:sldChg>
      <pc:sldChg chg="addSp modSp new del mod">
        <pc:chgData name="Li Bojie" userId="20e98015b95230ff" providerId="LiveId" clId="{1DB8B157-D7AA-4629-8A9D-F2CF93C5A49D}" dt="2021-07-21T16:04:32.537" v="4455" actId="2696"/>
        <pc:sldMkLst>
          <pc:docMk/>
          <pc:sldMk cId="4270397687" sldId="1531"/>
        </pc:sldMkLst>
        <pc:spChg chg="mod">
          <ac:chgData name="Li Bojie" userId="20e98015b95230ff" providerId="LiveId" clId="{1DB8B157-D7AA-4629-8A9D-F2CF93C5A49D}" dt="2021-07-18T14:18:38.623" v="2735"/>
          <ac:spMkLst>
            <pc:docMk/>
            <pc:sldMk cId="4270397687" sldId="1531"/>
            <ac:spMk id="3" creationId="{FF5ACED3-041A-4AF1-9FEB-32A8C8BE3EE1}"/>
          </ac:spMkLst>
        </pc:spChg>
        <pc:picChg chg="add mod">
          <ac:chgData name="Li Bojie" userId="20e98015b95230ff" providerId="LiveId" clId="{1DB8B157-D7AA-4629-8A9D-F2CF93C5A49D}" dt="2021-07-18T14:18:32.543" v="2734" actId="14100"/>
          <ac:picMkLst>
            <pc:docMk/>
            <pc:sldMk cId="4270397687" sldId="1531"/>
            <ac:picMk id="4" creationId="{ED5B1B35-3EB2-4DCB-8A52-E7DA08963B59}"/>
          </ac:picMkLst>
        </pc:picChg>
      </pc:sldChg>
      <pc:sldChg chg="addSp modSp new del mod">
        <pc:chgData name="Li Bojie" userId="20e98015b95230ff" providerId="LiveId" clId="{1DB8B157-D7AA-4629-8A9D-F2CF93C5A49D}" dt="2021-07-21T16:04:32.537" v="4455" actId="2696"/>
        <pc:sldMkLst>
          <pc:docMk/>
          <pc:sldMk cId="1801827899" sldId="1532"/>
        </pc:sldMkLst>
        <pc:spChg chg="mod">
          <ac:chgData name="Li Bojie" userId="20e98015b95230ff" providerId="LiveId" clId="{1DB8B157-D7AA-4629-8A9D-F2CF93C5A49D}" dt="2021-07-18T14:20:20.763" v="2796" actId="20577"/>
          <ac:spMkLst>
            <pc:docMk/>
            <pc:sldMk cId="1801827899" sldId="1532"/>
            <ac:spMk id="3" creationId="{24BD712E-8C8F-4B88-8602-7E8753EF4A8E}"/>
          </ac:spMkLst>
        </pc:spChg>
        <pc:picChg chg="add mod">
          <ac:chgData name="Li Bojie" userId="20e98015b95230ff" providerId="LiveId" clId="{1DB8B157-D7AA-4629-8A9D-F2CF93C5A49D}" dt="2021-07-18T14:20:16.120" v="2788" actId="1076"/>
          <ac:picMkLst>
            <pc:docMk/>
            <pc:sldMk cId="1801827899" sldId="1532"/>
            <ac:picMk id="5" creationId="{8002ED6B-639F-41DC-8DA3-D72884F34B8E}"/>
          </ac:picMkLst>
        </pc:picChg>
      </pc:sldChg>
      <pc:sldChg chg="add">
        <pc:chgData name="Li Bojie" userId="20e98015b95230ff" providerId="LiveId" clId="{1DB8B157-D7AA-4629-8A9D-F2CF93C5A49D}" dt="2021-07-21T16:04:36.640" v="4456"/>
        <pc:sldMkLst>
          <pc:docMk/>
          <pc:sldMk cId="4066258277" sldId="1532"/>
        </pc:sldMkLst>
      </pc:sldChg>
      <pc:sldChg chg="add">
        <pc:chgData name="Li Bojie" userId="20e98015b95230ff" providerId="LiveId" clId="{1DB8B157-D7AA-4629-8A9D-F2CF93C5A49D}" dt="2021-07-21T16:04:36.640" v="4456"/>
        <pc:sldMkLst>
          <pc:docMk/>
          <pc:sldMk cId="2562913179" sldId="1533"/>
        </pc:sldMkLst>
      </pc:sldChg>
      <pc:sldChg chg="addSp modSp new del mod">
        <pc:chgData name="Li Bojie" userId="20e98015b95230ff" providerId="LiveId" clId="{1DB8B157-D7AA-4629-8A9D-F2CF93C5A49D}" dt="2021-07-21T16:04:32.537" v="4455" actId="2696"/>
        <pc:sldMkLst>
          <pc:docMk/>
          <pc:sldMk cId="3498648408" sldId="1533"/>
        </pc:sldMkLst>
        <pc:spChg chg="mod">
          <ac:chgData name="Li Bojie" userId="20e98015b95230ff" providerId="LiveId" clId="{1DB8B157-D7AA-4629-8A9D-F2CF93C5A49D}" dt="2021-07-18T14:21:00.514" v="2824" actId="20577"/>
          <ac:spMkLst>
            <pc:docMk/>
            <pc:sldMk cId="3498648408" sldId="1533"/>
            <ac:spMk id="3" creationId="{F148B3BA-E9B6-434F-9B39-43F5446E700D}"/>
          </ac:spMkLst>
        </pc:spChg>
        <pc:picChg chg="add mod">
          <ac:chgData name="Li Bojie" userId="20e98015b95230ff" providerId="LiveId" clId="{1DB8B157-D7AA-4629-8A9D-F2CF93C5A49D}" dt="2021-07-18T14:21:21.128" v="2829" actId="14100"/>
          <ac:picMkLst>
            <pc:docMk/>
            <pc:sldMk cId="3498648408" sldId="1533"/>
            <ac:picMk id="5" creationId="{30C2C46C-0059-432C-87E1-A04EA120786D}"/>
          </ac:picMkLst>
        </pc:picChg>
      </pc:sldChg>
      <pc:sldChg chg="add">
        <pc:chgData name="Li Bojie" userId="20e98015b95230ff" providerId="LiveId" clId="{1DB8B157-D7AA-4629-8A9D-F2CF93C5A49D}" dt="2021-07-21T16:04:36.640" v="4456"/>
        <pc:sldMkLst>
          <pc:docMk/>
          <pc:sldMk cId="1490430661" sldId="1534"/>
        </pc:sldMkLst>
      </pc:sldChg>
      <pc:sldChg chg="addSp modSp new del mod">
        <pc:chgData name="Li Bojie" userId="20e98015b95230ff" providerId="LiveId" clId="{1DB8B157-D7AA-4629-8A9D-F2CF93C5A49D}" dt="2021-07-21T16:04:32.537" v="4455" actId="2696"/>
        <pc:sldMkLst>
          <pc:docMk/>
          <pc:sldMk cId="2324112976" sldId="1534"/>
        </pc:sldMkLst>
        <pc:spChg chg="mod">
          <ac:chgData name="Li Bojie" userId="20e98015b95230ff" providerId="LiveId" clId="{1DB8B157-D7AA-4629-8A9D-F2CF93C5A49D}" dt="2021-07-18T14:22:08.075" v="2859" actId="20577"/>
          <ac:spMkLst>
            <pc:docMk/>
            <pc:sldMk cId="2324112976" sldId="1534"/>
            <ac:spMk id="3" creationId="{3B6379A0-9884-4C86-9415-DFA492BDA997}"/>
          </ac:spMkLst>
        </pc:spChg>
        <pc:picChg chg="add mod">
          <ac:chgData name="Li Bojie" userId="20e98015b95230ff" providerId="LiveId" clId="{1DB8B157-D7AA-4629-8A9D-F2CF93C5A49D}" dt="2021-07-18T14:22:01.410" v="2832" actId="1076"/>
          <ac:picMkLst>
            <pc:docMk/>
            <pc:sldMk cId="2324112976" sldId="1534"/>
            <ac:picMk id="5" creationId="{1EB7E050-E729-440E-87A3-2A1BADE3F848}"/>
          </ac:picMkLst>
        </pc:picChg>
      </pc:sldChg>
      <pc:sldChg chg="addSp modSp new del mod">
        <pc:chgData name="Li Bojie" userId="20e98015b95230ff" providerId="LiveId" clId="{1DB8B157-D7AA-4629-8A9D-F2CF93C5A49D}" dt="2021-07-21T16:04:32.537" v="4455" actId="2696"/>
        <pc:sldMkLst>
          <pc:docMk/>
          <pc:sldMk cId="298791606" sldId="1535"/>
        </pc:sldMkLst>
        <pc:picChg chg="add mod">
          <ac:chgData name="Li Bojie" userId="20e98015b95230ff" providerId="LiveId" clId="{1DB8B157-D7AA-4629-8A9D-F2CF93C5A49D}" dt="2021-07-18T14:24:34.026" v="2863" actId="1076"/>
          <ac:picMkLst>
            <pc:docMk/>
            <pc:sldMk cId="298791606" sldId="1535"/>
            <ac:picMk id="5" creationId="{CD6DA40F-F3EF-469D-B228-DD46916DAD52}"/>
          </ac:picMkLst>
        </pc:picChg>
      </pc:sldChg>
      <pc:sldChg chg="add">
        <pc:chgData name="Li Bojie" userId="20e98015b95230ff" providerId="LiveId" clId="{1DB8B157-D7AA-4629-8A9D-F2CF93C5A49D}" dt="2021-07-21T16:04:36.640" v="4456"/>
        <pc:sldMkLst>
          <pc:docMk/>
          <pc:sldMk cId="1688838107" sldId="1535"/>
        </pc:sldMkLst>
      </pc:sldChg>
      <pc:sldChg chg="addSp modSp new del mod">
        <pc:chgData name="Li Bojie" userId="20e98015b95230ff" providerId="LiveId" clId="{1DB8B157-D7AA-4629-8A9D-F2CF93C5A49D}" dt="2021-07-21T16:04:32.537" v="4455" actId="2696"/>
        <pc:sldMkLst>
          <pc:docMk/>
          <pc:sldMk cId="1716046248" sldId="1536"/>
        </pc:sldMkLst>
        <pc:spChg chg="mod">
          <ac:chgData name="Li Bojie" userId="20e98015b95230ff" providerId="LiveId" clId="{1DB8B157-D7AA-4629-8A9D-F2CF93C5A49D}" dt="2021-07-18T14:25:14.172" v="2926" actId="20577"/>
          <ac:spMkLst>
            <pc:docMk/>
            <pc:sldMk cId="1716046248" sldId="1536"/>
            <ac:spMk id="3" creationId="{19BB1CB6-FFA4-4BCF-B3AE-A7AC3CEACD34}"/>
          </ac:spMkLst>
        </pc:spChg>
        <pc:picChg chg="add mod">
          <ac:chgData name="Li Bojie" userId="20e98015b95230ff" providerId="LiveId" clId="{1DB8B157-D7AA-4629-8A9D-F2CF93C5A49D}" dt="2021-07-18T14:25:03.459" v="2866" actId="1076"/>
          <ac:picMkLst>
            <pc:docMk/>
            <pc:sldMk cId="1716046248" sldId="1536"/>
            <ac:picMk id="5" creationId="{B9E3CD25-8029-425E-8D9E-00672C909549}"/>
          </ac:picMkLst>
        </pc:picChg>
      </pc:sldChg>
      <pc:sldChg chg="add">
        <pc:chgData name="Li Bojie" userId="20e98015b95230ff" providerId="LiveId" clId="{1DB8B157-D7AA-4629-8A9D-F2CF93C5A49D}" dt="2021-07-21T16:04:36.640" v="4456"/>
        <pc:sldMkLst>
          <pc:docMk/>
          <pc:sldMk cId="3266395208" sldId="1536"/>
        </pc:sldMkLst>
      </pc:sldChg>
      <pc:sldChg chg="add">
        <pc:chgData name="Li Bojie" userId="20e98015b95230ff" providerId="LiveId" clId="{1DB8B157-D7AA-4629-8A9D-F2CF93C5A49D}" dt="2021-07-21T16:04:36.640" v="4456"/>
        <pc:sldMkLst>
          <pc:docMk/>
          <pc:sldMk cId="486870127" sldId="1537"/>
        </pc:sldMkLst>
      </pc:sldChg>
      <pc:sldChg chg="addSp modSp new del mod">
        <pc:chgData name="Li Bojie" userId="20e98015b95230ff" providerId="LiveId" clId="{1DB8B157-D7AA-4629-8A9D-F2CF93C5A49D}" dt="2021-07-21T16:04:32.537" v="4455" actId="2696"/>
        <pc:sldMkLst>
          <pc:docMk/>
          <pc:sldMk cId="3944286875" sldId="1537"/>
        </pc:sldMkLst>
        <pc:spChg chg="mod">
          <ac:chgData name="Li Bojie" userId="20e98015b95230ff" providerId="LiveId" clId="{1DB8B157-D7AA-4629-8A9D-F2CF93C5A49D}" dt="2021-07-18T14:26:02.191" v="2952" actId="20577"/>
          <ac:spMkLst>
            <pc:docMk/>
            <pc:sldMk cId="3944286875" sldId="1537"/>
            <ac:spMk id="3" creationId="{2C73A13D-BCB3-4398-803F-CC0AD588DF3C}"/>
          </ac:spMkLst>
        </pc:spChg>
        <pc:picChg chg="add mod">
          <ac:chgData name="Li Bojie" userId="20e98015b95230ff" providerId="LiveId" clId="{1DB8B157-D7AA-4629-8A9D-F2CF93C5A49D}" dt="2021-07-18T14:25:46.976" v="2929" actId="1076"/>
          <ac:picMkLst>
            <pc:docMk/>
            <pc:sldMk cId="3944286875" sldId="1537"/>
            <ac:picMk id="5" creationId="{15F4F65A-A41B-4A77-9F86-C7350E25526B}"/>
          </ac:picMkLst>
        </pc:picChg>
      </pc:sldChg>
      <pc:sldChg chg="new del">
        <pc:chgData name="Li Bojie" userId="20e98015b95230ff" providerId="LiveId" clId="{1DB8B157-D7AA-4629-8A9D-F2CF93C5A49D}" dt="2021-07-18T14:27:39.085" v="2975" actId="47"/>
        <pc:sldMkLst>
          <pc:docMk/>
          <pc:sldMk cId="3203771679" sldId="1538"/>
        </pc:sldMkLst>
      </pc:sldChg>
      <pc:sldChg chg="addSp modSp add mod">
        <pc:chgData name="Li Bojie" userId="20e98015b95230ff" providerId="LiveId" clId="{1DB8B157-D7AA-4629-8A9D-F2CF93C5A49D}" dt="2021-07-18T14:27:44.639" v="2976" actId="1076"/>
        <pc:sldMkLst>
          <pc:docMk/>
          <pc:sldMk cId="3324758575" sldId="1539"/>
        </pc:sldMkLst>
        <pc:spChg chg="mod">
          <ac:chgData name="Li Bojie" userId="20e98015b95230ff" providerId="LiveId" clId="{1DB8B157-D7AA-4629-8A9D-F2CF93C5A49D}" dt="2021-07-18T14:27:21.367" v="2957" actId="14100"/>
          <ac:spMkLst>
            <pc:docMk/>
            <pc:sldMk cId="3324758575" sldId="1539"/>
            <ac:spMk id="3" creationId="{00000000-0000-0000-0000-000000000000}"/>
          </ac:spMkLst>
        </pc:spChg>
        <pc:spChg chg="add mod">
          <ac:chgData name="Li Bojie" userId="20e98015b95230ff" providerId="LiveId" clId="{1DB8B157-D7AA-4629-8A9D-F2CF93C5A49D}" dt="2021-07-18T14:27:44.639" v="2976" actId="1076"/>
          <ac:spMkLst>
            <pc:docMk/>
            <pc:sldMk cId="3324758575" sldId="1539"/>
            <ac:spMk id="4" creationId="{7D0AEDFD-BDB2-4EE5-A1A5-5EE2F7D6958C}"/>
          </ac:spMkLst>
        </pc:spChg>
      </pc:sldChg>
      <pc:sldChg chg="new del">
        <pc:chgData name="Li Bojie" userId="20e98015b95230ff" providerId="LiveId" clId="{1DB8B157-D7AA-4629-8A9D-F2CF93C5A49D}" dt="2021-07-18T14:27:50.629" v="2978" actId="47"/>
        <pc:sldMkLst>
          <pc:docMk/>
          <pc:sldMk cId="186515372" sldId="1540"/>
        </pc:sldMkLst>
      </pc:sldChg>
      <pc:sldChg chg="modSp add mod">
        <pc:chgData name="Li Bojie" userId="20e98015b95230ff" providerId="LiveId" clId="{1DB8B157-D7AA-4629-8A9D-F2CF93C5A49D}" dt="2021-07-18T14:30:59.810" v="3008" actId="14100"/>
        <pc:sldMkLst>
          <pc:docMk/>
          <pc:sldMk cId="2569672272" sldId="1722"/>
        </pc:sldMkLst>
        <pc:spChg chg="mod">
          <ac:chgData name="Li Bojie" userId="20e98015b95230ff" providerId="LiveId" clId="{1DB8B157-D7AA-4629-8A9D-F2CF93C5A49D}" dt="2021-07-18T14:30:59.810" v="3008" actId="14100"/>
          <ac:spMkLst>
            <pc:docMk/>
            <pc:sldMk cId="2569672272" sldId="1722"/>
            <ac:spMk id="2" creationId="{F75D2B51-D7A1-4D41-8682-B94DFEDE9EF4}"/>
          </ac:spMkLst>
        </pc:spChg>
      </pc:sldChg>
      <pc:sldChg chg="addSp delSp modSp add mod">
        <pc:chgData name="Li Bojie" userId="20e98015b95230ff" providerId="LiveId" clId="{1DB8B157-D7AA-4629-8A9D-F2CF93C5A49D}" dt="2021-07-21T13:30:25.845" v="3830" actId="22"/>
        <pc:sldMkLst>
          <pc:docMk/>
          <pc:sldMk cId="1661725265" sldId="1753"/>
        </pc:sldMkLst>
        <pc:spChg chg="mod">
          <ac:chgData name="Li Bojie" userId="20e98015b95230ff" providerId="LiveId" clId="{1DB8B157-D7AA-4629-8A9D-F2CF93C5A49D}" dt="2021-07-21T13:26:33.098" v="3549" actId="20577"/>
          <ac:spMkLst>
            <pc:docMk/>
            <pc:sldMk cId="1661725265" sldId="1753"/>
            <ac:spMk id="3" creationId="{E85FA170-A7D6-4244-A4FB-0769430095AF}"/>
          </ac:spMkLst>
        </pc:spChg>
        <pc:spChg chg="mod">
          <ac:chgData name="Li Bojie" userId="20e98015b95230ff" providerId="LiveId" clId="{1DB8B157-D7AA-4629-8A9D-F2CF93C5A49D}" dt="2021-07-21T13:27:10.266" v="3580" actId="20577"/>
          <ac:spMkLst>
            <pc:docMk/>
            <pc:sldMk cId="1661725265" sldId="1753"/>
            <ac:spMk id="4" creationId="{41699EDC-D717-4343-AD5A-528E0DE0DFD6}"/>
          </ac:spMkLst>
        </pc:spChg>
        <pc:spChg chg="mod">
          <ac:chgData name="Li Bojie" userId="20e98015b95230ff" providerId="LiveId" clId="{1DB8B157-D7AA-4629-8A9D-F2CF93C5A49D}" dt="2021-07-21T13:27:26.840" v="3622" actId="20577"/>
          <ac:spMkLst>
            <pc:docMk/>
            <pc:sldMk cId="1661725265" sldId="1753"/>
            <ac:spMk id="5" creationId="{C72016F9-69CC-6A48-B8A7-BD2AEBB2A424}"/>
          </ac:spMkLst>
        </pc:spChg>
        <pc:spChg chg="mod">
          <ac:chgData name="Li Bojie" userId="20e98015b95230ff" providerId="LiveId" clId="{1DB8B157-D7AA-4629-8A9D-F2CF93C5A49D}" dt="2021-07-21T13:27:29.645" v="3627" actId="20577"/>
          <ac:spMkLst>
            <pc:docMk/>
            <pc:sldMk cId="1661725265" sldId="1753"/>
            <ac:spMk id="6" creationId="{9E3FF171-0B31-5741-BF32-942D7FCB9116}"/>
          </ac:spMkLst>
        </pc:spChg>
        <pc:spChg chg="mod">
          <ac:chgData name="Li Bojie" userId="20e98015b95230ff" providerId="LiveId" clId="{1DB8B157-D7AA-4629-8A9D-F2CF93C5A49D}" dt="2021-07-21T13:27:32.259" v="3632" actId="20577"/>
          <ac:spMkLst>
            <pc:docMk/>
            <pc:sldMk cId="1661725265" sldId="1753"/>
            <ac:spMk id="7" creationId="{EE7B7FF7-F5E9-944E-A09C-5BB4285AB5A9}"/>
          </ac:spMkLst>
        </pc:spChg>
        <pc:spChg chg="mod">
          <ac:chgData name="Li Bojie" userId="20e98015b95230ff" providerId="LiveId" clId="{1DB8B157-D7AA-4629-8A9D-F2CF93C5A49D}" dt="2021-07-21T13:27:15.013" v="3593" actId="20577"/>
          <ac:spMkLst>
            <pc:docMk/>
            <pc:sldMk cId="1661725265" sldId="1753"/>
            <ac:spMk id="8" creationId="{8E30DD09-FC59-9042-91CF-EE25BFEA1BF4}"/>
          </ac:spMkLst>
        </pc:spChg>
        <pc:spChg chg="mod">
          <ac:chgData name="Li Bojie" userId="20e98015b95230ff" providerId="LiveId" clId="{1DB8B157-D7AA-4629-8A9D-F2CF93C5A49D}" dt="2021-07-21T13:28:32.069" v="3720" actId="20577"/>
          <ac:spMkLst>
            <pc:docMk/>
            <pc:sldMk cId="1661725265" sldId="1753"/>
            <ac:spMk id="16" creationId="{71F46788-52EB-A241-9052-27D039355539}"/>
          </ac:spMkLst>
        </pc:spChg>
        <pc:spChg chg="mod">
          <ac:chgData name="Li Bojie" userId="20e98015b95230ff" providerId="LiveId" clId="{1DB8B157-D7AA-4629-8A9D-F2CF93C5A49D}" dt="2021-07-21T13:29:22.844" v="3805" actId="20577"/>
          <ac:spMkLst>
            <pc:docMk/>
            <pc:sldMk cId="1661725265" sldId="1753"/>
            <ac:spMk id="42" creationId="{34741ED5-C422-D143-9856-78114124040C}"/>
          </ac:spMkLst>
        </pc:spChg>
        <pc:spChg chg="mod">
          <ac:chgData name="Li Bojie" userId="20e98015b95230ff" providerId="LiveId" clId="{1DB8B157-D7AA-4629-8A9D-F2CF93C5A49D}" dt="2021-07-21T13:28:03.251" v="3663" actId="20577"/>
          <ac:spMkLst>
            <pc:docMk/>
            <pc:sldMk cId="1661725265" sldId="1753"/>
            <ac:spMk id="46" creationId="{792B73F7-B99B-344C-96D3-D0FFD3F066F7}"/>
          </ac:spMkLst>
        </pc:spChg>
        <pc:spChg chg="mod">
          <ac:chgData name="Li Bojie" userId="20e98015b95230ff" providerId="LiveId" clId="{1DB8B157-D7AA-4629-8A9D-F2CF93C5A49D}" dt="2021-07-21T13:28:06.627" v="3667" actId="20577"/>
          <ac:spMkLst>
            <pc:docMk/>
            <pc:sldMk cId="1661725265" sldId="1753"/>
            <ac:spMk id="50" creationId="{33F29AB1-4E6D-8548-8C2A-EC156B787256}"/>
          </ac:spMkLst>
        </pc:spChg>
        <pc:spChg chg="mod">
          <ac:chgData name="Li Bojie" userId="20e98015b95230ff" providerId="LiveId" clId="{1DB8B157-D7AA-4629-8A9D-F2CF93C5A49D}" dt="2021-07-21T13:28:09.991" v="3675" actId="20577"/>
          <ac:spMkLst>
            <pc:docMk/>
            <pc:sldMk cId="1661725265" sldId="1753"/>
            <ac:spMk id="54" creationId="{C9F0C625-67B3-0C46-9669-B9541AB9B6A5}"/>
          </ac:spMkLst>
        </pc:spChg>
        <pc:spChg chg="mod">
          <ac:chgData name="Li Bojie" userId="20e98015b95230ff" providerId="LiveId" clId="{1DB8B157-D7AA-4629-8A9D-F2CF93C5A49D}" dt="2021-07-21T13:29:55.711" v="3818" actId="20577"/>
          <ac:spMkLst>
            <pc:docMk/>
            <pc:sldMk cId="1661725265" sldId="1753"/>
            <ac:spMk id="62" creationId="{9552DD9A-8A12-BC4E-A467-B7159A6886CE}"/>
          </ac:spMkLst>
        </pc:spChg>
        <pc:spChg chg="add del">
          <ac:chgData name="Li Bojie" userId="20e98015b95230ff" providerId="LiveId" clId="{1DB8B157-D7AA-4629-8A9D-F2CF93C5A49D}" dt="2021-07-21T13:30:25.845" v="3830" actId="22"/>
          <ac:spMkLst>
            <pc:docMk/>
            <pc:sldMk cId="1661725265" sldId="1753"/>
            <ac:spMk id="69" creationId="{29FBE0A1-A9CC-4A8A-9778-18547246D277}"/>
          </ac:spMkLst>
        </pc:spChg>
        <pc:spChg chg="mod">
          <ac:chgData name="Li Bojie" userId="20e98015b95230ff" providerId="LiveId" clId="{1DB8B157-D7AA-4629-8A9D-F2CF93C5A49D}" dt="2021-07-21T13:27:35.238" v="3636" actId="20577"/>
          <ac:spMkLst>
            <pc:docMk/>
            <pc:sldMk cId="1661725265" sldId="1753"/>
            <ac:spMk id="98" creationId="{D289D69C-C381-AD45-B84F-BFD8CB06D862}"/>
          </ac:spMkLst>
        </pc:spChg>
        <pc:spChg chg="mod">
          <ac:chgData name="Li Bojie" userId="20e98015b95230ff" providerId="LiveId" clId="{1DB8B157-D7AA-4629-8A9D-F2CF93C5A49D}" dt="2021-07-21T13:27:44.210" v="3645" actId="20577"/>
          <ac:spMkLst>
            <pc:docMk/>
            <pc:sldMk cId="1661725265" sldId="1753"/>
            <ac:spMk id="99" creationId="{9B1BD8B8-AEF4-D04E-B4F6-02A504CF0F32}"/>
          </ac:spMkLst>
        </pc:spChg>
        <pc:spChg chg="mod">
          <ac:chgData name="Li Bojie" userId="20e98015b95230ff" providerId="LiveId" clId="{1DB8B157-D7AA-4629-8A9D-F2CF93C5A49D}" dt="2021-07-21T13:27:38.017" v="3639" actId="20577"/>
          <ac:spMkLst>
            <pc:docMk/>
            <pc:sldMk cId="1661725265" sldId="1753"/>
            <ac:spMk id="104" creationId="{C33A6E9B-C4A2-ED46-8112-7E2499B394E2}"/>
          </ac:spMkLst>
        </pc:spChg>
        <pc:spChg chg="mod">
          <ac:chgData name="Li Bojie" userId="20e98015b95230ff" providerId="LiveId" clId="{1DB8B157-D7AA-4629-8A9D-F2CF93C5A49D}" dt="2021-07-21T13:27:46.574" v="3648" actId="20577"/>
          <ac:spMkLst>
            <pc:docMk/>
            <pc:sldMk cId="1661725265" sldId="1753"/>
            <ac:spMk id="105" creationId="{99CCA997-4B6C-B24D-AE93-56A09C6DB8EC}"/>
          </ac:spMkLst>
        </pc:spChg>
        <pc:spChg chg="mod">
          <ac:chgData name="Li Bojie" userId="20e98015b95230ff" providerId="LiveId" clId="{1DB8B157-D7AA-4629-8A9D-F2CF93C5A49D}" dt="2021-07-21T13:27:40.986" v="3642" actId="20577"/>
          <ac:spMkLst>
            <pc:docMk/>
            <pc:sldMk cId="1661725265" sldId="1753"/>
            <ac:spMk id="108" creationId="{301E12E7-F830-814D-AA28-20C95E82CEC8}"/>
          </ac:spMkLst>
        </pc:spChg>
        <pc:spChg chg="mod">
          <ac:chgData name="Li Bojie" userId="20e98015b95230ff" providerId="LiveId" clId="{1DB8B157-D7AA-4629-8A9D-F2CF93C5A49D}" dt="2021-07-21T13:27:48.976" v="3651" actId="20577"/>
          <ac:spMkLst>
            <pc:docMk/>
            <pc:sldMk cId="1661725265" sldId="1753"/>
            <ac:spMk id="109" creationId="{C8B1A39E-F846-E745-844B-FB287C1806E4}"/>
          </ac:spMkLst>
        </pc:spChg>
        <pc:spChg chg="mod">
          <ac:chgData name="Li Bojie" userId="20e98015b95230ff" providerId="LiveId" clId="{1DB8B157-D7AA-4629-8A9D-F2CF93C5A49D}" dt="2021-07-21T13:28:25.947" v="3701" actId="20577"/>
          <ac:spMkLst>
            <pc:docMk/>
            <pc:sldMk cId="1661725265" sldId="1753"/>
            <ac:spMk id="112" creationId="{016D620B-B78F-204A-9A89-B9EDE5545C13}"/>
          </ac:spMkLst>
        </pc:spChg>
        <pc:spChg chg="mod">
          <ac:chgData name="Li Bojie" userId="20e98015b95230ff" providerId="LiveId" clId="{1DB8B157-D7AA-4629-8A9D-F2CF93C5A49D}" dt="2021-07-21T13:30:01.079" v="3822" actId="20577"/>
          <ac:spMkLst>
            <pc:docMk/>
            <pc:sldMk cId="1661725265" sldId="1753"/>
            <ac:spMk id="116" creationId="{BA5CA166-C5C7-D346-9075-9A910312024A}"/>
          </ac:spMkLst>
        </pc:spChg>
        <pc:spChg chg="mod">
          <ac:chgData name="Li Bojie" userId="20e98015b95230ff" providerId="LiveId" clId="{1DB8B157-D7AA-4629-8A9D-F2CF93C5A49D}" dt="2021-07-21T13:29:58.215" v="3820" actId="20577"/>
          <ac:spMkLst>
            <pc:docMk/>
            <pc:sldMk cId="1661725265" sldId="1753"/>
            <ac:spMk id="117" creationId="{D42FF432-6031-4A4B-9B14-81D466212B60}"/>
          </ac:spMkLst>
        </pc:spChg>
        <pc:spChg chg="mod">
          <ac:chgData name="Li Bojie" userId="20e98015b95230ff" providerId="LiveId" clId="{1DB8B157-D7AA-4629-8A9D-F2CF93C5A49D}" dt="2021-07-21T13:29:07.127" v="3763" actId="20577"/>
          <ac:spMkLst>
            <pc:docMk/>
            <pc:sldMk cId="1661725265" sldId="1753"/>
            <ac:spMk id="124" creationId="{C3843564-C8E4-BC4D-8925-20B7D0A29FB9}"/>
          </ac:spMkLst>
        </pc:spChg>
        <pc:spChg chg="mod">
          <ac:chgData name="Li Bojie" userId="20e98015b95230ff" providerId="LiveId" clId="{1DB8B157-D7AA-4629-8A9D-F2CF93C5A49D}" dt="2021-07-21T13:28:53.832" v="3738" actId="20577"/>
          <ac:spMkLst>
            <pc:docMk/>
            <pc:sldMk cId="1661725265" sldId="1753"/>
            <ac:spMk id="128" creationId="{D176CC20-E9CA-7145-95B9-50B38A447345}"/>
          </ac:spMkLst>
        </pc:spChg>
        <pc:spChg chg="mod">
          <ac:chgData name="Li Bojie" userId="20e98015b95230ff" providerId="LiveId" clId="{1DB8B157-D7AA-4629-8A9D-F2CF93C5A49D}" dt="2021-07-21T13:27:19.517" v="3605" actId="20577"/>
          <ac:spMkLst>
            <pc:docMk/>
            <pc:sldMk cId="1661725265" sldId="1753"/>
            <ac:spMk id="130" creationId="{9C221755-2A4D-F944-8189-3988BB4EFBF5}"/>
          </ac:spMkLst>
        </pc:spChg>
        <pc:spChg chg="mod">
          <ac:chgData name="Li Bojie" userId="20e98015b95230ff" providerId="LiveId" clId="{1DB8B157-D7AA-4629-8A9D-F2CF93C5A49D}" dt="2021-07-21T13:29:12.084" v="3781" actId="20577"/>
          <ac:spMkLst>
            <pc:docMk/>
            <pc:sldMk cId="1661725265" sldId="1753"/>
            <ac:spMk id="132" creationId="{6B7AF161-2401-724C-B36B-675E840DD6E3}"/>
          </ac:spMkLst>
        </pc:spChg>
        <pc:spChg chg="mod">
          <ac:chgData name="Li Bojie" userId="20e98015b95230ff" providerId="LiveId" clId="{1DB8B157-D7AA-4629-8A9D-F2CF93C5A49D}" dt="2021-07-21T13:28:59.043" v="3747" actId="20577"/>
          <ac:spMkLst>
            <pc:docMk/>
            <pc:sldMk cId="1661725265" sldId="1753"/>
            <ac:spMk id="136" creationId="{CD05F773-5D3E-FD43-B20F-B86A472B6829}"/>
          </ac:spMkLst>
        </pc:spChg>
        <pc:spChg chg="mod">
          <ac:chgData name="Li Bojie" userId="20e98015b95230ff" providerId="LiveId" clId="{1DB8B157-D7AA-4629-8A9D-F2CF93C5A49D}" dt="2021-07-21T13:27:23.928" v="3617" actId="20577"/>
          <ac:spMkLst>
            <pc:docMk/>
            <pc:sldMk cId="1661725265" sldId="1753"/>
            <ac:spMk id="138" creationId="{9CF1D79B-7588-5D48-AEBA-F57157774E4C}"/>
          </ac:spMkLst>
        </pc:spChg>
        <pc:spChg chg="mod">
          <ac:chgData name="Li Bojie" userId="20e98015b95230ff" providerId="LiveId" clId="{1DB8B157-D7AA-4629-8A9D-F2CF93C5A49D}" dt="2021-07-21T13:29:16.097" v="3786" actId="20577"/>
          <ac:spMkLst>
            <pc:docMk/>
            <pc:sldMk cId="1661725265" sldId="1753"/>
            <ac:spMk id="139" creationId="{7425613C-BA5A-5549-BFD2-7C5EC2AFE2CD}"/>
          </ac:spMkLst>
        </pc:spChg>
      </pc:sldChg>
      <pc:sldChg chg="modSp add del mod">
        <pc:chgData name="Li Bojie" userId="20e98015b95230ff" providerId="LiveId" clId="{1DB8B157-D7AA-4629-8A9D-F2CF93C5A49D}" dt="2021-07-21T13:30:08.722" v="3828" actId="20577"/>
        <pc:sldMkLst>
          <pc:docMk/>
          <pc:sldMk cId="4249086917" sldId="1754"/>
        </pc:sldMkLst>
        <pc:spChg chg="mod">
          <ac:chgData name="Li Bojie" userId="20e98015b95230ff" providerId="LiveId" clId="{1DB8B157-D7AA-4629-8A9D-F2CF93C5A49D}" dt="2021-07-18T14:44:19.128" v="3193" actId="20577"/>
          <ac:spMkLst>
            <pc:docMk/>
            <pc:sldMk cId="4249086917" sldId="1754"/>
            <ac:spMk id="3" creationId="{D9289F4E-006D-2F4B-9164-2B78FE3F9404}"/>
          </ac:spMkLst>
        </pc:spChg>
        <pc:spChg chg="mod">
          <ac:chgData name="Li Bojie" userId="20e98015b95230ff" providerId="LiveId" clId="{1DB8B157-D7AA-4629-8A9D-F2CF93C5A49D}" dt="2021-07-18T14:44:52.745" v="3280" actId="20577"/>
          <ac:spMkLst>
            <pc:docMk/>
            <pc:sldMk cId="4249086917" sldId="1754"/>
            <ac:spMk id="4" creationId="{905C9FF7-3B53-2041-8519-491652627DED}"/>
          </ac:spMkLst>
        </pc:spChg>
        <pc:spChg chg="mod">
          <ac:chgData name="Li Bojie" userId="20e98015b95230ff" providerId="LiveId" clId="{1DB8B157-D7AA-4629-8A9D-F2CF93C5A49D}" dt="2021-07-18T14:46:18.951" v="3441" actId="20577"/>
          <ac:spMkLst>
            <pc:docMk/>
            <pc:sldMk cId="4249086917" sldId="1754"/>
            <ac:spMk id="5" creationId="{BFD6CDE7-F92D-C640-83A4-FB56E578E332}"/>
          </ac:spMkLst>
        </pc:spChg>
        <pc:spChg chg="mod">
          <ac:chgData name="Li Bojie" userId="20e98015b95230ff" providerId="LiveId" clId="{1DB8B157-D7AA-4629-8A9D-F2CF93C5A49D}" dt="2021-07-18T14:46:21.577" v="3446" actId="20577"/>
          <ac:spMkLst>
            <pc:docMk/>
            <pc:sldMk cId="4249086917" sldId="1754"/>
            <ac:spMk id="7" creationId="{15986492-92BA-5842-A996-29C8EA285428}"/>
          </ac:spMkLst>
        </pc:spChg>
        <pc:spChg chg="mod">
          <ac:chgData name="Li Bojie" userId="20e98015b95230ff" providerId="LiveId" clId="{1DB8B157-D7AA-4629-8A9D-F2CF93C5A49D}" dt="2021-07-18T14:46:24.489" v="3451" actId="20577"/>
          <ac:spMkLst>
            <pc:docMk/>
            <pc:sldMk cId="4249086917" sldId="1754"/>
            <ac:spMk id="8" creationId="{D3C9FF0F-515D-EE43-8B77-DFABCE69CCCE}"/>
          </ac:spMkLst>
        </pc:spChg>
        <pc:spChg chg="mod">
          <ac:chgData name="Li Bojie" userId="20e98015b95230ff" providerId="LiveId" clId="{1DB8B157-D7AA-4629-8A9D-F2CF93C5A49D}" dt="2021-07-18T14:45:03.832" v="3292" actId="20577"/>
          <ac:spMkLst>
            <pc:docMk/>
            <pc:sldMk cId="4249086917" sldId="1754"/>
            <ac:spMk id="9" creationId="{117DA17E-7387-024D-B62A-6A95652C63F6}"/>
          </ac:spMkLst>
        </pc:spChg>
        <pc:spChg chg="mod">
          <ac:chgData name="Li Bojie" userId="20e98015b95230ff" providerId="LiveId" clId="{1DB8B157-D7AA-4629-8A9D-F2CF93C5A49D}" dt="2021-07-21T13:30:04.519" v="3824" actId="20577"/>
          <ac:spMkLst>
            <pc:docMk/>
            <pc:sldMk cId="4249086917" sldId="1754"/>
            <ac:spMk id="10" creationId="{0ADCF1B6-4885-3249-BB20-3ECAB5634B0C}"/>
          </ac:spMkLst>
        </pc:spChg>
        <pc:spChg chg="mod">
          <ac:chgData name="Li Bojie" userId="20e98015b95230ff" providerId="LiveId" clId="{1DB8B157-D7AA-4629-8A9D-F2CF93C5A49D}" dt="2021-07-21T13:30:06.414" v="3826" actId="20577"/>
          <ac:spMkLst>
            <pc:docMk/>
            <pc:sldMk cId="4249086917" sldId="1754"/>
            <ac:spMk id="11" creationId="{E9240595-49BB-4043-BA08-23736981EAE0}"/>
          </ac:spMkLst>
        </pc:spChg>
        <pc:spChg chg="mod">
          <ac:chgData name="Li Bojie" userId="20e98015b95230ff" providerId="LiveId" clId="{1DB8B157-D7AA-4629-8A9D-F2CF93C5A49D}" dt="2021-07-21T13:30:08.722" v="3828" actId="20577"/>
          <ac:spMkLst>
            <pc:docMk/>
            <pc:sldMk cId="4249086917" sldId="1754"/>
            <ac:spMk id="12" creationId="{7DBA8945-18E5-CF43-89C1-16F6EF9F6A9A}"/>
          </ac:spMkLst>
        </pc:spChg>
        <pc:spChg chg="mod">
          <ac:chgData name="Li Bojie" userId="20e98015b95230ff" providerId="LiveId" clId="{1DB8B157-D7AA-4629-8A9D-F2CF93C5A49D}" dt="2021-07-18T14:45:17.558" v="3319" actId="20577"/>
          <ac:spMkLst>
            <pc:docMk/>
            <pc:sldMk cId="4249086917" sldId="1754"/>
            <ac:spMk id="16" creationId="{B349A399-9D50-EC48-95A4-5A03D4989F0D}"/>
          </ac:spMkLst>
        </pc:spChg>
        <pc:spChg chg="mod">
          <ac:chgData name="Li Bojie" userId="20e98015b95230ff" providerId="LiveId" clId="{1DB8B157-D7AA-4629-8A9D-F2CF93C5A49D}" dt="2021-07-18T14:44:46.104" v="3272" actId="404"/>
          <ac:spMkLst>
            <pc:docMk/>
            <pc:sldMk cId="4249086917" sldId="1754"/>
            <ac:spMk id="18" creationId="{5A3B53CB-C4AE-054D-92B8-F3A21D86049D}"/>
          </ac:spMkLst>
        </pc:spChg>
        <pc:spChg chg="mod">
          <ac:chgData name="Li Bojie" userId="20e98015b95230ff" providerId="LiveId" clId="{1DB8B157-D7AA-4629-8A9D-F2CF93C5A49D}" dt="2021-07-18T14:45:27.631" v="3342" actId="20577"/>
          <ac:spMkLst>
            <pc:docMk/>
            <pc:sldMk cId="4249086917" sldId="1754"/>
            <ac:spMk id="45" creationId="{6D7517C6-615C-664D-A56B-ADA77F96F718}"/>
          </ac:spMkLst>
        </pc:spChg>
        <pc:spChg chg="mod">
          <ac:chgData name="Li Bojie" userId="20e98015b95230ff" providerId="LiveId" clId="{1DB8B157-D7AA-4629-8A9D-F2CF93C5A49D}" dt="2021-07-18T14:45:21.138" v="3322" actId="20577"/>
          <ac:spMkLst>
            <pc:docMk/>
            <pc:sldMk cId="4249086917" sldId="1754"/>
            <ac:spMk id="49" creationId="{87D08C63-636A-174F-A542-06398899A828}"/>
          </ac:spMkLst>
        </pc:spChg>
        <pc:spChg chg="mod">
          <ac:chgData name="Li Bojie" userId="20e98015b95230ff" providerId="LiveId" clId="{1DB8B157-D7AA-4629-8A9D-F2CF93C5A49D}" dt="2021-07-18T14:46:30.898" v="3471" actId="20577"/>
          <ac:spMkLst>
            <pc:docMk/>
            <pc:sldMk cId="4249086917" sldId="1754"/>
            <ac:spMk id="51" creationId="{44A385C2-4B96-A24A-B3B5-84ADEBD3ACE5}"/>
          </ac:spMkLst>
        </pc:spChg>
        <pc:spChg chg="mod">
          <ac:chgData name="Li Bojie" userId="20e98015b95230ff" providerId="LiveId" clId="{1DB8B157-D7AA-4629-8A9D-F2CF93C5A49D}" dt="2021-07-18T14:46:10.656" v="3432" actId="20577"/>
          <ac:spMkLst>
            <pc:docMk/>
            <pc:sldMk cId="4249086917" sldId="1754"/>
            <ac:spMk id="52" creationId="{8E389DF1-0AFB-D44E-A374-AB588E21C218}"/>
          </ac:spMkLst>
        </pc:spChg>
        <pc:spChg chg="mod">
          <ac:chgData name="Li Bojie" userId="20e98015b95230ff" providerId="LiveId" clId="{1DB8B157-D7AA-4629-8A9D-F2CF93C5A49D}" dt="2021-07-18T14:45:08.997" v="3304" actId="20577"/>
          <ac:spMkLst>
            <pc:docMk/>
            <pc:sldMk cId="4249086917" sldId="1754"/>
            <ac:spMk id="53" creationId="{38ED2502-71F1-D549-9C52-0CC195D3A06D}"/>
          </ac:spMkLst>
        </pc:spChg>
        <pc:spChg chg="mod">
          <ac:chgData name="Li Bojie" userId="20e98015b95230ff" providerId="LiveId" clId="{1DB8B157-D7AA-4629-8A9D-F2CF93C5A49D}" dt="2021-07-18T14:45:33.242" v="3357" actId="20577"/>
          <ac:spMkLst>
            <pc:docMk/>
            <pc:sldMk cId="4249086917" sldId="1754"/>
            <ac:spMk id="55" creationId="{E8F7D9E8-C700-2543-8D2A-5E5306836DD7}"/>
          </ac:spMkLst>
        </pc:spChg>
        <pc:spChg chg="mod">
          <ac:chgData name="Li Bojie" userId="20e98015b95230ff" providerId="LiveId" clId="{1DB8B157-D7AA-4629-8A9D-F2CF93C5A49D}" dt="2021-07-18T14:45:46.744" v="3380" actId="20577"/>
          <ac:spMkLst>
            <pc:docMk/>
            <pc:sldMk cId="4249086917" sldId="1754"/>
            <ac:spMk id="59" creationId="{F2F279EF-EB3D-7C43-99C4-B54C593163D2}"/>
          </ac:spMkLst>
        </pc:spChg>
        <pc:spChg chg="mod">
          <ac:chgData name="Li Bojie" userId="20e98015b95230ff" providerId="LiveId" clId="{1DB8B157-D7AA-4629-8A9D-F2CF93C5A49D}" dt="2021-07-18T14:45:13.168" v="3316" actId="20577"/>
          <ac:spMkLst>
            <pc:docMk/>
            <pc:sldMk cId="4249086917" sldId="1754"/>
            <ac:spMk id="61" creationId="{C19623A9-B69F-6046-BEA2-6FEE757271E3}"/>
          </ac:spMkLst>
        </pc:spChg>
        <pc:spChg chg="mod">
          <ac:chgData name="Li Bojie" userId="20e98015b95230ff" providerId="LiveId" clId="{1DB8B157-D7AA-4629-8A9D-F2CF93C5A49D}" dt="2021-07-18T14:45:44.357" v="3377" actId="20577"/>
          <ac:spMkLst>
            <pc:docMk/>
            <pc:sldMk cId="4249086917" sldId="1754"/>
            <ac:spMk id="64" creationId="{AEDA3C78-5DE5-214B-BB7A-3ECEC3B6EEF6}"/>
          </ac:spMkLst>
        </pc:spChg>
        <pc:spChg chg="mod">
          <ac:chgData name="Li Bojie" userId="20e98015b95230ff" providerId="LiveId" clId="{1DB8B157-D7AA-4629-8A9D-F2CF93C5A49D}" dt="2021-07-18T14:46:33.298" v="3474" actId="20577"/>
          <ac:spMkLst>
            <pc:docMk/>
            <pc:sldMk cId="4249086917" sldId="1754"/>
            <ac:spMk id="66" creationId="{C53C2124-4680-8543-A990-DAC44EB84EB4}"/>
          </ac:spMkLst>
        </pc:spChg>
        <pc:spChg chg="mod">
          <ac:chgData name="Li Bojie" userId="20e98015b95230ff" providerId="LiveId" clId="{1DB8B157-D7AA-4629-8A9D-F2CF93C5A49D}" dt="2021-07-18T14:46:13.012" v="3434" actId="20577"/>
          <ac:spMkLst>
            <pc:docMk/>
            <pc:sldMk cId="4249086917" sldId="1754"/>
            <ac:spMk id="67" creationId="{67838F13-62E1-0D4F-80D6-ECA6AE1F73FA}"/>
          </ac:spMkLst>
        </pc:spChg>
        <pc:spChg chg="mod">
          <ac:chgData name="Li Bojie" userId="20e98015b95230ff" providerId="LiveId" clId="{1DB8B157-D7AA-4629-8A9D-F2CF93C5A49D}" dt="2021-07-18T14:46:35.828" v="3477" actId="20577"/>
          <ac:spMkLst>
            <pc:docMk/>
            <pc:sldMk cId="4249086917" sldId="1754"/>
            <ac:spMk id="68" creationId="{4C2A9238-CD6F-7541-8D39-0E6289EF3BC7}"/>
          </ac:spMkLst>
        </pc:spChg>
        <pc:spChg chg="mod">
          <ac:chgData name="Li Bojie" userId="20e98015b95230ff" providerId="LiveId" clId="{1DB8B157-D7AA-4629-8A9D-F2CF93C5A49D}" dt="2021-07-18T14:46:15.751" v="3436" actId="20577"/>
          <ac:spMkLst>
            <pc:docMk/>
            <pc:sldMk cId="4249086917" sldId="1754"/>
            <ac:spMk id="69" creationId="{D2D60FA6-571B-3D4D-930A-16BE34E97042}"/>
          </ac:spMkLst>
        </pc:spChg>
        <pc:spChg chg="mod">
          <ac:chgData name="Li Bojie" userId="20e98015b95230ff" providerId="LiveId" clId="{1DB8B157-D7AA-4629-8A9D-F2CF93C5A49D}" dt="2021-07-18T14:45:40.288" v="3371" actId="20577"/>
          <ac:spMkLst>
            <pc:docMk/>
            <pc:sldMk cId="4249086917" sldId="1754"/>
            <ac:spMk id="72" creationId="{101F3091-32A7-344F-866C-88C4601B0DA7}"/>
          </ac:spMkLst>
        </pc:spChg>
        <pc:spChg chg="mod">
          <ac:chgData name="Li Bojie" userId="20e98015b95230ff" providerId="LiveId" clId="{1DB8B157-D7AA-4629-8A9D-F2CF93C5A49D}" dt="2021-07-18T14:47:14.114" v="3508" actId="1076"/>
          <ac:spMkLst>
            <pc:docMk/>
            <pc:sldMk cId="4249086917" sldId="1754"/>
            <ac:spMk id="91" creationId="{8060A78F-F9AE-0340-958F-E2A7E314E571}"/>
          </ac:spMkLst>
        </pc:spChg>
      </pc:sldChg>
      <pc:sldChg chg="modSp add mod ord">
        <pc:chgData name="Li Bojie" userId="20e98015b95230ff" providerId="LiveId" clId="{1DB8B157-D7AA-4629-8A9D-F2CF93C5A49D}" dt="2021-07-18T14:41:23.672" v="3081" actId="1076"/>
        <pc:sldMkLst>
          <pc:docMk/>
          <pc:sldMk cId="2511131093" sldId="1786"/>
        </pc:sldMkLst>
        <pc:spChg chg="mod">
          <ac:chgData name="Li Bojie" userId="20e98015b95230ff" providerId="LiveId" clId="{1DB8B157-D7AA-4629-8A9D-F2CF93C5A49D}" dt="2021-07-18T14:41:23.672" v="3081" actId="1076"/>
          <ac:spMkLst>
            <pc:docMk/>
            <pc:sldMk cId="2511131093" sldId="1786"/>
            <ac:spMk id="7" creationId="{00000000-0000-0000-0000-000000000000}"/>
          </ac:spMkLst>
        </pc:spChg>
        <pc:picChg chg="mod">
          <ac:chgData name="Li Bojie" userId="20e98015b95230ff" providerId="LiveId" clId="{1DB8B157-D7AA-4629-8A9D-F2CF93C5A49D}" dt="2021-07-18T14:41:20.317" v="3080" actId="1076"/>
          <ac:picMkLst>
            <pc:docMk/>
            <pc:sldMk cId="2511131093" sldId="1786"/>
            <ac:picMk id="9" creationId="{DD0A0FD4-8EA2-C447-BDA0-EF8EB12A5156}"/>
          </ac:picMkLst>
        </pc:picChg>
      </pc:sldChg>
      <pc:sldChg chg="modSp add mod modNotes">
        <pc:chgData name="Li Bojie" userId="20e98015b95230ff" providerId="LiveId" clId="{1DB8B157-D7AA-4629-8A9D-F2CF93C5A49D}" dt="2021-07-18T14:29:32.803" v="2996" actId="1076"/>
        <pc:sldMkLst>
          <pc:docMk/>
          <pc:sldMk cId="2012270674" sldId="1789"/>
        </pc:sldMkLst>
        <pc:spChg chg="mod">
          <ac:chgData name="Li Bojie" userId="20e98015b95230ff" providerId="LiveId" clId="{1DB8B157-D7AA-4629-8A9D-F2CF93C5A49D}" dt="2021-07-18T14:28:40.595" v="2983" actId="14100"/>
          <ac:spMkLst>
            <pc:docMk/>
            <pc:sldMk cId="2012270674" sldId="1789"/>
            <ac:spMk id="2" creationId="{8186128E-CC16-44D1-A42D-AE9BE8B21215}"/>
          </ac:spMkLst>
        </pc:spChg>
        <pc:spChg chg="mod">
          <ac:chgData name="Li Bojie" userId="20e98015b95230ff" providerId="LiveId" clId="{1DB8B157-D7AA-4629-8A9D-F2CF93C5A49D}" dt="2021-07-18T14:29:32.803" v="2996" actId="1076"/>
          <ac:spMkLst>
            <pc:docMk/>
            <pc:sldMk cId="2012270674" sldId="1789"/>
            <ac:spMk id="22" creationId="{898A7F9A-7773-43CF-883C-084086B89F8B}"/>
          </ac:spMkLst>
        </pc:spChg>
        <pc:graphicFrameChg chg="mod">
          <ac:chgData name="Li Bojie" userId="20e98015b95230ff" providerId="LiveId" clId="{1DB8B157-D7AA-4629-8A9D-F2CF93C5A49D}" dt="2021-07-18T14:29:01.115" v="2988" actId="14100"/>
          <ac:graphicFrameMkLst>
            <pc:docMk/>
            <pc:sldMk cId="2012270674" sldId="1789"/>
            <ac:graphicFrameMk id="4" creationId="{70991AC1-9912-4FD8-87F4-465C5F53407D}"/>
          </ac:graphicFrameMkLst>
        </pc:graphicFrameChg>
        <pc:graphicFrameChg chg="mod">
          <ac:chgData name="Li Bojie" userId="20e98015b95230ff" providerId="LiveId" clId="{1DB8B157-D7AA-4629-8A9D-F2CF93C5A49D}" dt="2021-07-18T14:29:19.541" v="2993" actId="14100"/>
          <ac:graphicFrameMkLst>
            <pc:docMk/>
            <pc:sldMk cId="2012270674" sldId="1789"/>
            <ac:graphicFrameMk id="5" creationId="{59A38416-A24D-F94F-BD72-8C445518846A}"/>
          </ac:graphicFrameMkLst>
        </pc:graphicFrameChg>
      </pc:sldChg>
      <pc:sldChg chg="add">
        <pc:chgData name="Li Bojie" userId="20e98015b95230ff" providerId="LiveId" clId="{1DB8B157-D7AA-4629-8A9D-F2CF93C5A49D}" dt="2021-07-18T14:28:13.001" v="2979"/>
        <pc:sldMkLst>
          <pc:docMk/>
          <pc:sldMk cId="4147064677" sldId="1805"/>
        </pc:sldMkLst>
      </pc:sldChg>
      <pc:sldChg chg="addSp delSp modSp add mod">
        <pc:chgData name="Li Bojie" userId="20e98015b95230ff" providerId="LiveId" clId="{1DB8B157-D7AA-4629-8A9D-F2CF93C5A49D}" dt="2021-07-18T14:41:43.510" v="3108" actId="20577"/>
        <pc:sldMkLst>
          <pc:docMk/>
          <pc:sldMk cId="3798186775" sldId="1808"/>
        </pc:sldMkLst>
        <pc:spChg chg="mod">
          <ac:chgData name="Li Bojie" userId="20e98015b95230ff" providerId="LiveId" clId="{1DB8B157-D7AA-4629-8A9D-F2CF93C5A49D}" dt="2021-07-18T14:41:43.510" v="3108" actId="20577"/>
          <ac:spMkLst>
            <pc:docMk/>
            <pc:sldMk cId="3798186775" sldId="1808"/>
            <ac:spMk id="2" creationId="{A1F4A1C8-36B1-BC4F-890A-6991AF6CD8F1}"/>
          </ac:spMkLst>
        </pc:spChg>
        <pc:spChg chg="del">
          <ac:chgData name="Li Bojie" userId="20e98015b95230ff" providerId="LiveId" clId="{1DB8B157-D7AA-4629-8A9D-F2CF93C5A49D}" dt="2021-07-18T14:32:28.919" v="3030" actId="478"/>
          <ac:spMkLst>
            <pc:docMk/>
            <pc:sldMk cId="3798186775" sldId="1808"/>
            <ac:spMk id="3" creationId="{53B79EE0-0533-F84E-AC64-9DE54F4AC98C}"/>
          </ac:spMkLst>
        </pc:spChg>
        <pc:spChg chg="mod">
          <ac:chgData name="Li Bojie" userId="20e98015b95230ff" providerId="LiveId" clId="{1DB8B157-D7AA-4629-8A9D-F2CF93C5A49D}" dt="2021-07-18T14:33:53.979" v="3071" actId="1076"/>
          <ac:spMkLst>
            <pc:docMk/>
            <pc:sldMk cId="3798186775" sldId="1808"/>
            <ac:spMk id="4" creationId="{8F5E1ED2-C808-684C-9F08-448DD53C49C3}"/>
          </ac:spMkLst>
        </pc:spChg>
        <pc:spChg chg="del">
          <ac:chgData name="Li Bojie" userId="20e98015b95230ff" providerId="LiveId" clId="{1DB8B157-D7AA-4629-8A9D-F2CF93C5A49D}" dt="2021-07-18T14:32:33.161" v="3031" actId="478"/>
          <ac:spMkLst>
            <pc:docMk/>
            <pc:sldMk cId="3798186775" sldId="1808"/>
            <ac:spMk id="5" creationId="{C69F8A00-BDAF-F14D-84EF-602026502484}"/>
          </ac:spMkLst>
        </pc:spChg>
        <pc:spChg chg="del mod">
          <ac:chgData name="Li Bojie" userId="20e98015b95230ff" providerId="LiveId" clId="{1DB8B157-D7AA-4629-8A9D-F2CF93C5A49D}" dt="2021-07-18T14:32:59.348" v="3043" actId="478"/>
          <ac:spMkLst>
            <pc:docMk/>
            <pc:sldMk cId="3798186775" sldId="1808"/>
            <ac:spMk id="8" creationId="{A800C7A9-D24D-CB49-9BE5-3644D567EDAB}"/>
          </ac:spMkLst>
        </pc:spChg>
        <pc:spChg chg="add mod">
          <ac:chgData name="Li Bojie" userId="20e98015b95230ff" providerId="LiveId" clId="{1DB8B157-D7AA-4629-8A9D-F2CF93C5A49D}" dt="2021-07-18T14:33:43.865" v="3070" actId="1076"/>
          <ac:spMkLst>
            <pc:docMk/>
            <pc:sldMk cId="3798186775" sldId="1808"/>
            <ac:spMk id="10" creationId="{4028102B-CF9D-42CD-83D0-3DEA878EFB74}"/>
          </ac:spMkLst>
        </pc:spChg>
        <pc:picChg chg="mod">
          <ac:chgData name="Li Bojie" userId="20e98015b95230ff" providerId="LiveId" clId="{1DB8B157-D7AA-4629-8A9D-F2CF93C5A49D}" dt="2021-07-18T14:33:02.136" v="3044" actId="1076"/>
          <ac:picMkLst>
            <pc:docMk/>
            <pc:sldMk cId="3798186775" sldId="1808"/>
            <ac:picMk id="6" creationId="{1010B3D8-449F-D146-B6CB-2AFCC887EF6E}"/>
          </ac:picMkLst>
        </pc:picChg>
        <pc:picChg chg="del mod">
          <ac:chgData name="Li Bojie" userId="20e98015b95230ff" providerId="LiveId" clId="{1DB8B157-D7AA-4629-8A9D-F2CF93C5A49D}" dt="2021-07-18T14:32:25.591" v="3029" actId="478"/>
          <ac:picMkLst>
            <pc:docMk/>
            <pc:sldMk cId="3798186775" sldId="1808"/>
            <ac:picMk id="7" creationId="{C7A91B67-047D-1646-B7CF-C85095517C9F}"/>
          </ac:picMkLst>
        </pc:picChg>
        <pc:picChg chg="add mod">
          <ac:chgData name="Li Bojie" userId="20e98015b95230ff" providerId="LiveId" clId="{1DB8B157-D7AA-4629-8A9D-F2CF93C5A49D}" dt="2021-07-18T14:33:21.188" v="3049" actId="1076"/>
          <ac:picMkLst>
            <pc:docMk/>
            <pc:sldMk cId="3798186775" sldId="1808"/>
            <ac:picMk id="9" creationId="{54633F09-E977-EE48-86F1-F05AE5203BA6}"/>
          </ac:picMkLst>
        </pc:picChg>
      </pc:sldChg>
      <pc:sldChg chg="delSp modSp add mod">
        <pc:chgData name="Li Bojie" userId="20e98015b95230ff" providerId="LiveId" clId="{1DB8B157-D7AA-4629-8A9D-F2CF93C5A49D}" dt="2021-07-21T15:57:33.694" v="4308" actId="20577"/>
        <pc:sldMkLst>
          <pc:docMk/>
          <pc:sldMk cId="2679624529" sldId="1813"/>
        </pc:sldMkLst>
        <pc:spChg chg="mod">
          <ac:chgData name="Li Bojie" userId="20e98015b95230ff" providerId="LiveId" clId="{1DB8B157-D7AA-4629-8A9D-F2CF93C5A49D}" dt="2021-07-21T13:34:42.927" v="4062" actId="20577"/>
          <ac:spMkLst>
            <pc:docMk/>
            <pc:sldMk cId="2679624529" sldId="1813"/>
            <ac:spMk id="3" creationId="{E85FA170-A7D6-4244-A4FB-0769430095AF}"/>
          </ac:spMkLst>
        </pc:spChg>
        <pc:spChg chg="mod">
          <ac:chgData name="Li Bojie" userId="20e98015b95230ff" providerId="LiveId" clId="{1DB8B157-D7AA-4629-8A9D-F2CF93C5A49D}" dt="2021-07-21T15:55:53.863" v="4165" actId="20577"/>
          <ac:spMkLst>
            <pc:docMk/>
            <pc:sldMk cId="2679624529" sldId="1813"/>
            <ac:spMk id="4" creationId="{41699EDC-D717-4343-AD5A-528E0DE0DFD6}"/>
          </ac:spMkLst>
        </pc:spChg>
        <pc:spChg chg="mod">
          <ac:chgData name="Li Bojie" userId="20e98015b95230ff" providerId="LiveId" clId="{1DB8B157-D7AA-4629-8A9D-F2CF93C5A49D}" dt="2021-07-21T15:56:02.646" v="4179" actId="20577"/>
          <ac:spMkLst>
            <pc:docMk/>
            <pc:sldMk cId="2679624529" sldId="1813"/>
            <ac:spMk id="5" creationId="{C72016F9-69CC-6A48-B8A7-BD2AEBB2A424}"/>
          </ac:spMkLst>
        </pc:spChg>
        <pc:spChg chg="mod">
          <ac:chgData name="Li Bojie" userId="20e98015b95230ff" providerId="LiveId" clId="{1DB8B157-D7AA-4629-8A9D-F2CF93C5A49D}" dt="2021-07-21T15:56:05.981" v="4181" actId="20577"/>
          <ac:spMkLst>
            <pc:docMk/>
            <pc:sldMk cId="2679624529" sldId="1813"/>
            <ac:spMk id="6" creationId="{9E3FF171-0B31-5741-BF32-942D7FCB9116}"/>
          </ac:spMkLst>
        </pc:spChg>
        <pc:spChg chg="mod">
          <ac:chgData name="Li Bojie" userId="20e98015b95230ff" providerId="LiveId" clId="{1DB8B157-D7AA-4629-8A9D-F2CF93C5A49D}" dt="2021-07-21T15:56:09.237" v="4183" actId="20577"/>
          <ac:spMkLst>
            <pc:docMk/>
            <pc:sldMk cId="2679624529" sldId="1813"/>
            <ac:spMk id="7" creationId="{EE7B7FF7-F5E9-944E-A09C-5BB4285AB5A9}"/>
          </ac:spMkLst>
        </pc:spChg>
        <pc:spChg chg="mod">
          <ac:chgData name="Li Bojie" userId="20e98015b95230ff" providerId="LiveId" clId="{1DB8B157-D7AA-4629-8A9D-F2CF93C5A49D}" dt="2021-07-21T15:55:58.783" v="4177" actId="20577"/>
          <ac:spMkLst>
            <pc:docMk/>
            <pc:sldMk cId="2679624529" sldId="1813"/>
            <ac:spMk id="8" creationId="{8E30DD09-FC59-9042-91CF-EE25BFEA1BF4}"/>
          </ac:spMkLst>
        </pc:spChg>
        <pc:spChg chg="mod">
          <ac:chgData name="Li Bojie" userId="20e98015b95230ff" providerId="LiveId" clId="{1DB8B157-D7AA-4629-8A9D-F2CF93C5A49D}" dt="2021-07-21T15:57:00.266" v="4261" actId="20577"/>
          <ac:spMkLst>
            <pc:docMk/>
            <pc:sldMk cId="2679624529" sldId="1813"/>
            <ac:spMk id="16" creationId="{71F46788-52EB-A241-9052-27D039355539}"/>
          </ac:spMkLst>
        </pc:spChg>
        <pc:spChg chg="mod">
          <ac:chgData name="Li Bojie" userId="20e98015b95230ff" providerId="LiveId" clId="{1DB8B157-D7AA-4629-8A9D-F2CF93C5A49D}" dt="2021-07-21T13:35:31.331" v="4163" actId="1076"/>
          <ac:spMkLst>
            <pc:docMk/>
            <pc:sldMk cId="2679624529" sldId="1813"/>
            <ac:spMk id="27" creationId="{6F8C3AE0-F4B6-3543-A91A-72AC43501B18}"/>
          </ac:spMkLst>
        </pc:spChg>
        <pc:spChg chg="mod">
          <ac:chgData name="Li Bojie" userId="20e98015b95230ff" providerId="LiveId" clId="{1DB8B157-D7AA-4629-8A9D-F2CF93C5A49D}" dt="2021-07-21T15:57:06.225" v="4280" actId="20577"/>
          <ac:spMkLst>
            <pc:docMk/>
            <pc:sldMk cId="2679624529" sldId="1813"/>
            <ac:spMk id="42" creationId="{34741ED5-C422-D143-9856-78114124040C}"/>
          </ac:spMkLst>
        </pc:spChg>
        <pc:spChg chg="mod">
          <ac:chgData name="Li Bojie" userId="20e98015b95230ff" providerId="LiveId" clId="{1DB8B157-D7AA-4629-8A9D-F2CF93C5A49D}" dt="2021-07-21T15:56:33.969" v="4212" actId="20577"/>
          <ac:spMkLst>
            <pc:docMk/>
            <pc:sldMk cId="2679624529" sldId="1813"/>
            <ac:spMk id="46" creationId="{792B73F7-B99B-344C-96D3-D0FFD3F066F7}"/>
          </ac:spMkLst>
        </pc:spChg>
        <pc:spChg chg="mod">
          <ac:chgData name="Li Bojie" userId="20e98015b95230ff" providerId="LiveId" clId="{1DB8B157-D7AA-4629-8A9D-F2CF93C5A49D}" dt="2021-07-21T15:56:37.907" v="4220" actId="20577"/>
          <ac:spMkLst>
            <pc:docMk/>
            <pc:sldMk cId="2679624529" sldId="1813"/>
            <ac:spMk id="50" creationId="{33F29AB1-4E6D-8548-8C2A-EC156B787256}"/>
          </ac:spMkLst>
        </pc:spChg>
        <pc:spChg chg="mod">
          <ac:chgData name="Li Bojie" userId="20e98015b95230ff" providerId="LiveId" clId="{1DB8B157-D7AA-4629-8A9D-F2CF93C5A49D}" dt="2021-07-21T15:56:42.387" v="4228" actId="20577"/>
          <ac:spMkLst>
            <pc:docMk/>
            <pc:sldMk cId="2679624529" sldId="1813"/>
            <ac:spMk id="54" creationId="{C9F0C625-67B3-0C46-9669-B9541AB9B6A5}"/>
          </ac:spMkLst>
        </pc:spChg>
        <pc:spChg chg="mod">
          <ac:chgData name="Li Bojie" userId="20e98015b95230ff" providerId="LiveId" clId="{1DB8B157-D7AA-4629-8A9D-F2CF93C5A49D}" dt="2021-07-21T15:57:29.228" v="4298" actId="20577"/>
          <ac:spMkLst>
            <pc:docMk/>
            <pc:sldMk cId="2679624529" sldId="1813"/>
            <ac:spMk id="58" creationId="{7B0EFD62-CF9E-C047-B8EA-FF7A0C6E4D6E}"/>
          </ac:spMkLst>
        </pc:spChg>
        <pc:spChg chg="del">
          <ac:chgData name="Li Bojie" userId="20e98015b95230ff" providerId="LiveId" clId="{1DB8B157-D7AA-4629-8A9D-F2CF93C5A49D}" dt="2021-07-21T15:57:18.825" v="4290" actId="478"/>
          <ac:spMkLst>
            <pc:docMk/>
            <pc:sldMk cId="2679624529" sldId="1813"/>
            <ac:spMk id="61" creationId="{0364A6E6-13A9-D444-B3A8-1632C8627C46}"/>
          </ac:spMkLst>
        </pc:spChg>
        <pc:spChg chg="mod">
          <ac:chgData name="Li Bojie" userId="20e98015b95230ff" providerId="LiveId" clId="{1DB8B157-D7AA-4629-8A9D-F2CF93C5A49D}" dt="2021-07-21T15:57:33.694" v="4308" actId="20577"/>
          <ac:spMkLst>
            <pc:docMk/>
            <pc:sldMk cId="2679624529" sldId="1813"/>
            <ac:spMk id="62" creationId="{9552DD9A-8A12-BC4E-A467-B7159A6886CE}"/>
          </ac:spMkLst>
        </pc:spChg>
        <pc:spChg chg="mod">
          <ac:chgData name="Li Bojie" userId="20e98015b95230ff" providerId="LiveId" clId="{1DB8B157-D7AA-4629-8A9D-F2CF93C5A49D}" dt="2021-07-21T13:34:51.943" v="4081" actId="20577"/>
          <ac:spMkLst>
            <pc:docMk/>
            <pc:sldMk cId="2679624529" sldId="1813"/>
            <ac:spMk id="71" creationId="{F88C81AD-FB8A-1B47-BE83-3C8D54CD2802}"/>
          </ac:spMkLst>
        </pc:spChg>
        <pc:spChg chg="mod">
          <ac:chgData name="Li Bojie" userId="20e98015b95230ff" providerId="LiveId" clId="{1DB8B157-D7AA-4629-8A9D-F2CF93C5A49D}" dt="2021-07-21T13:35:00.358" v="4100" actId="20577"/>
          <ac:spMkLst>
            <pc:docMk/>
            <pc:sldMk cId="2679624529" sldId="1813"/>
            <ac:spMk id="76" creationId="{C9F5BEF3-D230-874A-98D6-54CF71F92A9C}"/>
          </ac:spMkLst>
        </pc:spChg>
        <pc:spChg chg="mod">
          <ac:chgData name="Li Bojie" userId="20e98015b95230ff" providerId="LiveId" clId="{1DB8B157-D7AA-4629-8A9D-F2CF93C5A49D}" dt="2021-07-21T13:35:05.530" v="4114" actId="20577"/>
          <ac:spMkLst>
            <pc:docMk/>
            <pc:sldMk cId="2679624529" sldId="1813"/>
            <ac:spMk id="77" creationId="{395DE6BF-B34D-6640-AF3C-A4A5DB9ED351}"/>
          </ac:spMkLst>
        </pc:spChg>
        <pc:spChg chg="mod">
          <ac:chgData name="Li Bojie" userId="20e98015b95230ff" providerId="LiveId" clId="{1DB8B157-D7AA-4629-8A9D-F2CF93C5A49D}" dt="2021-07-21T13:35:17.287" v="4138" actId="14100"/>
          <ac:spMkLst>
            <pc:docMk/>
            <pc:sldMk cId="2679624529" sldId="1813"/>
            <ac:spMk id="80" creationId="{B4138D75-3E54-1343-83B7-0A6B3EB41D75}"/>
          </ac:spMkLst>
        </pc:spChg>
        <pc:spChg chg="mod">
          <ac:chgData name="Li Bojie" userId="20e98015b95230ff" providerId="LiveId" clId="{1DB8B157-D7AA-4629-8A9D-F2CF93C5A49D}" dt="2021-07-21T13:34:54.638" v="4084" actId="20577"/>
          <ac:spMkLst>
            <pc:docMk/>
            <pc:sldMk cId="2679624529" sldId="1813"/>
            <ac:spMk id="81" creationId="{A2DA03B3-1692-A543-8FCE-310B349C51C7}"/>
          </ac:spMkLst>
        </pc:spChg>
        <pc:spChg chg="mod">
          <ac:chgData name="Li Bojie" userId="20e98015b95230ff" providerId="LiveId" clId="{1DB8B157-D7AA-4629-8A9D-F2CF93C5A49D}" dt="2021-07-21T13:35:27.692" v="4162" actId="20577"/>
          <ac:spMkLst>
            <pc:docMk/>
            <pc:sldMk cId="2679624529" sldId="1813"/>
            <ac:spMk id="84" creationId="{36F86BD7-BCEA-4447-AFBA-3F8119A2ADA8}"/>
          </ac:spMkLst>
        </pc:spChg>
        <pc:spChg chg="mod">
          <ac:chgData name="Li Bojie" userId="20e98015b95230ff" providerId="LiveId" clId="{1DB8B157-D7AA-4629-8A9D-F2CF93C5A49D}" dt="2021-07-21T13:34:47.317" v="4067" actId="20577"/>
          <ac:spMkLst>
            <pc:docMk/>
            <pc:sldMk cId="2679624529" sldId="1813"/>
            <ac:spMk id="85" creationId="{5A962BB6-D6E4-FF43-985A-83475A1AC8B0}"/>
          </ac:spMkLst>
        </pc:spChg>
        <pc:spChg chg="mod">
          <ac:chgData name="Li Bojie" userId="20e98015b95230ff" providerId="LiveId" clId="{1DB8B157-D7AA-4629-8A9D-F2CF93C5A49D}" dt="2021-07-21T15:56:12.912" v="4190" actId="20577"/>
          <ac:spMkLst>
            <pc:docMk/>
            <pc:sldMk cId="2679624529" sldId="1813"/>
            <ac:spMk id="98" creationId="{D289D69C-C381-AD45-B84F-BFD8CB06D862}"/>
          </ac:spMkLst>
        </pc:spChg>
        <pc:spChg chg="mod">
          <ac:chgData name="Li Bojie" userId="20e98015b95230ff" providerId="LiveId" clId="{1DB8B157-D7AA-4629-8A9D-F2CF93C5A49D}" dt="2021-07-21T15:56:24.339" v="4200" actId="20577"/>
          <ac:spMkLst>
            <pc:docMk/>
            <pc:sldMk cId="2679624529" sldId="1813"/>
            <ac:spMk id="99" creationId="{9B1BD8B8-AEF4-D04E-B4F6-02A504CF0F32}"/>
          </ac:spMkLst>
        </pc:spChg>
        <pc:spChg chg="mod">
          <ac:chgData name="Li Bojie" userId="20e98015b95230ff" providerId="LiveId" clId="{1DB8B157-D7AA-4629-8A9D-F2CF93C5A49D}" dt="2021-07-21T15:56:17.637" v="4195" actId="20577"/>
          <ac:spMkLst>
            <pc:docMk/>
            <pc:sldMk cId="2679624529" sldId="1813"/>
            <ac:spMk id="104" creationId="{C33A6E9B-C4A2-ED46-8112-7E2499B394E2}"/>
          </ac:spMkLst>
        </pc:spChg>
        <pc:spChg chg="mod">
          <ac:chgData name="Li Bojie" userId="20e98015b95230ff" providerId="LiveId" clId="{1DB8B157-D7AA-4629-8A9D-F2CF93C5A49D}" dt="2021-07-21T15:56:27.447" v="4202" actId="20577"/>
          <ac:spMkLst>
            <pc:docMk/>
            <pc:sldMk cId="2679624529" sldId="1813"/>
            <ac:spMk id="105" creationId="{99CCA997-4B6C-B24D-AE93-56A09C6DB8EC}"/>
          </ac:spMkLst>
        </pc:spChg>
        <pc:spChg chg="mod">
          <ac:chgData name="Li Bojie" userId="20e98015b95230ff" providerId="LiveId" clId="{1DB8B157-D7AA-4629-8A9D-F2CF93C5A49D}" dt="2021-07-21T15:56:20.759" v="4198" actId="20577"/>
          <ac:spMkLst>
            <pc:docMk/>
            <pc:sldMk cId="2679624529" sldId="1813"/>
            <ac:spMk id="108" creationId="{301E12E7-F830-814D-AA28-20C95E82CEC8}"/>
          </ac:spMkLst>
        </pc:spChg>
        <pc:spChg chg="mod">
          <ac:chgData name="Li Bojie" userId="20e98015b95230ff" providerId="LiveId" clId="{1DB8B157-D7AA-4629-8A9D-F2CF93C5A49D}" dt="2021-07-21T15:56:30.129" v="4204" actId="20577"/>
          <ac:spMkLst>
            <pc:docMk/>
            <pc:sldMk cId="2679624529" sldId="1813"/>
            <ac:spMk id="109" creationId="{C8B1A39E-F846-E745-844B-FB287C1806E4}"/>
          </ac:spMkLst>
        </pc:spChg>
        <pc:spChg chg="mod">
          <ac:chgData name="Li Bojie" userId="20e98015b95230ff" providerId="LiveId" clId="{1DB8B157-D7AA-4629-8A9D-F2CF93C5A49D}" dt="2021-07-21T15:56:46.301" v="4233" actId="20577"/>
          <ac:spMkLst>
            <pc:docMk/>
            <pc:sldMk cId="2679624529" sldId="1813"/>
            <ac:spMk id="112" creationId="{016D620B-B78F-204A-9A89-B9EDE5545C13}"/>
          </ac:spMkLst>
        </pc:spChg>
        <pc:cxnChg chg="mod">
          <ac:chgData name="Li Bojie" userId="20e98015b95230ff" providerId="LiveId" clId="{1DB8B157-D7AA-4629-8A9D-F2CF93C5A49D}" dt="2021-07-21T13:35:17.287" v="4138" actId="14100"/>
          <ac:cxnSpMkLst>
            <pc:docMk/>
            <pc:sldMk cId="2679624529" sldId="1813"/>
            <ac:cxnSpMk id="83" creationId="{099CEC32-56E6-C345-A703-DEF339A5602C}"/>
          </ac:cxnSpMkLst>
        </pc:cxnChg>
      </pc:sldChg>
      <pc:sldChg chg="addSp delSp modSp add mod">
        <pc:chgData name="Li Bojie" userId="20e98015b95230ff" providerId="LiveId" clId="{1DB8B157-D7AA-4629-8A9D-F2CF93C5A49D}" dt="2021-07-21T16:11:29.752" v="4821" actId="404"/>
        <pc:sldMkLst>
          <pc:docMk/>
          <pc:sldMk cId="109567025" sldId="1814"/>
        </pc:sldMkLst>
        <pc:spChg chg="mod">
          <ac:chgData name="Li Bojie" userId="20e98015b95230ff" providerId="LiveId" clId="{1DB8B157-D7AA-4629-8A9D-F2CF93C5A49D}" dt="2021-07-21T16:11:29.752" v="4821" actId="404"/>
          <ac:spMkLst>
            <pc:docMk/>
            <pc:sldMk cId="109567025" sldId="1814"/>
            <ac:spMk id="3" creationId="{E85FA170-A7D6-4244-A4FB-0769430095AF}"/>
          </ac:spMkLst>
        </pc:spChg>
        <pc:spChg chg="mod">
          <ac:chgData name="Li Bojie" userId="20e98015b95230ff" providerId="LiveId" clId="{1DB8B157-D7AA-4629-8A9D-F2CF93C5A49D}" dt="2021-07-21T16:08:32.194" v="4643" actId="1076"/>
          <ac:spMkLst>
            <pc:docMk/>
            <pc:sldMk cId="109567025" sldId="1814"/>
            <ac:spMk id="4" creationId="{41699EDC-D717-4343-AD5A-528E0DE0DFD6}"/>
          </ac:spMkLst>
        </pc:spChg>
        <pc:spChg chg="mod">
          <ac:chgData name="Li Bojie" userId="20e98015b95230ff" providerId="LiveId" clId="{1DB8B157-D7AA-4629-8A9D-F2CF93C5A49D}" dt="2021-07-21T16:06:36.129" v="4523" actId="20577"/>
          <ac:spMkLst>
            <pc:docMk/>
            <pc:sldMk cId="109567025" sldId="1814"/>
            <ac:spMk id="5" creationId="{C72016F9-69CC-6A48-B8A7-BD2AEBB2A424}"/>
          </ac:spMkLst>
        </pc:spChg>
        <pc:spChg chg="mod">
          <ac:chgData name="Li Bojie" userId="20e98015b95230ff" providerId="LiveId" clId="{1DB8B157-D7AA-4629-8A9D-F2CF93C5A49D}" dt="2021-07-21T16:10:20.756" v="4788" actId="1076"/>
          <ac:spMkLst>
            <pc:docMk/>
            <pc:sldMk cId="109567025" sldId="1814"/>
            <ac:spMk id="6" creationId="{9E3FF171-0B31-5741-BF32-942D7FCB9116}"/>
          </ac:spMkLst>
        </pc:spChg>
        <pc:spChg chg="mod">
          <ac:chgData name="Li Bojie" userId="20e98015b95230ff" providerId="LiveId" clId="{1DB8B157-D7AA-4629-8A9D-F2CF93C5A49D}" dt="2021-07-21T16:06:41.257" v="4533" actId="20577"/>
          <ac:spMkLst>
            <pc:docMk/>
            <pc:sldMk cId="109567025" sldId="1814"/>
            <ac:spMk id="7" creationId="{EE7B7FF7-F5E9-944E-A09C-5BB4285AB5A9}"/>
          </ac:spMkLst>
        </pc:spChg>
        <pc:spChg chg="mod">
          <ac:chgData name="Li Bojie" userId="20e98015b95230ff" providerId="LiveId" clId="{1DB8B157-D7AA-4629-8A9D-F2CF93C5A49D}" dt="2021-07-21T16:06:49.956" v="4535" actId="1076"/>
          <ac:spMkLst>
            <pc:docMk/>
            <pc:sldMk cId="109567025" sldId="1814"/>
            <ac:spMk id="8" creationId="{8E30DD09-FC59-9042-91CF-EE25BFEA1BF4}"/>
          </ac:spMkLst>
        </pc:spChg>
        <pc:spChg chg="mod">
          <ac:chgData name="Li Bojie" userId="20e98015b95230ff" providerId="LiveId" clId="{1DB8B157-D7AA-4629-8A9D-F2CF93C5A49D}" dt="2021-07-21T16:07:04.258" v="4555" actId="20577"/>
          <ac:spMkLst>
            <pc:docMk/>
            <pc:sldMk cId="109567025" sldId="1814"/>
            <ac:spMk id="16" creationId="{71F46788-52EB-A241-9052-27D039355539}"/>
          </ac:spMkLst>
        </pc:spChg>
        <pc:spChg chg="del">
          <ac:chgData name="Li Bojie" userId="20e98015b95230ff" providerId="LiveId" clId="{1DB8B157-D7AA-4629-8A9D-F2CF93C5A49D}" dt="2021-07-21T16:05:38.347" v="4461" actId="478"/>
          <ac:spMkLst>
            <pc:docMk/>
            <pc:sldMk cId="109567025" sldId="1814"/>
            <ac:spMk id="20" creationId="{C4156027-78D1-F442-B1CA-29A93C683DCD}"/>
          </ac:spMkLst>
        </pc:spChg>
        <pc:spChg chg="del">
          <ac:chgData name="Li Bojie" userId="20e98015b95230ff" providerId="LiveId" clId="{1DB8B157-D7AA-4629-8A9D-F2CF93C5A49D}" dt="2021-07-21T16:05:38.347" v="4461" actId="478"/>
          <ac:spMkLst>
            <pc:docMk/>
            <pc:sldMk cId="109567025" sldId="1814"/>
            <ac:spMk id="27" creationId="{6F8C3AE0-F4B6-3543-A91A-72AC43501B18}"/>
          </ac:spMkLst>
        </pc:spChg>
        <pc:spChg chg="del">
          <ac:chgData name="Li Bojie" userId="20e98015b95230ff" providerId="LiveId" clId="{1DB8B157-D7AA-4629-8A9D-F2CF93C5A49D}" dt="2021-07-21T16:05:38.347" v="4461" actId="478"/>
          <ac:spMkLst>
            <pc:docMk/>
            <pc:sldMk cId="109567025" sldId="1814"/>
            <ac:spMk id="28" creationId="{816EE83A-6DE0-0D45-94B0-A51E9EDDBC02}"/>
          </ac:spMkLst>
        </pc:spChg>
        <pc:spChg chg="del">
          <ac:chgData name="Li Bojie" userId="20e98015b95230ff" providerId="LiveId" clId="{1DB8B157-D7AA-4629-8A9D-F2CF93C5A49D}" dt="2021-07-21T16:05:38.347" v="4461" actId="478"/>
          <ac:spMkLst>
            <pc:docMk/>
            <pc:sldMk cId="109567025" sldId="1814"/>
            <ac:spMk id="35" creationId="{A090B965-4622-554E-9F62-479B3AE7A304}"/>
          </ac:spMkLst>
        </pc:spChg>
        <pc:spChg chg="del">
          <ac:chgData name="Li Bojie" userId="20e98015b95230ff" providerId="LiveId" clId="{1DB8B157-D7AA-4629-8A9D-F2CF93C5A49D}" dt="2021-07-21T16:05:38.347" v="4461" actId="478"/>
          <ac:spMkLst>
            <pc:docMk/>
            <pc:sldMk cId="109567025" sldId="1814"/>
            <ac:spMk id="36" creationId="{4127415D-FA8B-9C4A-84FA-2001152D2608}"/>
          </ac:spMkLst>
        </pc:spChg>
        <pc:spChg chg="mod">
          <ac:chgData name="Li Bojie" userId="20e98015b95230ff" providerId="LiveId" clId="{1DB8B157-D7AA-4629-8A9D-F2CF93C5A49D}" dt="2021-07-21T16:06:12.348" v="4484" actId="20577"/>
          <ac:spMkLst>
            <pc:docMk/>
            <pc:sldMk cId="109567025" sldId="1814"/>
            <ac:spMk id="42" creationId="{34741ED5-C422-D143-9856-78114124040C}"/>
          </ac:spMkLst>
        </pc:spChg>
        <pc:spChg chg="mod">
          <ac:chgData name="Li Bojie" userId="20e98015b95230ff" providerId="LiveId" clId="{1DB8B157-D7AA-4629-8A9D-F2CF93C5A49D}" dt="2021-07-21T16:07:45.365" v="4616" actId="20577"/>
          <ac:spMkLst>
            <pc:docMk/>
            <pc:sldMk cId="109567025" sldId="1814"/>
            <ac:spMk id="46" creationId="{792B73F7-B99B-344C-96D3-D0FFD3F066F7}"/>
          </ac:spMkLst>
        </pc:spChg>
        <pc:spChg chg="mod">
          <ac:chgData name="Li Bojie" userId="20e98015b95230ff" providerId="LiveId" clId="{1DB8B157-D7AA-4629-8A9D-F2CF93C5A49D}" dt="2021-07-21T16:07:48.966" v="4620" actId="20577"/>
          <ac:spMkLst>
            <pc:docMk/>
            <pc:sldMk cId="109567025" sldId="1814"/>
            <ac:spMk id="50" creationId="{33F29AB1-4E6D-8548-8C2A-EC156B787256}"/>
          </ac:spMkLst>
        </pc:spChg>
        <pc:spChg chg="mod">
          <ac:chgData name="Li Bojie" userId="20e98015b95230ff" providerId="LiveId" clId="{1DB8B157-D7AA-4629-8A9D-F2CF93C5A49D}" dt="2021-07-21T16:07:52.830" v="4624" actId="20577"/>
          <ac:spMkLst>
            <pc:docMk/>
            <pc:sldMk cId="109567025" sldId="1814"/>
            <ac:spMk id="54" creationId="{C9F0C625-67B3-0C46-9669-B9541AB9B6A5}"/>
          </ac:spMkLst>
        </pc:spChg>
        <pc:spChg chg="mod">
          <ac:chgData name="Li Bojie" userId="20e98015b95230ff" providerId="LiveId" clId="{1DB8B157-D7AA-4629-8A9D-F2CF93C5A49D}" dt="2021-07-21T16:07:19.992" v="4581" actId="20577"/>
          <ac:spMkLst>
            <pc:docMk/>
            <pc:sldMk cId="109567025" sldId="1814"/>
            <ac:spMk id="58" creationId="{7B0EFD62-CF9E-C047-B8EA-FF7A0C6E4D6E}"/>
          </ac:spMkLst>
        </pc:spChg>
        <pc:spChg chg="del mod">
          <ac:chgData name="Li Bojie" userId="20e98015b95230ff" providerId="LiveId" clId="{1DB8B157-D7AA-4629-8A9D-F2CF93C5A49D}" dt="2021-07-21T16:07:25.654" v="4586" actId="478"/>
          <ac:spMkLst>
            <pc:docMk/>
            <pc:sldMk cId="109567025" sldId="1814"/>
            <ac:spMk id="61" creationId="{0364A6E6-13A9-D444-B3A8-1632C8627C46}"/>
          </ac:spMkLst>
        </pc:spChg>
        <pc:spChg chg="mod">
          <ac:chgData name="Li Bojie" userId="20e98015b95230ff" providerId="LiveId" clId="{1DB8B157-D7AA-4629-8A9D-F2CF93C5A49D}" dt="2021-07-21T16:08:01.541" v="4625" actId="1076"/>
          <ac:spMkLst>
            <pc:docMk/>
            <pc:sldMk cId="109567025" sldId="1814"/>
            <ac:spMk id="62" creationId="{9552DD9A-8A12-BC4E-A467-B7159A6886CE}"/>
          </ac:spMkLst>
        </pc:spChg>
        <pc:spChg chg="mod">
          <ac:chgData name="Li Bojie" userId="20e98015b95230ff" providerId="LiveId" clId="{1DB8B157-D7AA-4629-8A9D-F2CF93C5A49D}" dt="2021-07-21T16:08:30.108" v="4642" actId="3064"/>
          <ac:spMkLst>
            <pc:docMk/>
            <pc:sldMk cId="109567025" sldId="1814"/>
            <ac:spMk id="70" creationId="{BC77CE4C-8FBD-C341-A737-F27EB7D3B27A}"/>
          </ac:spMkLst>
        </pc:spChg>
        <pc:spChg chg="add del mod">
          <ac:chgData name="Li Bojie" userId="20e98015b95230ff" providerId="LiveId" clId="{1DB8B157-D7AA-4629-8A9D-F2CF93C5A49D}" dt="2021-07-21T16:05:37.163" v="4460"/>
          <ac:spMkLst>
            <pc:docMk/>
            <pc:sldMk cId="109567025" sldId="1814"/>
            <ac:spMk id="71" creationId="{CECDF969-5F6C-436E-B763-AF1947909F5F}"/>
          </ac:spMkLst>
        </pc:spChg>
        <pc:spChg chg="add del mod">
          <ac:chgData name="Li Bojie" userId="20e98015b95230ff" providerId="LiveId" clId="{1DB8B157-D7AA-4629-8A9D-F2CF93C5A49D}" dt="2021-07-21T16:05:37.163" v="4460"/>
          <ac:spMkLst>
            <pc:docMk/>
            <pc:sldMk cId="109567025" sldId="1814"/>
            <ac:spMk id="72" creationId="{228B4EB5-9728-45FC-9F40-F25A5A0C2E01}"/>
          </ac:spMkLst>
        </pc:spChg>
        <pc:spChg chg="del">
          <ac:chgData name="Li Bojie" userId="20e98015b95230ff" providerId="LiveId" clId="{1DB8B157-D7AA-4629-8A9D-F2CF93C5A49D}" dt="2021-07-21T16:05:38.347" v="4461" actId="478"/>
          <ac:spMkLst>
            <pc:docMk/>
            <pc:sldMk cId="109567025" sldId="1814"/>
            <ac:spMk id="77" creationId="{395DE6BF-B34D-6640-AF3C-A4A5DB9ED351}"/>
          </ac:spMkLst>
        </pc:spChg>
        <pc:spChg chg="del">
          <ac:chgData name="Li Bojie" userId="20e98015b95230ff" providerId="LiveId" clId="{1DB8B157-D7AA-4629-8A9D-F2CF93C5A49D}" dt="2021-07-21T16:05:38.347" v="4461" actId="478"/>
          <ac:spMkLst>
            <pc:docMk/>
            <pc:sldMk cId="109567025" sldId="1814"/>
            <ac:spMk id="80" creationId="{B4138D75-3E54-1343-83B7-0A6B3EB41D75}"/>
          </ac:spMkLst>
        </pc:spChg>
        <pc:spChg chg="add del mod">
          <ac:chgData name="Li Bojie" userId="20e98015b95230ff" providerId="LiveId" clId="{1DB8B157-D7AA-4629-8A9D-F2CF93C5A49D}" dt="2021-07-21T16:05:37.163" v="4460"/>
          <ac:spMkLst>
            <pc:docMk/>
            <pc:sldMk cId="109567025" sldId="1814"/>
            <ac:spMk id="82" creationId="{809924EB-4B42-4EED-AF71-4CBD4867D462}"/>
          </ac:spMkLst>
        </pc:spChg>
        <pc:spChg chg="mod">
          <ac:chgData name="Li Bojie" userId="20e98015b95230ff" providerId="LiveId" clId="{1DB8B157-D7AA-4629-8A9D-F2CF93C5A49D}" dt="2021-07-21T16:05:36.086" v="4459"/>
          <ac:spMkLst>
            <pc:docMk/>
            <pc:sldMk cId="109567025" sldId="1814"/>
            <ac:spMk id="85" creationId="{A41BEBDE-C828-423A-BE49-84CDA40FC03F}"/>
          </ac:spMkLst>
        </pc:spChg>
        <pc:spChg chg="mod">
          <ac:chgData name="Li Bojie" userId="20e98015b95230ff" providerId="LiveId" clId="{1DB8B157-D7AA-4629-8A9D-F2CF93C5A49D}" dt="2021-07-21T16:05:36.086" v="4459"/>
          <ac:spMkLst>
            <pc:docMk/>
            <pc:sldMk cId="109567025" sldId="1814"/>
            <ac:spMk id="86" creationId="{7892E6D2-4828-49C2-B3DD-7EDC5424AA9B}"/>
          </ac:spMkLst>
        </pc:spChg>
        <pc:spChg chg="mod">
          <ac:chgData name="Li Bojie" userId="20e98015b95230ff" providerId="LiveId" clId="{1DB8B157-D7AA-4629-8A9D-F2CF93C5A49D}" dt="2021-07-21T16:05:36.086" v="4459"/>
          <ac:spMkLst>
            <pc:docMk/>
            <pc:sldMk cId="109567025" sldId="1814"/>
            <ac:spMk id="87" creationId="{3355803B-CF5E-4936-86CF-3E79ABE2490B}"/>
          </ac:spMkLst>
        </pc:spChg>
        <pc:spChg chg="del">
          <ac:chgData name="Li Bojie" userId="20e98015b95230ff" providerId="LiveId" clId="{1DB8B157-D7AA-4629-8A9D-F2CF93C5A49D}" dt="2021-07-21T16:05:38.347" v="4461" actId="478"/>
          <ac:spMkLst>
            <pc:docMk/>
            <pc:sldMk cId="109567025" sldId="1814"/>
            <ac:spMk id="92" creationId="{F19A7A1F-3AC9-F944-9862-A326C75EA3C2}"/>
          </ac:spMkLst>
        </pc:spChg>
        <pc:spChg chg="del">
          <ac:chgData name="Li Bojie" userId="20e98015b95230ff" providerId="LiveId" clId="{1DB8B157-D7AA-4629-8A9D-F2CF93C5A49D}" dt="2021-07-21T16:05:38.347" v="4461" actId="478"/>
          <ac:spMkLst>
            <pc:docMk/>
            <pc:sldMk cId="109567025" sldId="1814"/>
            <ac:spMk id="93" creationId="{0797F62F-EF6E-AD47-956B-15AABF0AEE58}"/>
          </ac:spMkLst>
        </pc:spChg>
        <pc:spChg chg="add del mod">
          <ac:chgData name="Li Bojie" userId="20e98015b95230ff" providerId="LiveId" clId="{1DB8B157-D7AA-4629-8A9D-F2CF93C5A49D}" dt="2021-07-21T16:05:37.163" v="4460"/>
          <ac:spMkLst>
            <pc:docMk/>
            <pc:sldMk cId="109567025" sldId="1814"/>
            <ac:spMk id="94" creationId="{14DB5BED-E8F7-4BD5-A50D-ADFB13CBAED7}"/>
          </ac:spMkLst>
        </pc:spChg>
        <pc:spChg chg="add del mod">
          <ac:chgData name="Li Bojie" userId="20e98015b95230ff" providerId="LiveId" clId="{1DB8B157-D7AA-4629-8A9D-F2CF93C5A49D}" dt="2021-07-21T16:05:37.163" v="4460"/>
          <ac:spMkLst>
            <pc:docMk/>
            <pc:sldMk cId="109567025" sldId="1814"/>
            <ac:spMk id="95" creationId="{05763F13-ADE6-4EB8-81C4-C3907E4F0363}"/>
          </ac:spMkLst>
        </pc:spChg>
        <pc:spChg chg="mod">
          <ac:chgData name="Li Bojie" userId="20e98015b95230ff" providerId="LiveId" clId="{1DB8B157-D7AA-4629-8A9D-F2CF93C5A49D}" dt="2021-07-21T16:07:34.243" v="4598" actId="20577"/>
          <ac:spMkLst>
            <pc:docMk/>
            <pc:sldMk cId="109567025" sldId="1814"/>
            <ac:spMk id="98" creationId="{D289D69C-C381-AD45-B84F-BFD8CB06D862}"/>
          </ac:spMkLst>
        </pc:spChg>
        <pc:spChg chg="mod">
          <ac:chgData name="Li Bojie" userId="20e98015b95230ff" providerId="LiveId" clId="{1DB8B157-D7AA-4629-8A9D-F2CF93C5A49D}" dt="2021-07-21T16:10:18.707" v="4787" actId="3064"/>
          <ac:spMkLst>
            <pc:docMk/>
            <pc:sldMk cId="109567025" sldId="1814"/>
            <ac:spMk id="99" creationId="{9B1BD8B8-AEF4-D04E-B4F6-02A504CF0F32}"/>
          </ac:spMkLst>
        </pc:spChg>
        <pc:spChg chg="add del mod">
          <ac:chgData name="Li Bojie" userId="20e98015b95230ff" providerId="LiveId" clId="{1DB8B157-D7AA-4629-8A9D-F2CF93C5A49D}" dt="2021-07-21T16:05:37.163" v="4460"/>
          <ac:spMkLst>
            <pc:docMk/>
            <pc:sldMk cId="109567025" sldId="1814"/>
            <ac:spMk id="101" creationId="{8A0931F2-E71E-4080-83D5-3B98F81D0B25}"/>
          </ac:spMkLst>
        </pc:spChg>
        <pc:spChg chg="add del mod">
          <ac:chgData name="Li Bojie" userId="20e98015b95230ff" providerId="LiveId" clId="{1DB8B157-D7AA-4629-8A9D-F2CF93C5A49D}" dt="2021-07-21T16:05:37.163" v="4460"/>
          <ac:spMkLst>
            <pc:docMk/>
            <pc:sldMk cId="109567025" sldId="1814"/>
            <ac:spMk id="102" creationId="{F65DBF68-48A9-438F-95CC-448E415EA1C1}"/>
          </ac:spMkLst>
        </pc:spChg>
        <pc:spChg chg="mod">
          <ac:chgData name="Li Bojie" userId="20e98015b95230ff" providerId="LiveId" clId="{1DB8B157-D7AA-4629-8A9D-F2CF93C5A49D}" dt="2021-07-21T16:07:37.381" v="4601" actId="20577"/>
          <ac:spMkLst>
            <pc:docMk/>
            <pc:sldMk cId="109567025" sldId="1814"/>
            <ac:spMk id="104" creationId="{C33A6E9B-C4A2-ED46-8112-7E2499B394E2}"/>
          </ac:spMkLst>
        </pc:spChg>
        <pc:spChg chg="del mod">
          <ac:chgData name="Li Bojie" userId="20e98015b95230ff" providerId="LiveId" clId="{1DB8B157-D7AA-4629-8A9D-F2CF93C5A49D}" dt="2021-07-21T16:10:22.572" v="4789" actId="478"/>
          <ac:spMkLst>
            <pc:docMk/>
            <pc:sldMk cId="109567025" sldId="1814"/>
            <ac:spMk id="105" creationId="{99CCA997-4B6C-B24D-AE93-56A09C6DB8EC}"/>
          </ac:spMkLst>
        </pc:spChg>
        <pc:spChg chg="mod">
          <ac:chgData name="Li Bojie" userId="20e98015b95230ff" providerId="LiveId" clId="{1DB8B157-D7AA-4629-8A9D-F2CF93C5A49D}" dt="2021-07-21T16:07:41.478" v="4608" actId="20577"/>
          <ac:spMkLst>
            <pc:docMk/>
            <pc:sldMk cId="109567025" sldId="1814"/>
            <ac:spMk id="108" creationId="{301E12E7-F830-814D-AA28-20C95E82CEC8}"/>
          </ac:spMkLst>
        </pc:spChg>
        <pc:spChg chg="del mod">
          <ac:chgData name="Li Bojie" userId="20e98015b95230ff" providerId="LiveId" clId="{1DB8B157-D7AA-4629-8A9D-F2CF93C5A49D}" dt="2021-07-21T16:10:24.698" v="4790" actId="478"/>
          <ac:spMkLst>
            <pc:docMk/>
            <pc:sldMk cId="109567025" sldId="1814"/>
            <ac:spMk id="109" creationId="{C8B1A39E-F846-E745-844B-FB287C1806E4}"/>
          </ac:spMkLst>
        </pc:spChg>
        <pc:spChg chg="mod">
          <ac:chgData name="Li Bojie" userId="20e98015b95230ff" providerId="LiveId" clId="{1DB8B157-D7AA-4629-8A9D-F2CF93C5A49D}" dt="2021-07-21T16:07:08.485" v="4562" actId="20577"/>
          <ac:spMkLst>
            <pc:docMk/>
            <pc:sldMk cId="109567025" sldId="1814"/>
            <ac:spMk id="112" creationId="{016D620B-B78F-204A-9A89-B9EDE5545C13}"/>
          </ac:spMkLst>
        </pc:spChg>
        <pc:spChg chg="mod">
          <ac:chgData name="Li Bojie" userId="20e98015b95230ff" providerId="LiveId" clId="{1DB8B157-D7AA-4629-8A9D-F2CF93C5A49D}" dt="2021-07-21T16:05:36.086" v="4459"/>
          <ac:spMkLst>
            <pc:docMk/>
            <pc:sldMk cId="109567025" sldId="1814"/>
            <ac:spMk id="115" creationId="{2177826E-4CC2-484D-85D5-7A590DA8B9DE}"/>
          </ac:spMkLst>
        </pc:spChg>
        <pc:spChg chg="mod">
          <ac:chgData name="Li Bojie" userId="20e98015b95230ff" providerId="LiveId" clId="{1DB8B157-D7AA-4629-8A9D-F2CF93C5A49D}" dt="2021-07-21T16:05:36.086" v="4459"/>
          <ac:spMkLst>
            <pc:docMk/>
            <pc:sldMk cId="109567025" sldId="1814"/>
            <ac:spMk id="116" creationId="{0789D0E8-C3B4-4AB9-BB2D-239B5346E4A5}"/>
          </ac:spMkLst>
        </pc:spChg>
        <pc:spChg chg="mod">
          <ac:chgData name="Li Bojie" userId="20e98015b95230ff" providerId="LiveId" clId="{1DB8B157-D7AA-4629-8A9D-F2CF93C5A49D}" dt="2021-07-21T16:05:36.086" v="4459"/>
          <ac:spMkLst>
            <pc:docMk/>
            <pc:sldMk cId="109567025" sldId="1814"/>
            <ac:spMk id="117" creationId="{28CF7E58-780F-457B-82DE-4CA8830A6D1F}"/>
          </ac:spMkLst>
        </pc:spChg>
        <pc:spChg chg="add del mod">
          <ac:chgData name="Li Bojie" userId="20e98015b95230ff" providerId="LiveId" clId="{1DB8B157-D7AA-4629-8A9D-F2CF93C5A49D}" dt="2021-07-21T16:05:37.163" v="4460"/>
          <ac:spMkLst>
            <pc:docMk/>
            <pc:sldMk cId="109567025" sldId="1814"/>
            <ac:spMk id="118" creationId="{5A348137-1D0C-471F-A989-44B666224A68}"/>
          </ac:spMkLst>
        </pc:spChg>
        <pc:spChg chg="add del mod">
          <ac:chgData name="Li Bojie" userId="20e98015b95230ff" providerId="LiveId" clId="{1DB8B157-D7AA-4629-8A9D-F2CF93C5A49D}" dt="2021-07-21T16:05:37.163" v="4460"/>
          <ac:spMkLst>
            <pc:docMk/>
            <pc:sldMk cId="109567025" sldId="1814"/>
            <ac:spMk id="119" creationId="{8DD414CA-E0DA-4730-B41B-4B947479A544}"/>
          </ac:spMkLst>
        </pc:spChg>
        <pc:spChg chg="add mod">
          <ac:chgData name="Li Bojie" userId="20e98015b95230ff" providerId="LiveId" clId="{1DB8B157-D7AA-4629-8A9D-F2CF93C5A49D}" dt="2021-07-21T16:06:00.663" v="4464" actId="1076"/>
          <ac:spMkLst>
            <pc:docMk/>
            <pc:sldMk cId="109567025" sldId="1814"/>
            <ac:spMk id="121" creationId="{787073CA-B9C9-4F26-9812-A41BAC6BBE82}"/>
          </ac:spMkLst>
        </pc:spChg>
        <pc:spChg chg="add mod">
          <ac:chgData name="Li Bojie" userId="20e98015b95230ff" providerId="LiveId" clId="{1DB8B157-D7AA-4629-8A9D-F2CF93C5A49D}" dt="2021-07-21T16:06:00.663" v="4464" actId="1076"/>
          <ac:spMkLst>
            <pc:docMk/>
            <pc:sldMk cId="109567025" sldId="1814"/>
            <ac:spMk id="122" creationId="{2637A5ED-2EE3-4AA2-AA0B-05F73C94949C}"/>
          </ac:spMkLst>
        </pc:spChg>
        <pc:spChg chg="add mod">
          <ac:chgData name="Li Bojie" userId="20e98015b95230ff" providerId="LiveId" clId="{1DB8B157-D7AA-4629-8A9D-F2CF93C5A49D}" dt="2021-07-21T16:06:00.663" v="4464" actId="1076"/>
          <ac:spMkLst>
            <pc:docMk/>
            <pc:sldMk cId="109567025" sldId="1814"/>
            <ac:spMk id="126" creationId="{8DCF9D4E-8A3C-4859-A2CF-82CDC4A5756C}"/>
          </ac:spMkLst>
        </pc:spChg>
        <pc:spChg chg="mod">
          <ac:chgData name="Li Bojie" userId="20e98015b95230ff" providerId="LiveId" clId="{1DB8B157-D7AA-4629-8A9D-F2CF93C5A49D}" dt="2021-07-21T16:05:39.117" v="4462"/>
          <ac:spMkLst>
            <pc:docMk/>
            <pc:sldMk cId="109567025" sldId="1814"/>
            <ac:spMk id="128" creationId="{B6E6E845-E2F0-4E22-B5A9-FB054714A620}"/>
          </ac:spMkLst>
        </pc:spChg>
        <pc:spChg chg="mod">
          <ac:chgData name="Li Bojie" userId="20e98015b95230ff" providerId="LiveId" clId="{1DB8B157-D7AA-4629-8A9D-F2CF93C5A49D}" dt="2021-07-21T16:05:39.117" v="4462"/>
          <ac:spMkLst>
            <pc:docMk/>
            <pc:sldMk cId="109567025" sldId="1814"/>
            <ac:spMk id="129" creationId="{89CDB6ED-6709-471F-8C78-46E91D75F294}"/>
          </ac:spMkLst>
        </pc:spChg>
        <pc:spChg chg="mod">
          <ac:chgData name="Li Bojie" userId="20e98015b95230ff" providerId="LiveId" clId="{1DB8B157-D7AA-4629-8A9D-F2CF93C5A49D}" dt="2021-07-21T16:05:39.117" v="4462"/>
          <ac:spMkLst>
            <pc:docMk/>
            <pc:sldMk cId="109567025" sldId="1814"/>
            <ac:spMk id="130" creationId="{B4A60F6F-9C00-48EF-A6F5-F50061D1AA75}"/>
          </ac:spMkLst>
        </pc:spChg>
        <pc:spChg chg="add mod">
          <ac:chgData name="Li Bojie" userId="20e98015b95230ff" providerId="LiveId" clId="{1DB8B157-D7AA-4629-8A9D-F2CF93C5A49D}" dt="2021-07-21T16:06:00.663" v="4464" actId="1076"/>
          <ac:spMkLst>
            <pc:docMk/>
            <pc:sldMk cId="109567025" sldId="1814"/>
            <ac:spMk id="131" creationId="{0FE2E9FA-8189-42A3-84E7-6DD4BEC1A855}"/>
          </ac:spMkLst>
        </pc:spChg>
        <pc:spChg chg="add mod">
          <ac:chgData name="Li Bojie" userId="20e98015b95230ff" providerId="LiveId" clId="{1DB8B157-D7AA-4629-8A9D-F2CF93C5A49D}" dt="2021-07-21T16:06:00.663" v="4464" actId="1076"/>
          <ac:spMkLst>
            <pc:docMk/>
            <pc:sldMk cId="109567025" sldId="1814"/>
            <ac:spMk id="132" creationId="{ADE7D0C2-7878-4140-A38D-738A51BCE78C}"/>
          </ac:spMkLst>
        </pc:spChg>
        <pc:spChg chg="add mod">
          <ac:chgData name="Li Bojie" userId="20e98015b95230ff" providerId="LiveId" clId="{1DB8B157-D7AA-4629-8A9D-F2CF93C5A49D}" dt="2021-07-21T16:06:00.663" v="4464" actId="1076"/>
          <ac:spMkLst>
            <pc:docMk/>
            <pc:sldMk cId="109567025" sldId="1814"/>
            <ac:spMk id="134" creationId="{1F0DB408-FDBF-4FBB-8621-6ADD2BEBAB9A}"/>
          </ac:spMkLst>
        </pc:spChg>
        <pc:spChg chg="add mod">
          <ac:chgData name="Li Bojie" userId="20e98015b95230ff" providerId="LiveId" clId="{1DB8B157-D7AA-4629-8A9D-F2CF93C5A49D}" dt="2021-07-21T16:08:53.774" v="4644" actId="207"/>
          <ac:spMkLst>
            <pc:docMk/>
            <pc:sldMk cId="109567025" sldId="1814"/>
            <ac:spMk id="135" creationId="{54F7EEF7-74A8-4DB7-B969-CBF874746BA1}"/>
          </ac:spMkLst>
        </pc:spChg>
        <pc:spChg chg="mod">
          <ac:chgData name="Li Bojie" userId="20e98015b95230ff" providerId="LiveId" clId="{1DB8B157-D7AA-4629-8A9D-F2CF93C5A49D}" dt="2021-07-21T16:05:39.117" v="4462"/>
          <ac:spMkLst>
            <pc:docMk/>
            <pc:sldMk cId="109567025" sldId="1814"/>
            <ac:spMk id="138" creationId="{6983D9CA-9976-4C5B-AE61-B8492AACA32B}"/>
          </ac:spMkLst>
        </pc:spChg>
        <pc:spChg chg="mod">
          <ac:chgData name="Li Bojie" userId="20e98015b95230ff" providerId="LiveId" clId="{1DB8B157-D7AA-4629-8A9D-F2CF93C5A49D}" dt="2021-07-21T16:05:39.117" v="4462"/>
          <ac:spMkLst>
            <pc:docMk/>
            <pc:sldMk cId="109567025" sldId="1814"/>
            <ac:spMk id="139" creationId="{5E7DD5E6-0C95-49C6-8FEE-A6F409A6D7CD}"/>
          </ac:spMkLst>
        </pc:spChg>
        <pc:spChg chg="mod">
          <ac:chgData name="Li Bojie" userId="20e98015b95230ff" providerId="LiveId" clId="{1DB8B157-D7AA-4629-8A9D-F2CF93C5A49D}" dt="2021-07-21T16:05:39.117" v="4462"/>
          <ac:spMkLst>
            <pc:docMk/>
            <pc:sldMk cId="109567025" sldId="1814"/>
            <ac:spMk id="140" creationId="{7A1B5315-D34D-49E3-AF07-DCA71B30B249}"/>
          </ac:spMkLst>
        </pc:spChg>
        <pc:spChg chg="add mod">
          <ac:chgData name="Li Bojie" userId="20e98015b95230ff" providerId="LiveId" clId="{1DB8B157-D7AA-4629-8A9D-F2CF93C5A49D}" dt="2021-07-21T16:08:53.774" v="4644" actId="207"/>
          <ac:spMkLst>
            <pc:docMk/>
            <pc:sldMk cId="109567025" sldId="1814"/>
            <ac:spMk id="141" creationId="{F15A1509-9A5D-46FE-989F-3BD338678910}"/>
          </ac:spMkLst>
        </pc:spChg>
        <pc:spChg chg="add mod">
          <ac:chgData name="Li Bojie" userId="20e98015b95230ff" providerId="LiveId" clId="{1DB8B157-D7AA-4629-8A9D-F2CF93C5A49D}" dt="2021-07-21T16:08:53.774" v="4644" actId="207"/>
          <ac:spMkLst>
            <pc:docMk/>
            <pc:sldMk cId="109567025" sldId="1814"/>
            <ac:spMk id="142" creationId="{CEDF55ED-F7DA-468C-A8FD-914232D273A6}"/>
          </ac:spMkLst>
        </pc:spChg>
        <pc:spChg chg="add mod">
          <ac:chgData name="Li Bojie" userId="20e98015b95230ff" providerId="LiveId" clId="{1DB8B157-D7AA-4629-8A9D-F2CF93C5A49D}" dt="2021-07-21T16:10:34.385" v="4792" actId="1076"/>
          <ac:spMkLst>
            <pc:docMk/>
            <pc:sldMk cId="109567025" sldId="1814"/>
            <ac:spMk id="144" creationId="{81A733BE-D945-49AC-9CCF-A95FA218F5D0}"/>
          </ac:spMkLst>
        </pc:spChg>
        <pc:spChg chg="add mod">
          <ac:chgData name="Li Bojie" userId="20e98015b95230ff" providerId="LiveId" clId="{1DB8B157-D7AA-4629-8A9D-F2CF93C5A49D}" dt="2021-07-21T16:10:40.667" v="4794" actId="1076"/>
          <ac:spMkLst>
            <pc:docMk/>
            <pc:sldMk cId="109567025" sldId="1814"/>
            <ac:spMk id="145" creationId="{A6D2A149-2829-4343-9FC1-C3F3A36E7A12}"/>
          </ac:spMkLst>
        </pc:spChg>
        <pc:grpChg chg="del">
          <ac:chgData name="Li Bojie" userId="20e98015b95230ff" providerId="LiveId" clId="{1DB8B157-D7AA-4629-8A9D-F2CF93C5A49D}" dt="2021-07-21T16:05:38.347" v="4461" actId="478"/>
          <ac:grpSpMkLst>
            <pc:docMk/>
            <pc:sldMk cId="109567025" sldId="1814"/>
            <ac:grpSpMk id="73" creationId="{6700E73F-CB4F-FC4F-95F2-478876D35DC0}"/>
          </ac:grpSpMkLst>
        </pc:grpChg>
        <pc:grpChg chg="add del mod">
          <ac:chgData name="Li Bojie" userId="20e98015b95230ff" providerId="LiveId" clId="{1DB8B157-D7AA-4629-8A9D-F2CF93C5A49D}" dt="2021-07-21T16:05:37.163" v="4460"/>
          <ac:grpSpMkLst>
            <pc:docMk/>
            <pc:sldMk cId="109567025" sldId="1814"/>
            <ac:grpSpMk id="84" creationId="{5B26A926-23EB-4278-BE76-F686AB8AA474}"/>
          </ac:grpSpMkLst>
        </pc:grpChg>
        <pc:grpChg chg="del">
          <ac:chgData name="Li Bojie" userId="20e98015b95230ff" providerId="LiveId" clId="{1DB8B157-D7AA-4629-8A9D-F2CF93C5A49D}" dt="2021-07-21T16:05:38.347" v="4461" actId="478"/>
          <ac:grpSpMkLst>
            <pc:docMk/>
            <pc:sldMk cId="109567025" sldId="1814"/>
            <ac:grpSpMk id="88" creationId="{346F6382-84A7-FD46-866A-E0D1D02017CC}"/>
          </ac:grpSpMkLst>
        </pc:grpChg>
        <pc:grpChg chg="add del mod">
          <ac:chgData name="Li Bojie" userId="20e98015b95230ff" providerId="LiveId" clId="{1DB8B157-D7AA-4629-8A9D-F2CF93C5A49D}" dt="2021-07-21T16:05:37.163" v="4460"/>
          <ac:grpSpMkLst>
            <pc:docMk/>
            <pc:sldMk cId="109567025" sldId="1814"/>
            <ac:grpSpMk id="114" creationId="{A5E4AB3D-9CF8-4782-B742-316A159002B1}"/>
          </ac:grpSpMkLst>
        </pc:grpChg>
        <pc:grpChg chg="add mod">
          <ac:chgData name="Li Bojie" userId="20e98015b95230ff" providerId="LiveId" clId="{1DB8B157-D7AA-4629-8A9D-F2CF93C5A49D}" dt="2021-07-21T16:06:00.663" v="4464" actId="1076"/>
          <ac:grpSpMkLst>
            <pc:docMk/>
            <pc:sldMk cId="109567025" sldId="1814"/>
            <ac:grpSpMk id="127" creationId="{C2AA084D-E188-484F-A520-7C4930DAD9BE}"/>
          </ac:grpSpMkLst>
        </pc:grpChg>
        <pc:grpChg chg="add mod">
          <ac:chgData name="Li Bojie" userId="20e98015b95230ff" providerId="LiveId" clId="{1DB8B157-D7AA-4629-8A9D-F2CF93C5A49D}" dt="2021-07-21T16:06:00.663" v="4464" actId="1076"/>
          <ac:grpSpMkLst>
            <pc:docMk/>
            <pc:sldMk cId="109567025" sldId="1814"/>
            <ac:grpSpMk id="137" creationId="{551F9B40-F8F6-4E93-A02B-C67899ABBA03}"/>
          </ac:grpSpMkLst>
        </pc:grpChg>
        <pc:cxnChg chg="del mod">
          <ac:chgData name="Li Bojie" userId="20e98015b95230ff" providerId="LiveId" clId="{1DB8B157-D7AA-4629-8A9D-F2CF93C5A49D}" dt="2021-07-21T16:05:38.347" v="4461" actId="478"/>
          <ac:cxnSpMkLst>
            <pc:docMk/>
            <pc:sldMk cId="109567025" sldId="1814"/>
            <ac:cxnSpMk id="37" creationId="{EB6FC09E-32F8-9340-8777-4C3CEBAF16D9}"/>
          </ac:cxnSpMkLst>
        </pc:cxnChg>
        <pc:cxnChg chg="del">
          <ac:chgData name="Li Bojie" userId="20e98015b95230ff" providerId="LiveId" clId="{1DB8B157-D7AA-4629-8A9D-F2CF93C5A49D}" dt="2021-07-21T16:05:38.347" v="4461" actId="478"/>
          <ac:cxnSpMkLst>
            <pc:docMk/>
            <pc:sldMk cId="109567025" sldId="1814"/>
            <ac:cxnSpMk id="38" creationId="{699009B9-16FB-EE4F-A79D-15E86B980453}"/>
          </ac:cxnSpMkLst>
        </pc:cxnChg>
        <pc:cxnChg chg="del mod">
          <ac:chgData name="Li Bojie" userId="20e98015b95230ff" providerId="LiveId" clId="{1DB8B157-D7AA-4629-8A9D-F2CF93C5A49D}" dt="2021-07-21T16:05:38.347" v="4461" actId="478"/>
          <ac:cxnSpMkLst>
            <pc:docMk/>
            <pc:sldMk cId="109567025" sldId="1814"/>
            <ac:cxnSpMk id="39" creationId="{FDE27BF1-6B6B-6548-9FC2-DB660E4DBA2D}"/>
          </ac:cxnSpMkLst>
        </pc:cxnChg>
        <pc:cxnChg chg="del">
          <ac:chgData name="Li Bojie" userId="20e98015b95230ff" providerId="LiveId" clId="{1DB8B157-D7AA-4629-8A9D-F2CF93C5A49D}" dt="2021-07-21T16:05:38.347" v="4461" actId="478"/>
          <ac:cxnSpMkLst>
            <pc:docMk/>
            <pc:sldMk cId="109567025" sldId="1814"/>
            <ac:cxnSpMk id="40" creationId="{AC100840-66DE-5D44-A3A7-E349F5034295}"/>
          </ac:cxnSpMkLst>
        </pc:cxnChg>
        <pc:cxnChg chg="add del mod">
          <ac:chgData name="Li Bojie" userId="20e98015b95230ff" providerId="LiveId" clId="{1DB8B157-D7AA-4629-8A9D-F2CF93C5A49D}" dt="2021-07-21T16:05:37.163" v="4460"/>
          <ac:cxnSpMkLst>
            <pc:docMk/>
            <pc:sldMk cId="109567025" sldId="1814"/>
            <ac:cxnSpMk id="78" creationId="{B4FA6BD5-F9FE-48C6-8FC9-DF9A95667939}"/>
          </ac:cxnSpMkLst>
        </pc:cxnChg>
        <pc:cxnChg chg="add del mod">
          <ac:chgData name="Li Bojie" userId="20e98015b95230ff" providerId="LiveId" clId="{1DB8B157-D7AA-4629-8A9D-F2CF93C5A49D}" dt="2021-07-21T16:05:37.163" v="4460"/>
          <ac:cxnSpMkLst>
            <pc:docMk/>
            <pc:sldMk cId="109567025" sldId="1814"/>
            <ac:cxnSpMk id="79" creationId="{7416BFC4-8330-4A41-A35F-8CBE387644D9}"/>
          </ac:cxnSpMkLst>
        </pc:cxnChg>
        <pc:cxnChg chg="add del mod">
          <ac:chgData name="Li Bojie" userId="20e98015b95230ff" providerId="LiveId" clId="{1DB8B157-D7AA-4629-8A9D-F2CF93C5A49D}" dt="2021-07-21T16:05:37.163" v="4460"/>
          <ac:cxnSpMkLst>
            <pc:docMk/>
            <pc:sldMk cId="109567025" sldId="1814"/>
            <ac:cxnSpMk id="81" creationId="{D51E27DF-EEEA-44F9-AE3A-B272262E9C24}"/>
          </ac:cxnSpMkLst>
        </pc:cxnChg>
        <pc:cxnChg chg="del mod">
          <ac:chgData name="Li Bojie" userId="20e98015b95230ff" providerId="LiveId" clId="{1DB8B157-D7AA-4629-8A9D-F2CF93C5A49D}" dt="2021-07-21T16:05:38.347" v="4461" actId="478"/>
          <ac:cxnSpMkLst>
            <pc:docMk/>
            <pc:sldMk cId="109567025" sldId="1814"/>
            <ac:cxnSpMk id="83" creationId="{099CEC32-56E6-C345-A703-DEF339A5602C}"/>
          </ac:cxnSpMkLst>
        </pc:cxnChg>
        <pc:cxnChg chg="del">
          <ac:chgData name="Li Bojie" userId="20e98015b95230ff" providerId="LiveId" clId="{1DB8B157-D7AA-4629-8A9D-F2CF93C5A49D}" dt="2021-07-21T16:05:38.347" v="4461" actId="478"/>
          <ac:cxnSpMkLst>
            <pc:docMk/>
            <pc:sldMk cId="109567025" sldId="1814"/>
            <ac:cxnSpMk id="96" creationId="{0314CEE7-F050-CA4A-8B08-175940559148}"/>
          </ac:cxnSpMkLst>
        </pc:cxnChg>
        <pc:cxnChg chg="add del mod">
          <ac:chgData name="Li Bojie" userId="20e98015b95230ff" providerId="LiveId" clId="{1DB8B157-D7AA-4629-8A9D-F2CF93C5A49D}" dt="2021-07-21T16:05:37.163" v="4460"/>
          <ac:cxnSpMkLst>
            <pc:docMk/>
            <pc:sldMk cId="109567025" sldId="1814"/>
            <ac:cxnSpMk id="97" creationId="{DCE44227-E099-439B-812D-97C00593D13D}"/>
          </ac:cxnSpMkLst>
        </pc:cxnChg>
        <pc:cxnChg chg="mod">
          <ac:chgData name="Li Bojie" userId="20e98015b95230ff" providerId="LiveId" clId="{1DB8B157-D7AA-4629-8A9D-F2CF93C5A49D}" dt="2021-07-21T16:09:57.354" v="4778" actId="1076"/>
          <ac:cxnSpMkLst>
            <pc:docMk/>
            <pc:sldMk cId="109567025" sldId="1814"/>
            <ac:cxnSpMk id="103" creationId="{FC24E276-1BFC-7F43-8FB0-5BDD740C63EC}"/>
          </ac:cxnSpMkLst>
        </pc:cxnChg>
        <pc:cxnChg chg="mod">
          <ac:chgData name="Li Bojie" userId="20e98015b95230ff" providerId="LiveId" clId="{1DB8B157-D7AA-4629-8A9D-F2CF93C5A49D}" dt="2021-07-21T16:10:22.572" v="4789" actId="478"/>
          <ac:cxnSpMkLst>
            <pc:docMk/>
            <pc:sldMk cId="109567025" sldId="1814"/>
            <ac:cxnSpMk id="106" creationId="{F38FC899-2C99-9B4D-9D89-2FC487647512}"/>
          </ac:cxnSpMkLst>
        </pc:cxnChg>
        <pc:cxnChg chg="mod">
          <ac:chgData name="Li Bojie" userId="20e98015b95230ff" providerId="LiveId" clId="{1DB8B157-D7AA-4629-8A9D-F2CF93C5A49D}" dt="2021-07-21T16:10:24.698" v="4790" actId="478"/>
          <ac:cxnSpMkLst>
            <pc:docMk/>
            <pc:sldMk cId="109567025" sldId="1814"/>
            <ac:cxnSpMk id="110" creationId="{45744096-47A3-E74C-AB11-85F5188308BB}"/>
          </ac:cxnSpMkLst>
        </pc:cxnChg>
        <pc:cxnChg chg="add del mod">
          <ac:chgData name="Li Bojie" userId="20e98015b95230ff" providerId="LiveId" clId="{1DB8B157-D7AA-4629-8A9D-F2CF93C5A49D}" dt="2021-07-21T16:05:37.163" v="4460"/>
          <ac:cxnSpMkLst>
            <pc:docMk/>
            <pc:sldMk cId="109567025" sldId="1814"/>
            <ac:cxnSpMk id="113" creationId="{8E8F48D7-40E0-4F4E-991F-1A7E884DA1CF}"/>
          </ac:cxnSpMkLst>
        </pc:cxnChg>
        <pc:cxnChg chg="add del mod">
          <ac:chgData name="Li Bojie" userId="20e98015b95230ff" providerId="LiveId" clId="{1DB8B157-D7AA-4629-8A9D-F2CF93C5A49D}" dt="2021-07-21T16:05:37.163" v="4460"/>
          <ac:cxnSpMkLst>
            <pc:docMk/>
            <pc:sldMk cId="109567025" sldId="1814"/>
            <ac:cxnSpMk id="120" creationId="{02C91DC9-E57A-42F7-98EE-DED81A7745BF}"/>
          </ac:cxnSpMkLst>
        </pc:cxnChg>
        <pc:cxnChg chg="add mod">
          <ac:chgData name="Li Bojie" userId="20e98015b95230ff" providerId="LiveId" clId="{1DB8B157-D7AA-4629-8A9D-F2CF93C5A49D}" dt="2021-07-21T16:06:07.402" v="4465" actId="14100"/>
          <ac:cxnSpMkLst>
            <pc:docMk/>
            <pc:sldMk cId="109567025" sldId="1814"/>
            <ac:cxnSpMk id="123" creationId="{633A4E8E-F116-41DC-99AB-AEB9C784AEBD}"/>
          </ac:cxnSpMkLst>
        </pc:cxnChg>
        <pc:cxnChg chg="add mod">
          <ac:chgData name="Li Bojie" userId="20e98015b95230ff" providerId="LiveId" clId="{1DB8B157-D7AA-4629-8A9D-F2CF93C5A49D}" dt="2021-07-21T16:06:00.663" v="4464" actId="1076"/>
          <ac:cxnSpMkLst>
            <pc:docMk/>
            <pc:sldMk cId="109567025" sldId="1814"/>
            <ac:cxnSpMk id="124" creationId="{C65C8719-84B3-44E9-B38B-3B6B6B7E1307}"/>
          </ac:cxnSpMkLst>
        </pc:cxnChg>
        <pc:cxnChg chg="add mod">
          <ac:chgData name="Li Bojie" userId="20e98015b95230ff" providerId="LiveId" clId="{1DB8B157-D7AA-4629-8A9D-F2CF93C5A49D}" dt="2021-07-21T16:06:00.663" v="4464" actId="1076"/>
          <ac:cxnSpMkLst>
            <pc:docMk/>
            <pc:sldMk cId="109567025" sldId="1814"/>
            <ac:cxnSpMk id="125" creationId="{A02C74B2-EE71-4572-8444-6B7221FA8737}"/>
          </ac:cxnSpMkLst>
        </pc:cxnChg>
        <pc:cxnChg chg="add mod">
          <ac:chgData name="Li Bojie" userId="20e98015b95230ff" providerId="LiveId" clId="{1DB8B157-D7AA-4629-8A9D-F2CF93C5A49D}" dt="2021-07-21T16:06:00.663" v="4464" actId="1076"/>
          <ac:cxnSpMkLst>
            <pc:docMk/>
            <pc:sldMk cId="109567025" sldId="1814"/>
            <ac:cxnSpMk id="133" creationId="{6E9E46D1-D4C1-4F96-AC62-D4F0AEF59834}"/>
          </ac:cxnSpMkLst>
        </pc:cxnChg>
        <pc:cxnChg chg="add mod">
          <ac:chgData name="Li Bojie" userId="20e98015b95230ff" providerId="LiveId" clId="{1DB8B157-D7AA-4629-8A9D-F2CF93C5A49D}" dt="2021-07-21T16:06:00.663" v="4464" actId="1076"/>
          <ac:cxnSpMkLst>
            <pc:docMk/>
            <pc:sldMk cId="109567025" sldId="1814"/>
            <ac:cxnSpMk id="136" creationId="{B76CF01B-B841-4AF5-96B8-D558F1248853}"/>
          </ac:cxnSpMkLst>
        </pc:cxnChg>
        <pc:cxnChg chg="add mod">
          <ac:chgData name="Li Bojie" userId="20e98015b95230ff" providerId="LiveId" clId="{1DB8B157-D7AA-4629-8A9D-F2CF93C5A49D}" dt="2021-07-21T16:06:00.663" v="4464" actId="1076"/>
          <ac:cxnSpMkLst>
            <pc:docMk/>
            <pc:sldMk cId="109567025" sldId="1814"/>
            <ac:cxnSpMk id="143" creationId="{82E39EF0-38E0-4289-A136-91B597328CCC}"/>
          </ac:cxnSpMkLst>
        </pc:cxnChg>
      </pc:sldChg>
      <pc:sldChg chg="modSp add del mod">
        <pc:chgData name="Li Bojie" userId="20e98015b95230ff" providerId="LiveId" clId="{1DB8B157-D7AA-4629-8A9D-F2CF93C5A49D}" dt="2021-07-21T13:32:35.967" v="4034" actId="47"/>
        <pc:sldMkLst>
          <pc:docMk/>
          <pc:sldMk cId="2253904431" sldId="1815"/>
        </pc:sldMkLst>
        <pc:spChg chg="mod">
          <ac:chgData name="Li Bojie" userId="20e98015b95230ff" providerId="LiveId" clId="{1DB8B157-D7AA-4629-8A9D-F2CF93C5A49D}" dt="2021-07-21T13:26:49.909" v="3578" actId="20577"/>
          <ac:spMkLst>
            <pc:docMk/>
            <pc:sldMk cId="2253904431" sldId="1815"/>
            <ac:spMk id="3" creationId="{E85FA170-A7D6-4244-A4FB-0769430095AF}"/>
          </ac:spMkLst>
        </pc:spChg>
      </pc:sldChg>
      <pc:sldChg chg="addSp delSp modSp add mod">
        <pc:chgData name="Li Bojie" userId="20e98015b95230ff" providerId="LiveId" clId="{1DB8B157-D7AA-4629-8A9D-F2CF93C5A49D}" dt="2021-07-21T16:02:14.168" v="4442" actId="20577"/>
        <pc:sldMkLst>
          <pc:docMk/>
          <pc:sldMk cId="1914685558" sldId="1816"/>
        </pc:sldMkLst>
        <pc:spChg chg="mod">
          <ac:chgData name="Li Bojie" userId="20e98015b95230ff" providerId="LiveId" clId="{1DB8B157-D7AA-4629-8A9D-F2CF93C5A49D}" dt="2021-07-21T16:02:14.168" v="4442" actId="20577"/>
          <ac:spMkLst>
            <pc:docMk/>
            <pc:sldMk cId="1914685558" sldId="1816"/>
            <ac:spMk id="3" creationId="{E85FA170-A7D6-4244-A4FB-0769430095AF}"/>
          </ac:spMkLst>
        </pc:spChg>
        <pc:spChg chg="del">
          <ac:chgData name="Li Bojie" userId="20e98015b95230ff" providerId="LiveId" clId="{1DB8B157-D7AA-4629-8A9D-F2CF93C5A49D}" dt="2021-07-21T15:58:23.880" v="4309" actId="478"/>
          <ac:spMkLst>
            <pc:docMk/>
            <pc:sldMk cId="1914685558" sldId="1816"/>
            <ac:spMk id="4" creationId="{41699EDC-D717-4343-AD5A-528E0DE0DFD6}"/>
          </ac:spMkLst>
        </pc:spChg>
        <pc:spChg chg="del">
          <ac:chgData name="Li Bojie" userId="20e98015b95230ff" providerId="LiveId" clId="{1DB8B157-D7AA-4629-8A9D-F2CF93C5A49D}" dt="2021-07-21T15:58:23.880" v="4309" actId="478"/>
          <ac:spMkLst>
            <pc:docMk/>
            <pc:sldMk cId="1914685558" sldId="1816"/>
            <ac:spMk id="5" creationId="{C72016F9-69CC-6A48-B8A7-BD2AEBB2A424}"/>
          </ac:spMkLst>
        </pc:spChg>
        <pc:spChg chg="del">
          <ac:chgData name="Li Bojie" userId="20e98015b95230ff" providerId="LiveId" clId="{1DB8B157-D7AA-4629-8A9D-F2CF93C5A49D}" dt="2021-07-21T15:58:23.880" v="4309" actId="478"/>
          <ac:spMkLst>
            <pc:docMk/>
            <pc:sldMk cId="1914685558" sldId="1816"/>
            <ac:spMk id="6" creationId="{9E3FF171-0B31-5741-BF32-942D7FCB9116}"/>
          </ac:spMkLst>
        </pc:spChg>
        <pc:spChg chg="del">
          <ac:chgData name="Li Bojie" userId="20e98015b95230ff" providerId="LiveId" clId="{1DB8B157-D7AA-4629-8A9D-F2CF93C5A49D}" dt="2021-07-21T15:58:23.880" v="4309" actId="478"/>
          <ac:spMkLst>
            <pc:docMk/>
            <pc:sldMk cId="1914685558" sldId="1816"/>
            <ac:spMk id="7" creationId="{EE7B7FF7-F5E9-944E-A09C-5BB4285AB5A9}"/>
          </ac:spMkLst>
        </pc:spChg>
        <pc:spChg chg="del">
          <ac:chgData name="Li Bojie" userId="20e98015b95230ff" providerId="LiveId" clId="{1DB8B157-D7AA-4629-8A9D-F2CF93C5A49D}" dt="2021-07-21T15:58:23.880" v="4309" actId="478"/>
          <ac:spMkLst>
            <pc:docMk/>
            <pc:sldMk cId="1914685558" sldId="1816"/>
            <ac:spMk id="8" creationId="{8E30DD09-FC59-9042-91CF-EE25BFEA1BF4}"/>
          </ac:spMkLst>
        </pc:spChg>
        <pc:spChg chg="del">
          <ac:chgData name="Li Bojie" userId="20e98015b95230ff" providerId="LiveId" clId="{1DB8B157-D7AA-4629-8A9D-F2CF93C5A49D}" dt="2021-07-21T15:58:23.880" v="4309" actId="478"/>
          <ac:spMkLst>
            <pc:docMk/>
            <pc:sldMk cId="1914685558" sldId="1816"/>
            <ac:spMk id="20" creationId="{C4156027-78D1-F442-B1CA-29A93C683DCD}"/>
          </ac:spMkLst>
        </pc:spChg>
        <pc:spChg chg="del">
          <ac:chgData name="Li Bojie" userId="20e98015b95230ff" providerId="LiveId" clId="{1DB8B157-D7AA-4629-8A9D-F2CF93C5A49D}" dt="2021-07-21T15:58:23.880" v="4309" actId="478"/>
          <ac:spMkLst>
            <pc:docMk/>
            <pc:sldMk cId="1914685558" sldId="1816"/>
            <ac:spMk id="27" creationId="{6F8C3AE0-F4B6-3543-A91A-72AC43501B18}"/>
          </ac:spMkLst>
        </pc:spChg>
        <pc:spChg chg="del">
          <ac:chgData name="Li Bojie" userId="20e98015b95230ff" providerId="LiveId" clId="{1DB8B157-D7AA-4629-8A9D-F2CF93C5A49D}" dt="2021-07-21T15:58:23.880" v="4309" actId="478"/>
          <ac:spMkLst>
            <pc:docMk/>
            <pc:sldMk cId="1914685558" sldId="1816"/>
            <ac:spMk id="28" creationId="{816EE83A-6DE0-0D45-94B0-A51E9EDDBC02}"/>
          </ac:spMkLst>
        </pc:spChg>
        <pc:spChg chg="del">
          <ac:chgData name="Li Bojie" userId="20e98015b95230ff" providerId="LiveId" clId="{1DB8B157-D7AA-4629-8A9D-F2CF93C5A49D}" dt="2021-07-21T15:58:23.880" v="4309" actId="478"/>
          <ac:spMkLst>
            <pc:docMk/>
            <pc:sldMk cId="1914685558" sldId="1816"/>
            <ac:spMk id="35" creationId="{A090B965-4622-554E-9F62-479B3AE7A304}"/>
          </ac:spMkLst>
        </pc:spChg>
        <pc:spChg chg="del">
          <ac:chgData name="Li Bojie" userId="20e98015b95230ff" providerId="LiveId" clId="{1DB8B157-D7AA-4629-8A9D-F2CF93C5A49D}" dt="2021-07-21T15:58:23.880" v="4309" actId="478"/>
          <ac:spMkLst>
            <pc:docMk/>
            <pc:sldMk cId="1914685558" sldId="1816"/>
            <ac:spMk id="36" creationId="{4127415D-FA8B-9C4A-84FA-2001152D2608}"/>
          </ac:spMkLst>
        </pc:spChg>
        <pc:spChg chg="del">
          <ac:chgData name="Li Bojie" userId="20e98015b95230ff" providerId="LiveId" clId="{1DB8B157-D7AA-4629-8A9D-F2CF93C5A49D}" dt="2021-07-21T15:58:23.880" v="4309" actId="478"/>
          <ac:spMkLst>
            <pc:docMk/>
            <pc:sldMk cId="1914685558" sldId="1816"/>
            <ac:spMk id="42" creationId="{34741ED5-C422-D143-9856-78114124040C}"/>
          </ac:spMkLst>
        </pc:spChg>
        <pc:spChg chg="del">
          <ac:chgData name="Li Bojie" userId="20e98015b95230ff" providerId="LiveId" clId="{1DB8B157-D7AA-4629-8A9D-F2CF93C5A49D}" dt="2021-07-21T15:58:23.880" v="4309" actId="478"/>
          <ac:spMkLst>
            <pc:docMk/>
            <pc:sldMk cId="1914685558" sldId="1816"/>
            <ac:spMk id="58" creationId="{7B0EFD62-CF9E-C047-B8EA-FF7A0C6E4D6E}"/>
          </ac:spMkLst>
        </pc:spChg>
        <pc:spChg chg="del">
          <ac:chgData name="Li Bojie" userId="20e98015b95230ff" providerId="LiveId" clId="{1DB8B157-D7AA-4629-8A9D-F2CF93C5A49D}" dt="2021-07-21T15:58:23.880" v="4309" actId="478"/>
          <ac:spMkLst>
            <pc:docMk/>
            <pc:sldMk cId="1914685558" sldId="1816"/>
            <ac:spMk id="61" creationId="{0364A6E6-13A9-D444-B3A8-1632C8627C46}"/>
          </ac:spMkLst>
        </pc:spChg>
        <pc:spChg chg="del">
          <ac:chgData name="Li Bojie" userId="20e98015b95230ff" providerId="LiveId" clId="{1DB8B157-D7AA-4629-8A9D-F2CF93C5A49D}" dt="2021-07-21T15:58:23.880" v="4309" actId="478"/>
          <ac:spMkLst>
            <pc:docMk/>
            <pc:sldMk cId="1914685558" sldId="1816"/>
            <ac:spMk id="62" creationId="{9552DD9A-8A12-BC4E-A467-B7159A6886CE}"/>
          </ac:spMkLst>
        </pc:spChg>
        <pc:spChg chg="add mod">
          <ac:chgData name="Li Bojie" userId="20e98015b95230ff" providerId="LiveId" clId="{1DB8B157-D7AA-4629-8A9D-F2CF93C5A49D}" dt="2021-07-21T15:58:24.581" v="4310"/>
          <ac:spMkLst>
            <pc:docMk/>
            <pc:sldMk cId="1914685558" sldId="1816"/>
            <ac:spMk id="70" creationId="{02E6E5AA-8E52-4D5E-9251-41E30C263A4E}"/>
          </ac:spMkLst>
        </pc:spChg>
        <pc:spChg chg="add mod">
          <ac:chgData name="Li Bojie" userId="20e98015b95230ff" providerId="LiveId" clId="{1DB8B157-D7AA-4629-8A9D-F2CF93C5A49D}" dt="2021-07-21T15:58:24.581" v="4310"/>
          <ac:spMkLst>
            <pc:docMk/>
            <pc:sldMk cId="1914685558" sldId="1816"/>
            <ac:spMk id="71" creationId="{FD06A746-E125-4AD1-9E0C-47A95858A290}"/>
          </ac:spMkLst>
        </pc:spChg>
        <pc:spChg chg="add mod">
          <ac:chgData name="Li Bojie" userId="20e98015b95230ff" providerId="LiveId" clId="{1DB8B157-D7AA-4629-8A9D-F2CF93C5A49D}" dt="2021-07-21T15:58:24.581" v="4310"/>
          <ac:spMkLst>
            <pc:docMk/>
            <pc:sldMk cId="1914685558" sldId="1816"/>
            <ac:spMk id="72" creationId="{4B01B31B-2F7B-45BD-A393-D647F344E57A}"/>
          </ac:spMkLst>
        </pc:spChg>
        <pc:spChg chg="del">
          <ac:chgData name="Li Bojie" userId="20e98015b95230ff" providerId="LiveId" clId="{1DB8B157-D7AA-4629-8A9D-F2CF93C5A49D}" dt="2021-07-21T15:58:23.880" v="4309" actId="478"/>
          <ac:spMkLst>
            <pc:docMk/>
            <pc:sldMk cId="1914685558" sldId="1816"/>
            <ac:spMk id="77" creationId="{395DE6BF-B34D-6640-AF3C-A4A5DB9ED351}"/>
          </ac:spMkLst>
        </pc:spChg>
        <pc:spChg chg="add mod">
          <ac:chgData name="Li Bojie" userId="20e98015b95230ff" providerId="LiveId" clId="{1DB8B157-D7AA-4629-8A9D-F2CF93C5A49D}" dt="2021-07-21T15:58:24.581" v="4310"/>
          <ac:spMkLst>
            <pc:docMk/>
            <pc:sldMk cId="1914685558" sldId="1816"/>
            <ac:spMk id="78" creationId="{59D358E2-4C33-42BC-8714-EF349876B5B6}"/>
          </ac:spMkLst>
        </pc:spChg>
        <pc:spChg chg="add mod">
          <ac:chgData name="Li Bojie" userId="20e98015b95230ff" providerId="LiveId" clId="{1DB8B157-D7AA-4629-8A9D-F2CF93C5A49D}" dt="2021-07-21T15:58:24.581" v="4310"/>
          <ac:spMkLst>
            <pc:docMk/>
            <pc:sldMk cId="1914685558" sldId="1816"/>
            <ac:spMk id="79" creationId="{CE892779-3191-416D-9C51-7CF14C5A4F06}"/>
          </ac:spMkLst>
        </pc:spChg>
        <pc:spChg chg="del">
          <ac:chgData name="Li Bojie" userId="20e98015b95230ff" providerId="LiveId" clId="{1DB8B157-D7AA-4629-8A9D-F2CF93C5A49D}" dt="2021-07-21T15:58:23.880" v="4309" actId="478"/>
          <ac:spMkLst>
            <pc:docMk/>
            <pc:sldMk cId="1914685558" sldId="1816"/>
            <ac:spMk id="80" creationId="{B4138D75-3E54-1343-83B7-0A6B3EB41D75}"/>
          </ac:spMkLst>
        </pc:spChg>
        <pc:spChg chg="add mod">
          <ac:chgData name="Li Bojie" userId="20e98015b95230ff" providerId="LiveId" clId="{1DB8B157-D7AA-4629-8A9D-F2CF93C5A49D}" dt="2021-07-21T15:58:24.581" v="4310"/>
          <ac:spMkLst>
            <pc:docMk/>
            <pc:sldMk cId="1914685558" sldId="1816"/>
            <ac:spMk id="81" creationId="{79224EC8-2617-47FC-8C30-0E4724C22665}"/>
          </ac:spMkLst>
        </pc:spChg>
        <pc:spChg chg="add mod">
          <ac:chgData name="Li Bojie" userId="20e98015b95230ff" providerId="LiveId" clId="{1DB8B157-D7AA-4629-8A9D-F2CF93C5A49D}" dt="2021-07-21T15:58:24.581" v="4310"/>
          <ac:spMkLst>
            <pc:docMk/>
            <pc:sldMk cId="1914685558" sldId="1816"/>
            <ac:spMk id="82" creationId="{CE479AEC-4F7A-4F4F-814B-42512A0D6CDC}"/>
          </ac:spMkLst>
        </pc:spChg>
        <pc:spChg chg="add mod">
          <ac:chgData name="Li Bojie" userId="20e98015b95230ff" providerId="LiveId" clId="{1DB8B157-D7AA-4629-8A9D-F2CF93C5A49D}" dt="2021-07-21T15:58:24.581" v="4310"/>
          <ac:spMkLst>
            <pc:docMk/>
            <pc:sldMk cId="1914685558" sldId="1816"/>
            <ac:spMk id="84" creationId="{FD68851D-6831-46A0-94BB-85602070016D}"/>
          </ac:spMkLst>
        </pc:spChg>
        <pc:spChg chg="mod">
          <ac:chgData name="Li Bojie" userId="20e98015b95230ff" providerId="LiveId" clId="{1DB8B157-D7AA-4629-8A9D-F2CF93C5A49D}" dt="2021-07-21T15:58:24.581" v="4310"/>
          <ac:spMkLst>
            <pc:docMk/>
            <pc:sldMk cId="1914685558" sldId="1816"/>
            <ac:spMk id="86" creationId="{B054C5B6-B5E2-444A-95A3-C37342940B88}"/>
          </ac:spMkLst>
        </pc:spChg>
        <pc:spChg chg="mod">
          <ac:chgData name="Li Bojie" userId="20e98015b95230ff" providerId="LiveId" clId="{1DB8B157-D7AA-4629-8A9D-F2CF93C5A49D}" dt="2021-07-21T15:58:24.581" v="4310"/>
          <ac:spMkLst>
            <pc:docMk/>
            <pc:sldMk cId="1914685558" sldId="1816"/>
            <ac:spMk id="87" creationId="{4F205D65-9E82-43AF-BDD7-3980A120A2D7}"/>
          </ac:spMkLst>
        </pc:spChg>
        <pc:spChg chg="del">
          <ac:chgData name="Li Bojie" userId="20e98015b95230ff" providerId="LiveId" clId="{1DB8B157-D7AA-4629-8A9D-F2CF93C5A49D}" dt="2021-07-21T15:58:23.880" v="4309" actId="478"/>
          <ac:spMkLst>
            <pc:docMk/>
            <pc:sldMk cId="1914685558" sldId="1816"/>
            <ac:spMk id="92" creationId="{F19A7A1F-3AC9-F944-9862-A326C75EA3C2}"/>
          </ac:spMkLst>
        </pc:spChg>
        <pc:spChg chg="del">
          <ac:chgData name="Li Bojie" userId="20e98015b95230ff" providerId="LiveId" clId="{1DB8B157-D7AA-4629-8A9D-F2CF93C5A49D}" dt="2021-07-21T15:58:23.880" v="4309" actId="478"/>
          <ac:spMkLst>
            <pc:docMk/>
            <pc:sldMk cId="1914685558" sldId="1816"/>
            <ac:spMk id="93" creationId="{0797F62F-EF6E-AD47-956B-15AABF0AEE58}"/>
          </ac:spMkLst>
        </pc:spChg>
        <pc:spChg chg="mod">
          <ac:chgData name="Li Bojie" userId="20e98015b95230ff" providerId="LiveId" clId="{1DB8B157-D7AA-4629-8A9D-F2CF93C5A49D}" dt="2021-07-21T15:58:24.581" v="4310"/>
          <ac:spMkLst>
            <pc:docMk/>
            <pc:sldMk cId="1914685558" sldId="1816"/>
            <ac:spMk id="94" creationId="{77ADE45F-7A07-479A-8D59-50E73B162A0D}"/>
          </ac:spMkLst>
        </pc:spChg>
        <pc:spChg chg="del">
          <ac:chgData name="Li Bojie" userId="20e98015b95230ff" providerId="LiveId" clId="{1DB8B157-D7AA-4629-8A9D-F2CF93C5A49D}" dt="2021-07-21T15:58:23.880" v="4309" actId="478"/>
          <ac:spMkLst>
            <pc:docMk/>
            <pc:sldMk cId="1914685558" sldId="1816"/>
            <ac:spMk id="98" creationId="{D289D69C-C381-AD45-B84F-BFD8CB06D862}"/>
          </ac:spMkLst>
        </pc:spChg>
        <pc:spChg chg="del">
          <ac:chgData name="Li Bojie" userId="20e98015b95230ff" providerId="LiveId" clId="{1DB8B157-D7AA-4629-8A9D-F2CF93C5A49D}" dt="2021-07-21T15:58:23.880" v="4309" actId="478"/>
          <ac:spMkLst>
            <pc:docMk/>
            <pc:sldMk cId="1914685558" sldId="1816"/>
            <ac:spMk id="99" creationId="{9B1BD8B8-AEF4-D04E-B4F6-02A504CF0F32}"/>
          </ac:spMkLst>
        </pc:spChg>
        <pc:spChg chg="add mod">
          <ac:chgData name="Li Bojie" userId="20e98015b95230ff" providerId="LiveId" clId="{1DB8B157-D7AA-4629-8A9D-F2CF93C5A49D}" dt="2021-07-21T15:58:40.849" v="4311" actId="207"/>
          <ac:spMkLst>
            <pc:docMk/>
            <pc:sldMk cId="1914685558" sldId="1816"/>
            <ac:spMk id="102" creationId="{74E4C430-644B-471E-823F-45F501049D65}"/>
          </ac:spMkLst>
        </pc:spChg>
        <pc:spChg chg="del">
          <ac:chgData name="Li Bojie" userId="20e98015b95230ff" providerId="LiveId" clId="{1DB8B157-D7AA-4629-8A9D-F2CF93C5A49D}" dt="2021-07-21T15:58:23.880" v="4309" actId="478"/>
          <ac:spMkLst>
            <pc:docMk/>
            <pc:sldMk cId="1914685558" sldId="1816"/>
            <ac:spMk id="104" creationId="{C33A6E9B-C4A2-ED46-8112-7E2499B394E2}"/>
          </ac:spMkLst>
        </pc:spChg>
        <pc:spChg chg="del">
          <ac:chgData name="Li Bojie" userId="20e98015b95230ff" providerId="LiveId" clId="{1DB8B157-D7AA-4629-8A9D-F2CF93C5A49D}" dt="2021-07-21T15:58:23.880" v="4309" actId="478"/>
          <ac:spMkLst>
            <pc:docMk/>
            <pc:sldMk cId="1914685558" sldId="1816"/>
            <ac:spMk id="105" creationId="{99CCA997-4B6C-B24D-AE93-56A09C6DB8EC}"/>
          </ac:spMkLst>
        </pc:spChg>
        <pc:spChg chg="del">
          <ac:chgData name="Li Bojie" userId="20e98015b95230ff" providerId="LiveId" clId="{1DB8B157-D7AA-4629-8A9D-F2CF93C5A49D}" dt="2021-07-21T15:58:23.880" v="4309" actId="478"/>
          <ac:spMkLst>
            <pc:docMk/>
            <pc:sldMk cId="1914685558" sldId="1816"/>
            <ac:spMk id="108" creationId="{301E12E7-F830-814D-AA28-20C95E82CEC8}"/>
          </ac:spMkLst>
        </pc:spChg>
        <pc:spChg chg="del">
          <ac:chgData name="Li Bojie" userId="20e98015b95230ff" providerId="LiveId" clId="{1DB8B157-D7AA-4629-8A9D-F2CF93C5A49D}" dt="2021-07-21T15:58:23.880" v="4309" actId="478"/>
          <ac:spMkLst>
            <pc:docMk/>
            <pc:sldMk cId="1914685558" sldId="1816"/>
            <ac:spMk id="109" creationId="{C8B1A39E-F846-E745-844B-FB287C1806E4}"/>
          </ac:spMkLst>
        </pc:spChg>
        <pc:spChg chg="del">
          <ac:chgData name="Li Bojie" userId="20e98015b95230ff" providerId="LiveId" clId="{1DB8B157-D7AA-4629-8A9D-F2CF93C5A49D}" dt="2021-07-21T15:58:23.880" v="4309" actId="478"/>
          <ac:spMkLst>
            <pc:docMk/>
            <pc:sldMk cId="1914685558" sldId="1816"/>
            <ac:spMk id="112" creationId="{016D620B-B78F-204A-9A89-B9EDE5545C13}"/>
          </ac:spMkLst>
        </pc:spChg>
        <pc:spChg chg="add del mod">
          <ac:chgData name="Li Bojie" userId="20e98015b95230ff" providerId="LiveId" clId="{1DB8B157-D7AA-4629-8A9D-F2CF93C5A49D}" dt="2021-07-21T15:59:57.513" v="4316" actId="478"/>
          <ac:spMkLst>
            <pc:docMk/>
            <pc:sldMk cId="1914685558" sldId="1816"/>
            <ac:spMk id="113" creationId="{0C84321B-0A47-4302-B759-1E74A1909F2D}"/>
          </ac:spMkLst>
        </pc:spChg>
        <pc:spChg chg="add del mod">
          <ac:chgData name="Li Bojie" userId="20e98015b95230ff" providerId="LiveId" clId="{1DB8B157-D7AA-4629-8A9D-F2CF93C5A49D}" dt="2021-07-21T15:59:57.513" v="4316" actId="478"/>
          <ac:spMkLst>
            <pc:docMk/>
            <pc:sldMk cId="1914685558" sldId="1816"/>
            <ac:spMk id="114" creationId="{CD83436D-22C1-4FF0-B971-6AE2AA0C8478}"/>
          </ac:spMkLst>
        </pc:spChg>
        <pc:spChg chg="mod">
          <ac:chgData name="Li Bojie" userId="20e98015b95230ff" providerId="LiveId" clId="{1DB8B157-D7AA-4629-8A9D-F2CF93C5A49D}" dt="2021-07-21T15:58:24.581" v="4310"/>
          <ac:spMkLst>
            <pc:docMk/>
            <pc:sldMk cId="1914685558" sldId="1816"/>
            <ac:spMk id="116" creationId="{6D9099FE-688E-4EB6-9582-7B49F7D0A7C1}"/>
          </ac:spMkLst>
        </pc:spChg>
        <pc:spChg chg="mod">
          <ac:chgData name="Li Bojie" userId="20e98015b95230ff" providerId="LiveId" clId="{1DB8B157-D7AA-4629-8A9D-F2CF93C5A49D}" dt="2021-07-21T15:58:24.581" v="4310"/>
          <ac:spMkLst>
            <pc:docMk/>
            <pc:sldMk cId="1914685558" sldId="1816"/>
            <ac:spMk id="117" creationId="{70342767-F006-470E-BDFE-F2A584B6A07B}"/>
          </ac:spMkLst>
        </pc:spChg>
        <pc:spChg chg="mod">
          <ac:chgData name="Li Bojie" userId="20e98015b95230ff" providerId="LiveId" clId="{1DB8B157-D7AA-4629-8A9D-F2CF93C5A49D}" dt="2021-07-21T15:58:24.581" v="4310"/>
          <ac:spMkLst>
            <pc:docMk/>
            <pc:sldMk cId="1914685558" sldId="1816"/>
            <ac:spMk id="118" creationId="{BD7E8E00-6BD5-4F85-943D-27848C61D8AA}"/>
          </ac:spMkLst>
        </pc:spChg>
        <pc:spChg chg="add mod">
          <ac:chgData name="Li Bojie" userId="20e98015b95230ff" providerId="LiveId" clId="{1DB8B157-D7AA-4629-8A9D-F2CF93C5A49D}" dt="2021-07-21T15:58:24.581" v="4310"/>
          <ac:spMkLst>
            <pc:docMk/>
            <pc:sldMk cId="1914685558" sldId="1816"/>
            <ac:spMk id="120" creationId="{838F104B-73F8-4A70-B71B-FFAAE9F895D5}"/>
          </ac:spMkLst>
        </pc:spChg>
        <pc:spChg chg="add del mod">
          <ac:chgData name="Li Bojie" userId="20e98015b95230ff" providerId="LiveId" clId="{1DB8B157-D7AA-4629-8A9D-F2CF93C5A49D}" dt="2021-07-21T15:59:57.513" v="4316" actId="478"/>
          <ac:spMkLst>
            <pc:docMk/>
            <pc:sldMk cId="1914685558" sldId="1816"/>
            <ac:spMk id="121" creationId="{C0C6387F-1290-4DC5-82D9-E88ED8DF15D4}"/>
          </ac:spMkLst>
        </pc:spChg>
        <pc:spChg chg="add mod">
          <ac:chgData name="Li Bojie" userId="20e98015b95230ff" providerId="LiveId" clId="{1DB8B157-D7AA-4629-8A9D-F2CF93C5A49D}" dt="2021-07-21T16:01:59.051" v="4406" actId="1076"/>
          <ac:spMkLst>
            <pc:docMk/>
            <pc:sldMk cId="1914685558" sldId="1816"/>
            <ac:spMk id="127" creationId="{79110148-B42A-4732-96B3-5680ACDB3EBB}"/>
          </ac:spMkLst>
        </pc:spChg>
        <pc:spChg chg="add mod">
          <ac:chgData name="Li Bojie" userId="20e98015b95230ff" providerId="LiveId" clId="{1DB8B157-D7AA-4629-8A9D-F2CF93C5A49D}" dt="2021-07-21T15:58:24.581" v="4310"/>
          <ac:spMkLst>
            <pc:docMk/>
            <pc:sldMk cId="1914685558" sldId="1816"/>
            <ac:spMk id="128" creationId="{ECB981F1-E589-42D9-B7C8-4B0678FBA8B4}"/>
          </ac:spMkLst>
        </pc:spChg>
        <pc:spChg chg="add mod">
          <ac:chgData name="Li Bojie" userId="20e98015b95230ff" providerId="LiveId" clId="{1DB8B157-D7AA-4629-8A9D-F2CF93C5A49D}" dt="2021-07-21T15:58:24.581" v="4310"/>
          <ac:spMkLst>
            <pc:docMk/>
            <pc:sldMk cId="1914685558" sldId="1816"/>
            <ac:spMk id="129" creationId="{D2143053-2220-44F3-8591-46CDD4D3FAE5}"/>
          </ac:spMkLst>
        </pc:spChg>
        <pc:spChg chg="add mod">
          <ac:chgData name="Li Bojie" userId="20e98015b95230ff" providerId="LiveId" clId="{1DB8B157-D7AA-4629-8A9D-F2CF93C5A49D}" dt="2021-07-21T15:58:24.581" v="4310"/>
          <ac:spMkLst>
            <pc:docMk/>
            <pc:sldMk cId="1914685558" sldId="1816"/>
            <ac:spMk id="130" creationId="{D20EFCF2-BBDB-4387-9C48-8FD5009E144C}"/>
          </ac:spMkLst>
        </pc:spChg>
        <pc:spChg chg="add mod">
          <ac:chgData name="Li Bojie" userId="20e98015b95230ff" providerId="LiveId" clId="{1DB8B157-D7AA-4629-8A9D-F2CF93C5A49D}" dt="2021-07-21T15:58:24.581" v="4310"/>
          <ac:spMkLst>
            <pc:docMk/>
            <pc:sldMk cId="1914685558" sldId="1816"/>
            <ac:spMk id="131" creationId="{86283F61-5460-4AE2-B09F-8F074EBB3813}"/>
          </ac:spMkLst>
        </pc:spChg>
        <pc:spChg chg="add mod">
          <ac:chgData name="Li Bojie" userId="20e98015b95230ff" providerId="LiveId" clId="{1DB8B157-D7AA-4629-8A9D-F2CF93C5A49D}" dt="2021-07-21T15:58:24.581" v="4310"/>
          <ac:spMkLst>
            <pc:docMk/>
            <pc:sldMk cId="1914685558" sldId="1816"/>
            <ac:spMk id="132" creationId="{CEA33464-7C36-48CD-8970-30C72F22AFAE}"/>
          </ac:spMkLst>
        </pc:spChg>
        <pc:spChg chg="add mod">
          <ac:chgData name="Li Bojie" userId="20e98015b95230ff" providerId="LiveId" clId="{1DB8B157-D7AA-4629-8A9D-F2CF93C5A49D}" dt="2021-07-21T15:58:24.581" v="4310"/>
          <ac:spMkLst>
            <pc:docMk/>
            <pc:sldMk cId="1914685558" sldId="1816"/>
            <ac:spMk id="133" creationId="{1776E2CC-6A28-44AA-8C28-C8F14225DB63}"/>
          </ac:spMkLst>
        </pc:spChg>
        <pc:spChg chg="add mod">
          <ac:chgData name="Li Bojie" userId="20e98015b95230ff" providerId="LiveId" clId="{1DB8B157-D7AA-4629-8A9D-F2CF93C5A49D}" dt="2021-07-21T15:58:24.581" v="4310"/>
          <ac:spMkLst>
            <pc:docMk/>
            <pc:sldMk cId="1914685558" sldId="1816"/>
            <ac:spMk id="137" creationId="{6AB9FF4E-B0A0-407D-AF31-C4EC80B68F03}"/>
          </ac:spMkLst>
        </pc:spChg>
        <pc:spChg chg="add mod">
          <ac:chgData name="Li Bojie" userId="20e98015b95230ff" providerId="LiveId" clId="{1DB8B157-D7AA-4629-8A9D-F2CF93C5A49D}" dt="2021-07-21T15:58:47.404" v="4312" actId="13822"/>
          <ac:spMkLst>
            <pc:docMk/>
            <pc:sldMk cId="1914685558" sldId="1816"/>
            <ac:spMk id="138" creationId="{0581FAF3-DB2B-4D1E-AFF2-3CDF796B0286}"/>
          </ac:spMkLst>
        </pc:spChg>
        <pc:spChg chg="mod">
          <ac:chgData name="Li Bojie" userId="20e98015b95230ff" providerId="LiveId" clId="{1DB8B157-D7AA-4629-8A9D-F2CF93C5A49D}" dt="2021-07-21T15:58:24.581" v="4310"/>
          <ac:spMkLst>
            <pc:docMk/>
            <pc:sldMk cId="1914685558" sldId="1816"/>
            <ac:spMk id="140" creationId="{F71BD0EA-BA7F-47FF-91C4-CAA8196E6A19}"/>
          </ac:spMkLst>
        </pc:spChg>
        <pc:spChg chg="mod">
          <ac:chgData name="Li Bojie" userId="20e98015b95230ff" providerId="LiveId" clId="{1DB8B157-D7AA-4629-8A9D-F2CF93C5A49D}" dt="2021-07-21T15:58:24.581" v="4310"/>
          <ac:spMkLst>
            <pc:docMk/>
            <pc:sldMk cId="1914685558" sldId="1816"/>
            <ac:spMk id="141" creationId="{9E55D9E4-7B2B-442B-B91B-F414FCADC31C}"/>
          </ac:spMkLst>
        </pc:spChg>
        <pc:spChg chg="mod">
          <ac:chgData name="Li Bojie" userId="20e98015b95230ff" providerId="LiveId" clId="{1DB8B157-D7AA-4629-8A9D-F2CF93C5A49D}" dt="2021-07-21T15:58:24.581" v="4310"/>
          <ac:spMkLst>
            <pc:docMk/>
            <pc:sldMk cId="1914685558" sldId="1816"/>
            <ac:spMk id="142" creationId="{F8CAD36B-5960-4D97-95EC-3B69C49E5300}"/>
          </ac:spMkLst>
        </pc:spChg>
        <pc:spChg chg="add mod">
          <ac:chgData name="Li Bojie" userId="20e98015b95230ff" providerId="LiveId" clId="{1DB8B157-D7AA-4629-8A9D-F2CF93C5A49D}" dt="2021-07-21T15:58:59.366" v="4313" actId="13822"/>
          <ac:spMkLst>
            <pc:docMk/>
            <pc:sldMk cId="1914685558" sldId="1816"/>
            <ac:spMk id="143" creationId="{B546DE83-404F-430E-9E72-768F491B8F32}"/>
          </ac:spMkLst>
        </pc:spChg>
        <pc:spChg chg="add mod">
          <ac:chgData name="Li Bojie" userId="20e98015b95230ff" providerId="LiveId" clId="{1DB8B157-D7AA-4629-8A9D-F2CF93C5A49D}" dt="2021-07-21T15:58:59.366" v="4313" actId="13822"/>
          <ac:spMkLst>
            <pc:docMk/>
            <pc:sldMk cId="1914685558" sldId="1816"/>
            <ac:spMk id="144" creationId="{B06C035C-1B94-48B7-A046-11811FA694C8}"/>
          </ac:spMkLst>
        </pc:spChg>
        <pc:spChg chg="add mod">
          <ac:chgData name="Li Bojie" userId="20e98015b95230ff" providerId="LiveId" clId="{1DB8B157-D7AA-4629-8A9D-F2CF93C5A49D}" dt="2021-07-21T15:59:59.312" v="4317"/>
          <ac:spMkLst>
            <pc:docMk/>
            <pc:sldMk cId="1914685558" sldId="1816"/>
            <ac:spMk id="146" creationId="{8C7F09BE-820D-4F36-BC17-6E7D178EC8F3}"/>
          </ac:spMkLst>
        </pc:spChg>
        <pc:spChg chg="add mod">
          <ac:chgData name="Li Bojie" userId="20e98015b95230ff" providerId="LiveId" clId="{1DB8B157-D7AA-4629-8A9D-F2CF93C5A49D}" dt="2021-07-21T16:00:18.874" v="4339" actId="20577"/>
          <ac:spMkLst>
            <pc:docMk/>
            <pc:sldMk cId="1914685558" sldId="1816"/>
            <ac:spMk id="147" creationId="{C463D4AF-3B32-40CE-B567-CE51526DCC36}"/>
          </ac:spMkLst>
        </pc:spChg>
        <pc:spChg chg="mod">
          <ac:chgData name="Li Bojie" userId="20e98015b95230ff" providerId="LiveId" clId="{1DB8B157-D7AA-4629-8A9D-F2CF93C5A49D}" dt="2021-07-21T15:59:59.312" v="4317"/>
          <ac:spMkLst>
            <pc:docMk/>
            <pc:sldMk cId="1914685558" sldId="1816"/>
            <ac:spMk id="150" creationId="{08E8ADF8-B74B-411D-A727-2B7782807D41}"/>
          </ac:spMkLst>
        </pc:spChg>
        <pc:spChg chg="mod">
          <ac:chgData name="Li Bojie" userId="20e98015b95230ff" providerId="LiveId" clId="{1DB8B157-D7AA-4629-8A9D-F2CF93C5A49D}" dt="2021-07-21T15:59:59.312" v="4317"/>
          <ac:spMkLst>
            <pc:docMk/>
            <pc:sldMk cId="1914685558" sldId="1816"/>
            <ac:spMk id="151" creationId="{758DFC5F-5B76-40F0-821D-B9A5A1A539E7}"/>
          </ac:spMkLst>
        </pc:spChg>
        <pc:spChg chg="mod">
          <ac:chgData name="Li Bojie" userId="20e98015b95230ff" providerId="LiveId" clId="{1DB8B157-D7AA-4629-8A9D-F2CF93C5A49D}" dt="2021-07-21T16:00:06.980" v="4333" actId="20577"/>
          <ac:spMkLst>
            <pc:docMk/>
            <pc:sldMk cId="1914685558" sldId="1816"/>
            <ac:spMk id="152" creationId="{A952E82A-D14A-457D-9F76-1D2A3523C300}"/>
          </ac:spMkLst>
        </pc:spChg>
        <pc:spChg chg="add mod">
          <ac:chgData name="Li Bojie" userId="20e98015b95230ff" providerId="LiveId" clId="{1DB8B157-D7AA-4629-8A9D-F2CF93C5A49D}" dt="2021-07-21T16:01:04.824" v="4369" actId="3064"/>
          <ac:spMkLst>
            <pc:docMk/>
            <pc:sldMk cId="1914685558" sldId="1816"/>
            <ac:spMk id="153" creationId="{A4A32EF8-CD2A-4DD1-9B21-1D86A96815D5}"/>
          </ac:spMkLst>
        </pc:spChg>
        <pc:spChg chg="add mod">
          <ac:chgData name="Li Bojie" userId="20e98015b95230ff" providerId="LiveId" clId="{1DB8B157-D7AA-4629-8A9D-F2CF93C5A49D}" dt="2021-07-21T16:01:35.850" v="4404" actId="14100"/>
          <ac:spMkLst>
            <pc:docMk/>
            <pc:sldMk cId="1914685558" sldId="1816"/>
            <ac:spMk id="154" creationId="{8FB63BFE-6F29-40D0-8874-E25AC775B5E1}"/>
          </ac:spMkLst>
        </pc:spChg>
        <pc:grpChg chg="del">
          <ac:chgData name="Li Bojie" userId="20e98015b95230ff" providerId="LiveId" clId="{1DB8B157-D7AA-4629-8A9D-F2CF93C5A49D}" dt="2021-07-21T15:58:23.880" v="4309" actId="478"/>
          <ac:grpSpMkLst>
            <pc:docMk/>
            <pc:sldMk cId="1914685558" sldId="1816"/>
            <ac:grpSpMk id="13" creationId="{9B6E3871-48DE-CC42-A170-673BFD358DEE}"/>
          </ac:grpSpMkLst>
        </pc:grpChg>
        <pc:grpChg chg="del">
          <ac:chgData name="Li Bojie" userId="20e98015b95230ff" providerId="LiveId" clId="{1DB8B157-D7AA-4629-8A9D-F2CF93C5A49D}" dt="2021-07-21T15:58:23.880" v="4309" actId="478"/>
          <ac:grpSpMkLst>
            <pc:docMk/>
            <pc:sldMk cId="1914685558" sldId="1816"/>
            <ac:grpSpMk id="43" creationId="{729395D1-C270-6146-AE0A-D8B605E5F6C3}"/>
          </ac:grpSpMkLst>
        </pc:grpChg>
        <pc:grpChg chg="del">
          <ac:chgData name="Li Bojie" userId="20e98015b95230ff" providerId="LiveId" clId="{1DB8B157-D7AA-4629-8A9D-F2CF93C5A49D}" dt="2021-07-21T15:58:23.880" v="4309" actId="478"/>
          <ac:grpSpMkLst>
            <pc:docMk/>
            <pc:sldMk cId="1914685558" sldId="1816"/>
            <ac:grpSpMk id="47" creationId="{4BD7816D-88FC-464E-8F8D-8E0CA3400506}"/>
          </ac:grpSpMkLst>
        </pc:grpChg>
        <pc:grpChg chg="del">
          <ac:chgData name="Li Bojie" userId="20e98015b95230ff" providerId="LiveId" clId="{1DB8B157-D7AA-4629-8A9D-F2CF93C5A49D}" dt="2021-07-21T15:58:23.880" v="4309" actId="478"/>
          <ac:grpSpMkLst>
            <pc:docMk/>
            <pc:sldMk cId="1914685558" sldId="1816"/>
            <ac:grpSpMk id="51" creationId="{14780DB4-D8CE-DB4A-9CEE-0B1437540264}"/>
          </ac:grpSpMkLst>
        </pc:grpChg>
        <pc:grpChg chg="del">
          <ac:chgData name="Li Bojie" userId="20e98015b95230ff" providerId="LiveId" clId="{1DB8B157-D7AA-4629-8A9D-F2CF93C5A49D}" dt="2021-07-21T15:58:23.880" v="4309" actId="478"/>
          <ac:grpSpMkLst>
            <pc:docMk/>
            <pc:sldMk cId="1914685558" sldId="1816"/>
            <ac:grpSpMk id="73" creationId="{6700E73F-CB4F-FC4F-95F2-478876D35DC0}"/>
          </ac:grpSpMkLst>
        </pc:grpChg>
        <pc:grpChg chg="add mod">
          <ac:chgData name="Li Bojie" userId="20e98015b95230ff" providerId="LiveId" clId="{1DB8B157-D7AA-4629-8A9D-F2CF93C5A49D}" dt="2021-07-21T15:58:24.581" v="4310"/>
          <ac:grpSpMkLst>
            <pc:docMk/>
            <pc:sldMk cId="1914685558" sldId="1816"/>
            <ac:grpSpMk id="85" creationId="{153C1E2E-D3D6-406A-BE62-CB3922036109}"/>
          </ac:grpSpMkLst>
        </pc:grpChg>
        <pc:grpChg chg="del">
          <ac:chgData name="Li Bojie" userId="20e98015b95230ff" providerId="LiveId" clId="{1DB8B157-D7AA-4629-8A9D-F2CF93C5A49D}" dt="2021-07-21T15:58:23.880" v="4309" actId="478"/>
          <ac:grpSpMkLst>
            <pc:docMk/>
            <pc:sldMk cId="1914685558" sldId="1816"/>
            <ac:grpSpMk id="88" creationId="{346F6382-84A7-FD46-866A-E0D1D02017CC}"/>
          </ac:grpSpMkLst>
        </pc:grpChg>
        <pc:grpChg chg="add del mod">
          <ac:chgData name="Li Bojie" userId="20e98015b95230ff" providerId="LiveId" clId="{1DB8B157-D7AA-4629-8A9D-F2CF93C5A49D}" dt="2021-07-21T15:59:57.513" v="4316" actId="478"/>
          <ac:grpSpMkLst>
            <pc:docMk/>
            <pc:sldMk cId="1914685558" sldId="1816"/>
            <ac:grpSpMk id="115" creationId="{EAF6424D-7CE5-4423-94DC-9C7E975D9B94}"/>
          </ac:grpSpMkLst>
        </pc:grpChg>
        <pc:grpChg chg="add mod">
          <ac:chgData name="Li Bojie" userId="20e98015b95230ff" providerId="LiveId" clId="{1DB8B157-D7AA-4629-8A9D-F2CF93C5A49D}" dt="2021-07-21T15:58:24.581" v="4310"/>
          <ac:grpSpMkLst>
            <pc:docMk/>
            <pc:sldMk cId="1914685558" sldId="1816"/>
            <ac:grpSpMk id="139" creationId="{60EA10EE-E494-4361-A69A-1786F89907EB}"/>
          </ac:grpSpMkLst>
        </pc:grpChg>
        <pc:grpChg chg="add mod">
          <ac:chgData name="Li Bojie" userId="20e98015b95230ff" providerId="LiveId" clId="{1DB8B157-D7AA-4629-8A9D-F2CF93C5A49D}" dt="2021-07-21T15:59:59.312" v="4317"/>
          <ac:grpSpMkLst>
            <pc:docMk/>
            <pc:sldMk cId="1914685558" sldId="1816"/>
            <ac:grpSpMk id="149" creationId="{AB77FE2C-3A85-460A-9842-FB7C3D2F9A13}"/>
          </ac:grpSpMkLst>
        </pc:grpChg>
        <pc:cxnChg chg="del mod">
          <ac:chgData name="Li Bojie" userId="20e98015b95230ff" providerId="LiveId" clId="{1DB8B157-D7AA-4629-8A9D-F2CF93C5A49D}" dt="2021-07-21T15:58:23.880" v="4309" actId="478"/>
          <ac:cxnSpMkLst>
            <pc:docMk/>
            <pc:sldMk cId="1914685558" sldId="1816"/>
            <ac:cxnSpMk id="17" creationId="{FD1FEB14-1E1C-B643-B8FF-7CA96CB19B9A}"/>
          </ac:cxnSpMkLst>
        </pc:cxnChg>
        <pc:cxnChg chg="del mod">
          <ac:chgData name="Li Bojie" userId="20e98015b95230ff" providerId="LiveId" clId="{1DB8B157-D7AA-4629-8A9D-F2CF93C5A49D}" dt="2021-07-21T15:58:23.880" v="4309" actId="478"/>
          <ac:cxnSpMkLst>
            <pc:docMk/>
            <pc:sldMk cId="1914685558" sldId="1816"/>
            <ac:cxnSpMk id="37" creationId="{EB6FC09E-32F8-9340-8777-4C3CEBAF16D9}"/>
          </ac:cxnSpMkLst>
        </pc:cxnChg>
        <pc:cxnChg chg="del">
          <ac:chgData name="Li Bojie" userId="20e98015b95230ff" providerId="LiveId" clId="{1DB8B157-D7AA-4629-8A9D-F2CF93C5A49D}" dt="2021-07-21T15:58:23.880" v="4309" actId="478"/>
          <ac:cxnSpMkLst>
            <pc:docMk/>
            <pc:sldMk cId="1914685558" sldId="1816"/>
            <ac:cxnSpMk id="38" creationId="{699009B9-16FB-EE4F-A79D-15E86B980453}"/>
          </ac:cxnSpMkLst>
        </pc:cxnChg>
        <pc:cxnChg chg="del mod">
          <ac:chgData name="Li Bojie" userId="20e98015b95230ff" providerId="LiveId" clId="{1DB8B157-D7AA-4629-8A9D-F2CF93C5A49D}" dt="2021-07-21T15:58:23.880" v="4309" actId="478"/>
          <ac:cxnSpMkLst>
            <pc:docMk/>
            <pc:sldMk cId="1914685558" sldId="1816"/>
            <ac:cxnSpMk id="39" creationId="{FDE27BF1-6B6B-6548-9FC2-DB660E4DBA2D}"/>
          </ac:cxnSpMkLst>
        </pc:cxnChg>
        <pc:cxnChg chg="del">
          <ac:chgData name="Li Bojie" userId="20e98015b95230ff" providerId="LiveId" clId="{1DB8B157-D7AA-4629-8A9D-F2CF93C5A49D}" dt="2021-07-21T15:58:23.880" v="4309" actId="478"/>
          <ac:cxnSpMkLst>
            <pc:docMk/>
            <pc:sldMk cId="1914685558" sldId="1816"/>
            <ac:cxnSpMk id="40" creationId="{AC100840-66DE-5D44-A3A7-E349F5034295}"/>
          </ac:cxnSpMkLst>
        </pc:cxnChg>
        <pc:cxnChg chg="del mod">
          <ac:chgData name="Li Bojie" userId="20e98015b95230ff" providerId="LiveId" clId="{1DB8B157-D7AA-4629-8A9D-F2CF93C5A49D}" dt="2021-07-21T15:58:23.880" v="4309" actId="478"/>
          <ac:cxnSpMkLst>
            <pc:docMk/>
            <pc:sldMk cId="1914685558" sldId="1816"/>
            <ac:cxnSpMk id="41" creationId="{053E5016-1A76-0E44-B8FB-FFA0F4C5B442}"/>
          </ac:cxnSpMkLst>
        </pc:cxnChg>
        <pc:cxnChg chg="del mod">
          <ac:chgData name="Li Bojie" userId="20e98015b95230ff" providerId="LiveId" clId="{1DB8B157-D7AA-4629-8A9D-F2CF93C5A49D}" dt="2021-07-21T15:58:23.880" v="4309" actId="478"/>
          <ac:cxnSpMkLst>
            <pc:docMk/>
            <pc:sldMk cId="1914685558" sldId="1816"/>
            <ac:cxnSpMk id="63" creationId="{D5AE88C8-A2CE-1446-82E9-E1852F9902EE}"/>
          </ac:cxnSpMkLst>
        </pc:cxnChg>
        <pc:cxnChg chg="del mod">
          <ac:chgData name="Li Bojie" userId="20e98015b95230ff" providerId="LiveId" clId="{1DB8B157-D7AA-4629-8A9D-F2CF93C5A49D}" dt="2021-07-21T15:58:23.880" v="4309" actId="478"/>
          <ac:cxnSpMkLst>
            <pc:docMk/>
            <pc:sldMk cId="1914685558" sldId="1816"/>
            <ac:cxnSpMk id="66" creationId="{627BC4B7-0239-F44C-80E8-DD3292686274}"/>
          </ac:cxnSpMkLst>
        </pc:cxnChg>
        <pc:cxnChg chg="del mod">
          <ac:chgData name="Li Bojie" userId="20e98015b95230ff" providerId="LiveId" clId="{1DB8B157-D7AA-4629-8A9D-F2CF93C5A49D}" dt="2021-07-21T15:58:23.880" v="4309" actId="478"/>
          <ac:cxnSpMkLst>
            <pc:docMk/>
            <pc:sldMk cId="1914685558" sldId="1816"/>
            <ac:cxnSpMk id="69" creationId="{4D4ED92D-D363-E34C-A849-C325864FDC8B}"/>
          </ac:cxnSpMkLst>
        </pc:cxnChg>
        <pc:cxnChg chg="del mod">
          <ac:chgData name="Li Bojie" userId="20e98015b95230ff" providerId="LiveId" clId="{1DB8B157-D7AA-4629-8A9D-F2CF93C5A49D}" dt="2021-07-21T15:58:23.880" v="4309" actId="478"/>
          <ac:cxnSpMkLst>
            <pc:docMk/>
            <pc:sldMk cId="1914685558" sldId="1816"/>
            <ac:cxnSpMk id="83" creationId="{099CEC32-56E6-C345-A703-DEF339A5602C}"/>
          </ac:cxnSpMkLst>
        </pc:cxnChg>
        <pc:cxnChg chg="add mod">
          <ac:chgData name="Li Bojie" userId="20e98015b95230ff" providerId="LiveId" clId="{1DB8B157-D7AA-4629-8A9D-F2CF93C5A49D}" dt="2021-07-21T15:58:24.581" v="4310"/>
          <ac:cxnSpMkLst>
            <pc:docMk/>
            <pc:sldMk cId="1914685558" sldId="1816"/>
            <ac:cxnSpMk id="95" creationId="{414BCA70-E471-409F-AB09-90AA36295224}"/>
          </ac:cxnSpMkLst>
        </pc:cxnChg>
        <pc:cxnChg chg="del">
          <ac:chgData name="Li Bojie" userId="20e98015b95230ff" providerId="LiveId" clId="{1DB8B157-D7AA-4629-8A9D-F2CF93C5A49D}" dt="2021-07-21T15:58:23.880" v="4309" actId="478"/>
          <ac:cxnSpMkLst>
            <pc:docMk/>
            <pc:sldMk cId="1914685558" sldId="1816"/>
            <ac:cxnSpMk id="96" creationId="{0314CEE7-F050-CA4A-8B08-175940559148}"/>
          </ac:cxnSpMkLst>
        </pc:cxnChg>
        <pc:cxnChg chg="add mod">
          <ac:chgData name="Li Bojie" userId="20e98015b95230ff" providerId="LiveId" clId="{1DB8B157-D7AA-4629-8A9D-F2CF93C5A49D}" dt="2021-07-21T15:58:24.581" v="4310"/>
          <ac:cxnSpMkLst>
            <pc:docMk/>
            <pc:sldMk cId="1914685558" sldId="1816"/>
            <ac:cxnSpMk id="97" creationId="{F5FB6912-40DB-4CE2-95A5-C61839A9667C}"/>
          </ac:cxnSpMkLst>
        </pc:cxnChg>
        <pc:cxnChg chg="del mod">
          <ac:chgData name="Li Bojie" userId="20e98015b95230ff" providerId="LiveId" clId="{1DB8B157-D7AA-4629-8A9D-F2CF93C5A49D}" dt="2021-07-21T15:58:23.880" v="4309" actId="478"/>
          <ac:cxnSpMkLst>
            <pc:docMk/>
            <pc:sldMk cId="1914685558" sldId="1816"/>
            <ac:cxnSpMk id="100" creationId="{285C97B4-D34A-E24A-B050-F5500326C698}"/>
          </ac:cxnSpMkLst>
        </pc:cxnChg>
        <pc:cxnChg chg="add mod">
          <ac:chgData name="Li Bojie" userId="20e98015b95230ff" providerId="LiveId" clId="{1DB8B157-D7AA-4629-8A9D-F2CF93C5A49D}" dt="2021-07-21T15:58:24.581" v="4310"/>
          <ac:cxnSpMkLst>
            <pc:docMk/>
            <pc:sldMk cId="1914685558" sldId="1816"/>
            <ac:cxnSpMk id="101" creationId="{DF3C1476-8F4F-40EA-846B-7326FD0EB870}"/>
          </ac:cxnSpMkLst>
        </pc:cxnChg>
        <pc:cxnChg chg="del">
          <ac:chgData name="Li Bojie" userId="20e98015b95230ff" providerId="LiveId" clId="{1DB8B157-D7AA-4629-8A9D-F2CF93C5A49D}" dt="2021-07-21T15:58:23.880" v="4309" actId="478"/>
          <ac:cxnSpMkLst>
            <pc:docMk/>
            <pc:sldMk cId="1914685558" sldId="1816"/>
            <ac:cxnSpMk id="103" creationId="{FC24E276-1BFC-7F43-8FB0-5BDD740C63EC}"/>
          </ac:cxnSpMkLst>
        </pc:cxnChg>
        <pc:cxnChg chg="del mod">
          <ac:chgData name="Li Bojie" userId="20e98015b95230ff" providerId="LiveId" clId="{1DB8B157-D7AA-4629-8A9D-F2CF93C5A49D}" dt="2021-07-21T15:58:23.880" v="4309" actId="478"/>
          <ac:cxnSpMkLst>
            <pc:docMk/>
            <pc:sldMk cId="1914685558" sldId="1816"/>
            <ac:cxnSpMk id="106" creationId="{F38FC899-2C99-9B4D-9D89-2FC487647512}"/>
          </ac:cxnSpMkLst>
        </pc:cxnChg>
        <pc:cxnChg chg="del">
          <ac:chgData name="Li Bojie" userId="20e98015b95230ff" providerId="LiveId" clId="{1DB8B157-D7AA-4629-8A9D-F2CF93C5A49D}" dt="2021-07-21T15:58:23.880" v="4309" actId="478"/>
          <ac:cxnSpMkLst>
            <pc:docMk/>
            <pc:sldMk cId="1914685558" sldId="1816"/>
            <ac:cxnSpMk id="107" creationId="{BDBA7615-3AFF-6642-9EDF-E521E4630076}"/>
          </ac:cxnSpMkLst>
        </pc:cxnChg>
        <pc:cxnChg chg="del mod">
          <ac:chgData name="Li Bojie" userId="20e98015b95230ff" providerId="LiveId" clId="{1DB8B157-D7AA-4629-8A9D-F2CF93C5A49D}" dt="2021-07-21T15:58:23.880" v="4309" actId="478"/>
          <ac:cxnSpMkLst>
            <pc:docMk/>
            <pc:sldMk cId="1914685558" sldId="1816"/>
            <ac:cxnSpMk id="110" creationId="{45744096-47A3-E74C-AB11-85F5188308BB}"/>
          </ac:cxnSpMkLst>
        </pc:cxnChg>
        <pc:cxnChg chg="del">
          <ac:chgData name="Li Bojie" userId="20e98015b95230ff" providerId="LiveId" clId="{1DB8B157-D7AA-4629-8A9D-F2CF93C5A49D}" dt="2021-07-21T15:58:23.880" v="4309" actId="478"/>
          <ac:cxnSpMkLst>
            <pc:docMk/>
            <pc:sldMk cId="1914685558" sldId="1816"/>
            <ac:cxnSpMk id="111" creationId="{E77AD4B1-073B-344F-A013-96D9336F547A}"/>
          </ac:cxnSpMkLst>
        </pc:cxnChg>
        <pc:cxnChg chg="add del mod">
          <ac:chgData name="Li Bojie" userId="20e98015b95230ff" providerId="LiveId" clId="{1DB8B157-D7AA-4629-8A9D-F2CF93C5A49D}" dt="2021-07-21T15:59:57.513" v="4316" actId="478"/>
          <ac:cxnSpMkLst>
            <pc:docMk/>
            <pc:sldMk cId="1914685558" sldId="1816"/>
            <ac:cxnSpMk id="119" creationId="{A5EE2FBD-F817-4F16-81BD-49F9F6D29DB9}"/>
          </ac:cxnSpMkLst>
        </pc:cxnChg>
        <pc:cxnChg chg="add del mod">
          <ac:chgData name="Li Bojie" userId="20e98015b95230ff" providerId="LiveId" clId="{1DB8B157-D7AA-4629-8A9D-F2CF93C5A49D}" dt="2021-07-21T15:59:57.513" v="4316" actId="478"/>
          <ac:cxnSpMkLst>
            <pc:docMk/>
            <pc:sldMk cId="1914685558" sldId="1816"/>
            <ac:cxnSpMk id="122" creationId="{F87B61BF-4A50-4A4F-8428-F505E57EFCED}"/>
          </ac:cxnSpMkLst>
        </pc:cxnChg>
        <pc:cxnChg chg="add mod">
          <ac:chgData name="Li Bojie" userId="20e98015b95230ff" providerId="LiveId" clId="{1DB8B157-D7AA-4629-8A9D-F2CF93C5A49D}" dt="2021-07-21T16:02:03.205" v="4407" actId="14100"/>
          <ac:cxnSpMkLst>
            <pc:docMk/>
            <pc:sldMk cId="1914685558" sldId="1816"/>
            <ac:cxnSpMk id="123" creationId="{17A120D5-60FA-443B-8EE4-E8211FE056FF}"/>
          </ac:cxnSpMkLst>
        </pc:cxnChg>
        <pc:cxnChg chg="add mod">
          <ac:chgData name="Li Bojie" userId="20e98015b95230ff" providerId="LiveId" clId="{1DB8B157-D7AA-4629-8A9D-F2CF93C5A49D}" dt="2021-07-21T15:58:24.581" v="4310"/>
          <ac:cxnSpMkLst>
            <pc:docMk/>
            <pc:sldMk cId="1914685558" sldId="1816"/>
            <ac:cxnSpMk id="124" creationId="{9AD59051-0EFE-4AA2-A828-E0C80697FEC5}"/>
          </ac:cxnSpMkLst>
        </pc:cxnChg>
        <pc:cxnChg chg="add mod">
          <ac:chgData name="Li Bojie" userId="20e98015b95230ff" providerId="LiveId" clId="{1DB8B157-D7AA-4629-8A9D-F2CF93C5A49D}" dt="2021-07-21T16:01:53.478" v="4405" actId="1076"/>
          <ac:cxnSpMkLst>
            <pc:docMk/>
            <pc:sldMk cId="1914685558" sldId="1816"/>
            <ac:cxnSpMk id="125" creationId="{E9076333-EE4D-493F-A3D9-372E3C8067D3}"/>
          </ac:cxnSpMkLst>
        </pc:cxnChg>
        <pc:cxnChg chg="add mod">
          <ac:chgData name="Li Bojie" userId="20e98015b95230ff" providerId="LiveId" clId="{1DB8B157-D7AA-4629-8A9D-F2CF93C5A49D}" dt="2021-07-21T15:58:24.581" v="4310"/>
          <ac:cxnSpMkLst>
            <pc:docMk/>
            <pc:sldMk cId="1914685558" sldId="1816"/>
            <ac:cxnSpMk id="126" creationId="{2849786F-DF44-4BBD-A210-248C95FE10CB}"/>
          </ac:cxnSpMkLst>
        </pc:cxnChg>
        <pc:cxnChg chg="add mod">
          <ac:chgData name="Li Bojie" userId="20e98015b95230ff" providerId="LiveId" clId="{1DB8B157-D7AA-4629-8A9D-F2CF93C5A49D}" dt="2021-07-21T15:58:24.581" v="4310"/>
          <ac:cxnSpMkLst>
            <pc:docMk/>
            <pc:sldMk cId="1914685558" sldId="1816"/>
            <ac:cxnSpMk id="134" creationId="{1563A1E4-B6F4-4E98-8C9A-A4BF9D80B30B}"/>
          </ac:cxnSpMkLst>
        </pc:cxnChg>
        <pc:cxnChg chg="add mod">
          <ac:chgData name="Li Bojie" userId="20e98015b95230ff" providerId="LiveId" clId="{1DB8B157-D7AA-4629-8A9D-F2CF93C5A49D}" dt="2021-07-21T15:58:24.581" v="4310"/>
          <ac:cxnSpMkLst>
            <pc:docMk/>
            <pc:sldMk cId="1914685558" sldId="1816"/>
            <ac:cxnSpMk id="135" creationId="{15059AB4-34BB-4D9D-9E94-592F17852678}"/>
          </ac:cxnSpMkLst>
        </pc:cxnChg>
        <pc:cxnChg chg="add mod">
          <ac:chgData name="Li Bojie" userId="20e98015b95230ff" providerId="LiveId" clId="{1DB8B157-D7AA-4629-8A9D-F2CF93C5A49D}" dt="2021-07-21T15:58:24.581" v="4310"/>
          <ac:cxnSpMkLst>
            <pc:docMk/>
            <pc:sldMk cId="1914685558" sldId="1816"/>
            <ac:cxnSpMk id="136" creationId="{106E292D-09FC-470D-BCFE-EECA8571FFD7}"/>
          </ac:cxnSpMkLst>
        </pc:cxnChg>
        <pc:cxnChg chg="add mod">
          <ac:chgData name="Li Bojie" userId="20e98015b95230ff" providerId="LiveId" clId="{1DB8B157-D7AA-4629-8A9D-F2CF93C5A49D}" dt="2021-07-21T15:58:24.581" v="4310"/>
          <ac:cxnSpMkLst>
            <pc:docMk/>
            <pc:sldMk cId="1914685558" sldId="1816"/>
            <ac:cxnSpMk id="145" creationId="{D75DC4C4-969E-4622-A021-F9A8F3F93351}"/>
          </ac:cxnSpMkLst>
        </pc:cxnChg>
        <pc:cxnChg chg="add mod">
          <ac:chgData name="Li Bojie" userId="20e98015b95230ff" providerId="LiveId" clId="{1DB8B157-D7AA-4629-8A9D-F2CF93C5A49D}" dt="2021-07-21T15:59:59.312" v="4317"/>
          <ac:cxnSpMkLst>
            <pc:docMk/>
            <pc:sldMk cId="1914685558" sldId="1816"/>
            <ac:cxnSpMk id="148" creationId="{0E57EDBB-2895-4DB3-87ED-C2015D6D7AB5}"/>
          </ac:cxnSpMkLst>
        </pc:cxnChg>
        <pc:cxnChg chg="add mod">
          <ac:chgData name="Li Bojie" userId="20e98015b95230ff" providerId="LiveId" clId="{1DB8B157-D7AA-4629-8A9D-F2CF93C5A49D}" dt="2021-07-21T15:59:59.312" v="4317"/>
          <ac:cxnSpMkLst>
            <pc:docMk/>
            <pc:sldMk cId="1914685558" sldId="1816"/>
            <ac:cxnSpMk id="155" creationId="{5AA81403-7ACB-40AF-862D-172EB913142C}"/>
          </ac:cxnSpMkLst>
        </pc:cxnChg>
      </pc:sldChg>
      <pc:sldChg chg="add del">
        <pc:chgData name="Li Bojie" userId="20e98015b95230ff" providerId="LiveId" clId="{1DB8B157-D7AA-4629-8A9D-F2CF93C5A49D}" dt="2021-07-21T16:04:42.051" v="4457" actId="2696"/>
        <pc:sldMkLst>
          <pc:docMk/>
          <pc:sldMk cId="329649294" sldId="1817"/>
        </pc:sldMkLst>
      </pc:sldChg>
      <pc:sldChg chg="add del">
        <pc:chgData name="Li Bojie" userId="20e98015b95230ff" providerId="LiveId" clId="{1DB8B157-D7AA-4629-8A9D-F2CF93C5A49D}" dt="2021-07-21T16:11:45.074" v="4822" actId="47"/>
        <pc:sldMkLst>
          <pc:docMk/>
          <pc:sldMk cId="1029359306" sldId="1817"/>
        </pc:sldMkLst>
      </pc:sldChg>
      <pc:sldChg chg="add del">
        <pc:chgData name="Li Bojie" userId="20e98015b95230ff" providerId="LiveId" clId="{1DB8B157-D7AA-4629-8A9D-F2CF93C5A49D}" dt="2021-07-21T16:02:19.993" v="4443" actId="47"/>
        <pc:sldMkLst>
          <pc:docMk/>
          <pc:sldMk cId="555189796" sldId="1819"/>
        </pc:sldMkLst>
      </pc:sldChg>
      <pc:sldChg chg="add del">
        <pc:chgData name="Li Bojie" userId="20e98015b95230ff" providerId="LiveId" clId="{1DB8B157-D7AA-4629-8A9D-F2CF93C5A49D}" dt="2021-07-18T14:29:50.551" v="2997" actId="47"/>
        <pc:sldMkLst>
          <pc:docMk/>
          <pc:sldMk cId="1974482373" sldId="1832"/>
        </pc:sldMkLst>
      </pc:sldChg>
      <pc:sldChg chg="add del">
        <pc:chgData name="Li Bojie" userId="20e98015b95230ff" providerId="LiveId" clId="{1DB8B157-D7AA-4629-8A9D-F2CF93C5A49D}" dt="2021-07-18T14:29:51.359" v="2998" actId="47"/>
        <pc:sldMkLst>
          <pc:docMk/>
          <pc:sldMk cId="2149495061" sldId="1833"/>
        </pc:sldMkLst>
      </pc:sldChg>
      <pc:sldChg chg="modSp add mod">
        <pc:chgData name="Li Bojie" userId="20e98015b95230ff" providerId="LiveId" clId="{1DB8B157-D7AA-4629-8A9D-F2CF93C5A49D}" dt="2021-07-18T14:31:26.763" v="3010" actId="1076"/>
        <pc:sldMkLst>
          <pc:docMk/>
          <pc:sldMk cId="2032542025" sldId="1847"/>
        </pc:sldMkLst>
        <pc:spChg chg="mod">
          <ac:chgData name="Li Bojie" userId="20e98015b95230ff" providerId="LiveId" clId="{1DB8B157-D7AA-4629-8A9D-F2CF93C5A49D}" dt="2021-07-18T14:31:26.763" v="3010" actId="1076"/>
          <ac:spMkLst>
            <pc:docMk/>
            <pc:sldMk cId="2032542025" sldId="1847"/>
            <ac:spMk id="3" creationId="{73E78CF7-8BF7-7448-A496-11DC35F652AC}"/>
          </ac:spMkLst>
        </pc:spChg>
      </pc:sldChg>
      <pc:sldChg chg="modSp add mod">
        <pc:chgData name="Li Bojie" userId="20e98015b95230ff" providerId="LiveId" clId="{1DB8B157-D7AA-4629-8A9D-F2CF93C5A49D}" dt="2021-07-18T14:30:38.968" v="3005" actId="404"/>
        <pc:sldMkLst>
          <pc:docMk/>
          <pc:sldMk cId="1839335058" sldId="1850"/>
        </pc:sldMkLst>
        <pc:spChg chg="mod">
          <ac:chgData name="Li Bojie" userId="20e98015b95230ff" providerId="LiveId" clId="{1DB8B157-D7AA-4629-8A9D-F2CF93C5A49D}" dt="2021-07-18T14:30:28.035" v="3001" actId="404"/>
          <ac:spMkLst>
            <pc:docMk/>
            <pc:sldMk cId="1839335058" sldId="1850"/>
            <ac:spMk id="76" creationId="{2D5DF3BB-D655-A644-9E74-9897BD0B1CC4}"/>
          </ac:spMkLst>
        </pc:spChg>
        <pc:spChg chg="mod">
          <ac:chgData name="Li Bojie" userId="20e98015b95230ff" providerId="LiveId" clId="{1DB8B157-D7AA-4629-8A9D-F2CF93C5A49D}" dt="2021-07-18T14:30:33.432" v="3003" actId="404"/>
          <ac:spMkLst>
            <pc:docMk/>
            <pc:sldMk cId="1839335058" sldId="1850"/>
            <ac:spMk id="77" creationId="{F8A74C9F-334F-154C-B55C-3B8E29AAAA48}"/>
          </ac:spMkLst>
        </pc:spChg>
        <pc:spChg chg="mod">
          <ac:chgData name="Li Bojie" userId="20e98015b95230ff" providerId="LiveId" clId="{1DB8B157-D7AA-4629-8A9D-F2CF93C5A49D}" dt="2021-07-18T14:30:22.132" v="2999" actId="404"/>
          <ac:spMkLst>
            <pc:docMk/>
            <pc:sldMk cId="1839335058" sldId="1850"/>
            <ac:spMk id="80" creationId="{5F648159-024D-D146-AA22-7A2AA7D21885}"/>
          </ac:spMkLst>
        </pc:spChg>
        <pc:spChg chg="mod">
          <ac:chgData name="Li Bojie" userId="20e98015b95230ff" providerId="LiveId" clId="{1DB8B157-D7AA-4629-8A9D-F2CF93C5A49D}" dt="2021-07-18T14:30:38.968" v="3005" actId="404"/>
          <ac:spMkLst>
            <pc:docMk/>
            <pc:sldMk cId="1839335058" sldId="1850"/>
            <ac:spMk id="83" creationId="{E70F3209-DA10-0649-BF6E-AC8932B989F8}"/>
          </ac:spMkLst>
        </pc:spChg>
      </pc:sldChg>
      <pc:sldChg chg="add">
        <pc:chgData name="Li Bojie" userId="20e98015b95230ff" providerId="LiveId" clId="{1DB8B157-D7AA-4629-8A9D-F2CF93C5A49D}" dt="2021-07-18T14:31:13.645" v="3009"/>
        <pc:sldMkLst>
          <pc:docMk/>
          <pc:sldMk cId="1372503378" sldId="1851"/>
        </pc:sldMkLst>
      </pc:sldChg>
      <pc:sldChg chg="new del">
        <pc:chgData name="Li Bojie" userId="20e98015b95230ff" providerId="LiveId" clId="{1DB8B157-D7AA-4629-8A9D-F2CF93C5A49D}" dt="2021-07-18T14:42:04.245" v="3120" actId="47"/>
        <pc:sldMkLst>
          <pc:docMk/>
          <pc:sldMk cId="3013614272" sldId="1852"/>
        </pc:sldMkLst>
      </pc:sldChg>
      <pc:sldChg chg="modSp new del mod">
        <pc:chgData name="Li Bojie" userId="20e98015b95230ff" providerId="LiveId" clId="{1DB8B157-D7AA-4629-8A9D-F2CF93C5A49D}" dt="2021-07-18T14:42:44.034" v="3126" actId="47"/>
        <pc:sldMkLst>
          <pc:docMk/>
          <pc:sldMk cId="594468937" sldId="1853"/>
        </pc:sldMkLst>
        <pc:spChg chg="mod">
          <ac:chgData name="Li Bojie" userId="20e98015b95230ff" providerId="LiveId" clId="{1DB8B157-D7AA-4629-8A9D-F2CF93C5A49D}" dt="2021-07-18T14:41:59.946" v="3119" actId="20577"/>
          <ac:spMkLst>
            <pc:docMk/>
            <pc:sldMk cId="594468937" sldId="1853"/>
            <ac:spMk id="3" creationId="{6A456B26-4B0D-4685-86E9-565265A082BA}"/>
          </ac:spMkLst>
        </pc:spChg>
      </pc:sldChg>
      <pc:sldChg chg="modSp add mod">
        <pc:chgData name="Li Bojie" userId="20e98015b95230ff" providerId="LiveId" clId="{1DB8B157-D7AA-4629-8A9D-F2CF93C5A49D}" dt="2021-07-21T16:13:53.249" v="4945"/>
        <pc:sldMkLst>
          <pc:docMk/>
          <pc:sldMk cId="1666660548" sldId="1854"/>
        </pc:sldMkLst>
        <pc:spChg chg="mod">
          <ac:chgData name="Li Bojie" userId="20e98015b95230ff" providerId="LiveId" clId="{1DB8B157-D7AA-4629-8A9D-F2CF93C5A49D}" dt="2021-07-21T16:13:53.249" v="4945"/>
          <ac:spMkLst>
            <pc:docMk/>
            <pc:sldMk cId="1666660548" sldId="1854"/>
            <ac:spMk id="3" creationId="{393C3CE0-1FCB-4C6A-B71C-356921D4AC5A}"/>
          </ac:spMkLst>
        </pc:spChg>
      </pc:sldChg>
      <pc:sldChg chg="modSp add del mod">
        <pc:chgData name="Li Bojie" userId="20e98015b95230ff" providerId="LiveId" clId="{1DB8B157-D7AA-4629-8A9D-F2CF93C5A49D}" dt="2021-07-18T14:42:41.548" v="3124"/>
        <pc:sldMkLst>
          <pc:docMk/>
          <pc:sldMk cId="1795968314" sldId="1854"/>
        </pc:sldMkLst>
        <pc:spChg chg="mod">
          <ac:chgData name="Li Bojie" userId="20e98015b95230ff" providerId="LiveId" clId="{1DB8B157-D7AA-4629-8A9D-F2CF93C5A49D}" dt="2021-07-18T14:42:41.548" v="3124"/>
          <ac:spMkLst>
            <pc:docMk/>
            <pc:sldMk cId="1795968314" sldId="1854"/>
            <ac:spMk id="3" creationId="{393C3CE0-1FCB-4C6A-B71C-356921D4AC5A}"/>
          </ac:spMkLst>
        </pc:spChg>
      </pc:sldChg>
      <pc:sldChg chg="addSp delSp modSp new mod">
        <pc:chgData name="Li Bojie" userId="20e98015b95230ff" providerId="LiveId" clId="{1DB8B157-D7AA-4629-8A9D-F2CF93C5A49D}" dt="2021-07-22T15:33:37.399" v="6344" actId="20577"/>
        <pc:sldMkLst>
          <pc:docMk/>
          <pc:sldMk cId="715761618" sldId="1855"/>
        </pc:sldMkLst>
        <pc:spChg chg="mod">
          <ac:chgData name="Li Bojie" userId="20e98015b95230ff" providerId="LiveId" clId="{1DB8B157-D7AA-4629-8A9D-F2CF93C5A49D}" dt="2021-07-21T16:16:10.871" v="4994" actId="20577"/>
          <ac:spMkLst>
            <pc:docMk/>
            <pc:sldMk cId="715761618" sldId="1855"/>
            <ac:spMk id="2" creationId="{0F347601-C9D6-4016-8C6B-A3C48A7529B7}"/>
          </ac:spMkLst>
        </pc:spChg>
        <pc:spChg chg="del mod">
          <ac:chgData name="Li Bojie" userId="20e98015b95230ff" providerId="LiveId" clId="{1DB8B157-D7AA-4629-8A9D-F2CF93C5A49D}" dt="2021-07-22T15:22:01.679" v="5934" actId="478"/>
          <ac:spMkLst>
            <pc:docMk/>
            <pc:sldMk cId="715761618" sldId="1855"/>
            <ac:spMk id="3" creationId="{A889DAF4-6952-4989-B38E-6C1F6F2B457D}"/>
          </ac:spMkLst>
        </pc:spChg>
        <pc:spChg chg="add mod">
          <ac:chgData name="Li Bojie" userId="20e98015b95230ff" providerId="LiveId" clId="{1DB8B157-D7AA-4629-8A9D-F2CF93C5A49D}" dt="2021-07-22T15:22:13.560" v="5986" actId="1035"/>
          <ac:spMkLst>
            <pc:docMk/>
            <pc:sldMk cId="715761618" sldId="1855"/>
            <ac:spMk id="4" creationId="{D1006914-C68D-4DA2-97F7-B4B5808B98DF}"/>
          </ac:spMkLst>
        </pc:spChg>
        <pc:spChg chg="add mod">
          <ac:chgData name="Li Bojie" userId="20e98015b95230ff" providerId="LiveId" clId="{1DB8B157-D7AA-4629-8A9D-F2CF93C5A49D}" dt="2021-07-22T15:22:13.560" v="5986" actId="1035"/>
          <ac:spMkLst>
            <pc:docMk/>
            <pc:sldMk cId="715761618" sldId="1855"/>
            <ac:spMk id="5" creationId="{A124ACD7-63E8-4DD2-942A-CC831DDB8693}"/>
          </ac:spMkLst>
        </pc:spChg>
        <pc:spChg chg="add mod">
          <ac:chgData name="Li Bojie" userId="20e98015b95230ff" providerId="LiveId" clId="{1DB8B157-D7AA-4629-8A9D-F2CF93C5A49D}" dt="2021-07-22T15:22:13.560" v="5986" actId="1035"/>
          <ac:spMkLst>
            <pc:docMk/>
            <pc:sldMk cId="715761618" sldId="1855"/>
            <ac:spMk id="6" creationId="{7C060121-9D16-48CB-A304-6AC23ACABA19}"/>
          </ac:spMkLst>
        </pc:spChg>
        <pc:spChg chg="add mod">
          <ac:chgData name="Li Bojie" userId="20e98015b95230ff" providerId="LiveId" clId="{1DB8B157-D7AA-4629-8A9D-F2CF93C5A49D}" dt="2021-07-22T15:23:16.791" v="6024" actId="1076"/>
          <ac:spMkLst>
            <pc:docMk/>
            <pc:sldMk cId="715761618" sldId="1855"/>
            <ac:spMk id="16" creationId="{69723BA3-CB6E-4F8E-8553-11DAF5AC54E5}"/>
          </ac:spMkLst>
        </pc:spChg>
        <pc:spChg chg="add mod">
          <ac:chgData name="Li Bojie" userId="20e98015b95230ff" providerId="LiveId" clId="{1DB8B157-D7AA-4629-8A9D-F2CF93C5A49D}" dt="2021-07-22T15:22:25.451" v="6006" actId="1038"/>
          <ac:spMkLst>
            <pc:docMk/>
            <pc:sldMk cId="715761618" sldId="1855"/>
            <ac:spMk id="18" creationId="{3FF14FC9-E1A0-4FED-9C78-478DE8E0943D}"/>
          </ac:spMkLst>
        </pc:spChg>
        <pc:spChg chg="add mod">
          <ac:chgData name="Li Bojie" userId="20e98015b95230ff" providerId="LiveId" clId="{1DB8B157-D7AA-4629-8A9D-F2CF93C5A49D}" dt="2021-07-22T15:22:25.451" v="6006" actId="1038"/>
          <ac:spMkLst>
            <pc:docMk/>
            <pc:sldMk cId="715761618" sldId="1855"/>
            <ac:spMk id="21" creationId="{182DAC74-B751-4DC1-AB4B-C6EF32362462}"/>
          </ac:spMkLst>
        </pc:spChg>
        <pc:spChg chg="add del mod">
          <ac:chgData name="Li Bojie" userId="20e98015b95230ff" providerId="LiveId" clId="{1DB8B157-D7AA-4629-8A9D-F2CF93C5A49D}" dt="2021-07-22T15:22:05.193" v="5935" actId="478"/>
          <ac:spMkLst>
            <pc:docMk/>
            <pc:sldMk cId="715761618" sldId="1855"/>
            <ac:spMk id="23" creationId="{546753BF-F1A6-48F9-95F3-BC3C68D10C6F}"/>
          </ac:spMkLst>
        </pc:spChg>
        <pc:spChg chg="add mod">
          <ac:chgData name="Li Bojie" userId="20e98015b95230ff" providerId="LiveId" clId="{1DB8B157-D7AA-4629-8A9D-F2CF93C5A49D}" dt="2021-07-22T15:22:59.654" v="6020" actId="14100"/>
          <ac:spMkLst>
            <pc:docMk/>
            <pc:sldMk cId="715761618" sldId="1855"/>
            <ac:spMk id="24" creationId="{E6083552-CFBC-489B-807E-B46571C26DAF}"/>
          </ac:spMkLst>
        </pc:spChg>
        <pc:spChg chg="add mod">
          <ac:chgData name="Li Bojie" userId="20e98015b95230ff" providerId="LiveId" clId="{1DB8B157-D7AA-4629-8A9D-F2CF93C5A49D}" dt="2021-07-22T15:24:11.505" v="6037" actId="207"/>
          <ac:spMkLst>
            <pc:docMk/>
            <pc:sldMk cId="715761618" sldId="1855"/>
            <ac:spMk id="31" creationId="{FC06C840-4F3E-4C3F-8600-5E2B648C17A4}"/>
          </ac:spMkLst>
        </pc:spChg>
        <pc:spChg chg="add mod">
          <ac:chgData name="Li Bojie" userId="20e98015b95230ff" providerId="LiveId" clId="{1DB8B157-D7AA-4629-8A9D-F2CF93C5A49D}" dt="2021-07-22T15:24:47.879" v="6040" actId="14100"/>
          <ac:spMkLst>
            <pc:docMk/>
            <pc:sldMk cId="715761618" sldId="1855"/>
            <ac:spMk id="32" creationId="{6D1CD84D-3B5B-406A-AAFA-D926E4AEAC0A}"/>
          </ac:spMkLst>
        </pc:spChg>
        <pc:spChg chg="add mod">
          <ac:chgData name="Li Bojie" userId="20e98015b95230ff" providerId="LiveId" clId="{1DB8B157-D7AA-4629-8A9D-F2CF93C5A49D}" dt="2021-07-22T15:25:01.117" v="6042" actId="1076"/>
          <ac:spMkLst>
            <pc:docMk/>
            <pc:sldMk cId="715761618" sldId="1855"/>
            <ac:spMk id="33" creationId="{5F91189E-0AD5-4EEB-B21C-973366C6AE97}"/>
          </ac:spMkLst>
        </pc:spChg>
        <pc:spChg chg="add mod">
          <ac:chgData name="Li Bojie" userId="20e98015b95230ff" providerId="LiveId" clId="{1DB8B157-D7AA-4629-8A9D-F2CF93C5A49D}" dt="2021-07-22T15:25:01.117" v="6042" actId="1076"/>
          <ac:spMkLst>
            <pc:docMk/>
            <pc:sldMk cId="715761618" sldId="1855"/>
            <ac:spMk id="34" creationId="{388D02DC-C722-4C11-84BD-A2279E1DC359}"/>
          </ac:spMkLst>
        </pc:spChg>
        <pc:spChg chg="add mod">
          <ac:chgData name="Li Bojie" userId="20e98015b95230ff" providerId="LiveId" clId="{1DB8B157-D7AA-4629-8A9D-F2CF93C5A49D}" dt="2021-07-22T15:25:01.117" v="6042" actId="1076"/>
          <ac:spMkLst>
            <pc:docMk/>
            <pc:sldMk cId="715761618" sldId="1855"/>
            <ac:spMk id="35" creationId="{A63ABDFC-A14D-4737-9297-D84173CB4DDD}"/>
          </ac:spMkLst>
        </pc:spChg>
        <pc:spChg chg="add mod">
          <ac:chgData name="Li Bojie" userId="20e98015b95230ff" providerId="LiveId" clId="{1DB8B157-D7AA-4629-8A9D-F2CF93C5A49D}" dt="2021-07-22T15:25:14.443" v="6046" actId="1076"/>
          <ac:spMkLst>
            <pc:docMk/>
            <pc:sldMk cId="715761618" sldId="1855"/>
            <ac:spMk id="41" creationId="{0BB404A7-995E-4CB0-AA2F-FAC53CEAFE2B}"/>
          </ac:spMkLst>
        </pc:spChg>
        <pc:spChg chg="add mod">
          <ac:chgData name="Li Bojie" userId="20e98015b95230ff" providerId="LiveId" clId="{1DB8B157-D7AA-4629-8A9D-F2CF93C5A49D}" dt="2021-07-22T15:25:01.117" v="6042" actId="1076"/>
          <ac:spMkLst>
            <pc:docMk/>
            <pc:sldMk cId="715761618" sldId="1855"/>
            <ac:spMk id="43" creationId="{2F24A5CD-1DB7-41C3-B634-0DB9DC2FD8DC}"/>
          </ac:spMkLst>
        </pc:spChg>
        <pc:spChg chg="add mod">
          <ac:chgData name="Li Bojie" userId="20e98015b95230ff" providerId="LiveId" clId="{1DB8B157-D7AA-4629-8A9D-F2CF93C5A49D}" dt="2021-07-22T15:25:01.117" v="6042" actId="1076"/>
          <ac:spMkLst>
            <pc:docMk/>
            <pc:sldMk cId="715761618" sldId="1855"/>
            <ac:spMk id="45" creationId="{40280EF5-94F5-40C8-821A-63D8D290FDE0}"/>
          </ac:spMkLst>
        </pc:spChg>
        <pc:spChg chg="add del mod">
          <ac:chgData name="Li Bojie" userId="20e98015b95230ff" providerId="LiveId" clId="{1DB8B157-D7AA-4629-8A9D-F2CF93C5A49D}" dt="2021-07-22T15:25:04.077" v="6043" actId="478"/>
          <ac:spMkLst>
            <pc:docMk/>
            <pc:sldMk cId="715761618" sldId="1855"/>
            <ac:spMk id="46" creationId="{A72DE270-9030-4296-BC1D-C6D260B35C2F}"/>
          </ac:spMkLst>
        </pc:spChg>
        <pc:spChg chg="add del mod">
          <ac:chgData name="Li Bojie" userId="20e98015b95230ff" providerId="LiveId" clId="{1DB8B157-D7AA-4629-8A9D-F2CF93C5A49D}" dt="2021-07-22T15:25:08.312" v="6045" actId="478"/>
          <ac:spMkLst>
            <pc:docMk/>
            <pc:sldMk cId="715761618" sldId="1855"/>
            <ac:spMk id="48" creationId="{AA6F23C1-118A-479F-8CEB-850B051F5E8D}"/>
          </ac:spMkLst>
        </pc:spChg>
        <pc:spChg chg="add mod">
          <ac:chgData name="Li Bojie" userId="20e98015b95230ff" providerId="LiveId" clId="{1DB8B157-D7AA-4629-8A9D-F2CF93C5A49D}" dt="2021-07-22T15:33:37.399" v="6344" actId="20577"/>
          <ac:spMkLst>
            <pc:docMk/>
            <pc:sldMk cId="715761618" sldId="1855"/>
            <ac:spMk id="50" creationId="{B97CE613-86DD-4DEF-A33C-7691EEC6E3B1}"/>
          </ac:spMkLst>
        </pc:spChg>
        <pc:spChg chg="add mod">
          <ac:chgData name="Li Bojie" userId="20e98015b95230ff" providerId="LiveId" clId="{1DB8B157-D7AA-4629-8A9D-F2CF93C5A49D}" dt="2021-07-22T15:31:06.723" v="6125" actId="207"/>
          <ac:spMkLst>
            <pc:docMk/>
            <pc:sldMk cId="715761618" sldId="1855"/>
            <ac:spMk id="51" creationId="{12F3B69D-D598-408D-A390-8ABFBE659731}"/>
          </ac:spMkLst>
        </pc:spChg>
        <pc:cxnChg chg="add mod">
          <ac:chgData name="Li Bojie" userId="20e98015b95230ff" providerId="LiveId" clId="{1DB8B157-D7AA-4629-8A9D-F2CF93C5A49D}" dt="2021-07-22T15:22:13.560" v="5986" actId="1035"/>
          <ac:cxnSpMkLst>
            <pc:docMk/>
            <pc:sldMk cId="715761618" sldId="1855"/>
            <ac:cxnSpMk id="8" creationId="{15F734B0-7159-49D5-BF2E-6F480311D1BE}"/>
          </ac:cxnSpMkLst>
        </pc:cxnChg>
        <pc:cxnChg chg="add mod">
          <ac:chgData name="Li Bojie" userId="20e98015b95230ff" providerId="LiveId" clId="{1DB8B157-D7AA-4629-8A9D-F2CF93C5A49D}" dt="2021-07-22T15:22:13.560" v="5986" actId="1035"/>
          <ac:cxnSpMkLst>
            <pc:docMk/>
            <pc:sldMk cId="715761618" sldId="1855"/>
            <ac:cxnSpMk id="10" creationId="{012AD64A-BB27-4226-B361-39272CE8296C}"/>
          </ac:cxnSpMkLst>
        </pc:cxnChg>
        <pc:cxnChg chg="add mod">
          <ac:chgData name="Li Bojie" userId="20e98015b95230ff" providerId="LiveId" clId="{1DB8B157-D7AA-4629-8A9D-F2CF93C5A49D}" dt="2021-07-22T15:22:13.560" v="5986" actId="1035"/>
          <ac:cxnSpMkLst>
            <pc:docMk/>
            <pc:sldMk cId="715761618" sldId="1855"/>
            <ac:cxnSpMk id="11" creationId="{E5A20DDC-4200-45B6-ACB8-66A174037B32}"/>
          </ac:cxnSpMkLst>
        </pc:cxnChg>
        <pc:cxnChg chg="add mod">
          <ac:chgData name="Li Bojie" userId="20e98015b95230ff" providerId="LiveId" clId="{1DB8B157-D7AA-4629-8A9D-F2CF93C5A49D}" dt="2021-07-22T15:22:13.560" v="5986" actId="1035"/>
          <ac:cxnSpMkLst>
            <pc:docMk/>
            <pc:sldMk cId="715761618" sldId="1855"/>
            <ac:cxnSpMk id="12" creationId="{1545E3A8-CB17-4ED8-8A92-3528134BF574}"/>
          </ac:cxnSpMkLst>
        </pc:cxnChg>
        <pc:cxnChg chg="add mod">
          <ac:chgData name="Li Bojie" userId="20e98015b95230ff" providerId="LiveId" clId="{1DB8B157-D7AA-4629-8A9D-F2CF93C5A49D}" dt="2021-07-22T15:23:51.349" v="6028" actId="208"/>
          <ac:cxnSpMkLst>
            <pc:docMk/>
            <pc:sldMk cId="715761618" sldId="1855"/>
            <ac:cxnSpMk id="14" creationId="{805F86CF-482D-45CA-8896-A28EAE8F3EB1}"/>
          </ac:cxnSpMkLst>
        </pc:cxnChg>
        <pc:cxnChg chg="add mod">
          <ac:chgData name="Li Bojie" userId="20e98015b95230ff" providerId="LiveId" clId="{1DB8B157-D7AA-4629-8A9D-F2CF93C5A49D}" dt="2021-07-22T15:22:25.451" v="6006" actId="1038"/>
          <ac:cxnSpMkLst>
            <pc:docMk/>
            <pc:sldMk cId="715761618" sldId="1855"/>
            <ac:cxnSpMk id="17" creationId="{7E767AD8-5BF6-4D54-A5AD-D15E335121BC}"/>
          </ac:cxnSpMkLst>
        </pc:cxnChg>
        <pc:cxnChg chg="add mod">
          <ac:chgData name="Li Bojie" userId="20e98015b95230ff" providerId="LiveId" clId="{1DB8B157-D7AA-4629-8A9D-F2CF93C5A49D}" dt="2021-07-22T15:22:25.451" v="6006" actId="1038"/>
          <ac:cxnSpMkLst>
            <pc:docMk/>
            <pc:sldMk cId="715761618" sldId="1855"/>
            <ac:cxnSpMk id="19" creationId="{83B8669B-0B4E-4B3E-BEF8-B0B87677AD21}"/>
          </ac:cxnSpMkLst>
        </pc:cxnChg>
        <pc:cxnChg chg="add mod">
          <ac:chgData name="Li Bojie" userId="20e98015b95230ff" providerId="LiveId" clId="{1DB8B157-D7AA-4629-8A9D-F2CF93C5A49D}" dt="2021-07-22T15:23:31.747" v="6027" actId="14100"/>
          <ac:cxnSpMkLst>
            <pc:docMk/>
            <pc:sldMk cId="715761618" sldId="1855"/>
            <ac:cxnSpMk id="28" creationId="{F0E002AE-7425-4A94-BA28-E6F7E5EC0712}"/>
          </ac:cxnSpMkLst>
        </pc:cxnChg>
        <pc:cxnChg chg="add mod">
          <ac:chgData name="Li Bojie" userId="20e98015b95230ff" providerId="LiveId" clId="{1DB8B157-D7AA-4629-8A9D-F2CF93C5A49D}" dt="2021-07-22T15:25:01.117" v="6042" actId="1076"/>
          <ac:cxnSpMkLst>
            <pc:docMk/>
            <pc:sldMk cId="715761618" sldId="1855"/>
            <ac:cxnSpMk id="36" creationId="{9CF9C236-DBA6-461F-8691-189F41F7E4BE}"/>
          </ac:cxnSpMkLst>
        </pc:cxnChg>
        <pc:cxnChg chg="add mod">
          <ac:chgData name="Li Bojie" userId="20e98015b95230ff" providerId="LiveId" clId="{1DB8B157-D7AA-4629-8A9D-F2CF93C5A49D}" dt="2021-07-22T15:25:01.117" v="6042" actId="1076"/>
          <ac:cxnSpMkLst>
            <pc:docMk/>
            <pc:sldMk cId="715761618" sldId="1855"/>
            <ac:cxnSpMk id="37" creationId="{6E3BD15C-2BB6-42C5-88FB-387CD9FBD04B}"/>
          </ac:cxnSpMkLst>
        </pc:cxnChg>
        <pc:cxnChg chg="add mod">
          <ac:chgData name="Li Bojie" userId="20e98015b95230ff" providerId="LiveId" clId="{1DB8B157-D7AA-4629-8A9D-F2CF93C5A49D}" dt="2021-07-22T15:25:01.117" v="6042" actId="1076"/>
          <ac:cxnSpMkLst>
            <pc:docMk/>
            <pc:sldMk cId="715761618" sldId="1855"/>
            <ac:cxnSpMk id="38" creationId="{205E1768-CE00-44DD-888B-889EE2FD17F2}"/>
          </ac:cxnSpMkLst>
        </pc:cxnChg>
        <pc:cxnChg chg="add mod">
          <ac:chgData name="Li Bojie" userId="20e98015b95230ff" providerId="LiveId" clId="{1DB8B157-D7AA-4629-8A9D-F2CF93C5A49D}" dt="2021-07-22T15:25:01.117" v="6042" actId="1076"/>
          <ac:cxnSpMkLst>
            <pc:docMk/>
            <pc:sldMk cId="715761618" sldId="1855"/>
            <ac:cxnSpMk id="39" creationId="{EBB3BA2D-862F-4DA9-9942-9C44EF02A4E5}"/>
          </ac:cxnSpMkLst>
        </pc:cxnChg>
        <pc:cxnChg chg="add del mod">
          <ac:chgData name="Li Bojie" userId="20e98015b95230ff" providerId="LiveId" clId="{1DB8B157-D7AA-4629-8A9D-F2CF93C5A49D}" dt="2021-07-22T15:25:05.983" v="6044" actId="478"/>
          <ac:cxnSpMkLst>
            <pc:docMk/>
            <pc:sldMk cId="715761618" sldId="1855"/>
            <ac:cxnSpMk id="40" creationId="{A853049B-CD81-444A-936C-C800B0C4C236}"/>
          </ac:cxnSpMkLst>
        </pc:cxnChg>
        <pc:cxnChg chg="add mod">
          <ac:chgData name="Li Bojie" userId="20e98015b95230ff" providerId="LiveId" clId="{1DB8B157-D7AA-4629-8A9D-F2CF93C5A49D}" dt="2021-07-22T15:25:01.117" v="6042" actId="1076"/>
          <ac:cxnSpMkLst>
            <pc:docMk/>
            <pc:sldMk cId="715761618" sldId="1855"/>
            <ac:cxnSpMk id="42" creationId="{4FD03C78-50CB-4ECB-A644-8E92C2B43E74}"/>
          </ac:cxnSpMkLst>
        </pc:cxnChg>
        <pc:cxnChg chg="add mod">
          <ac:chgData name="Li Bojie" userId="20e98015b95230ff" providerId="LiveId" clId="{1DB8B157-D7AA-4629-8A9D-F2CF93C5A49D}" dt="2021-07-22T15:25:01.117" v="6042" actId="1076"/>
          <ac:cxnSpMkLst>
            <pc:docMk/>
            <pc:sldMk cId="715761618" sldId="1855"/>
            <ac:cxnSpMk id="44" creationId="{67D9BADA-6BE7-4CC2-B59C-4BEDEEA3AC10}"/>
          </ac:cxnSpMkLst>
        </pc:cxnChg>
        <pc:cxnChg chg="add mod">
          <ac:chgData name="Li Bojie" userId="20e98015b95230ff" providerId="LiveId" clId="{1DB8B157-D7AA-4629-8A9D-F2CF93C5A49D}" dt="2021-07-22T15:25:04.077" v="6043" actId="478"/>
          <ac:cxnSpMkLst>
            <pc:docMk/>
            <pc:sldMk cId="715761618" sldId="1855"/>
            <ac:cxnSpMk id="47" creationId="{680ADC08-075D-4D92-965C-2B471A63165A}"/>
          </ac:cxnSpMkLst>
        </pc:cxnChg>
      </pc:sldChg>
      <pc:sldChg chg="addSp delSp modSp add mod">
        <pc:chgData name="Li Bojie" userId="20e98015b95230ff" providerId="LiveId" clId="{1DB8B157-D7AA-4629-8A9D-F2CF93C5A49D}" dt="2021-07-21T13:32:33.916" v="4033" actId="207"/>
        <pc:sldMkLst>
          <pc:docMk/>
          <pc:sldMk cId="3053284861" sldId="1856"/>
        </pc:sldMkLst>
        <pc:spChg chg="mod">
          <ac:chgData name="Li Bojie" userId="20e98015b95230ff" providerId="LiveId" clId="{1DB8B157-D7AA-4629-8A9D-F2CF93C5A49D}" dt="2021-07-21T13:30:42.995" v="3834"/>
          <ac:spMkLst>
            <pc:docMk/>
            <pc:sldMk cId="3053284861" sldId="1856"/>
            <ac:spMk id="3" creationId="{D9289F4E-006D-2F4B-9164-2B78FE3F9404}"/>
          </ac:spMkLst>
        </pc:spChg>
        <pc:spChg chg="mod">
          <ac:chgData name="Li Bojie" userId="20e98015b95230ff" providerId="LiveId" clId="{1DB8B157-D7AA-4629-8A9D-F2CF93C5A49D}" dt="2021-07-21T13:31:25.653" v="3911" actId="1035"/>
          <ac:spMkLst>
            <pc:docMk/>
            <pc:sldMk cId="3053284861" sldId="1856"/>
            <ac:spMk id="4" creationId="{905C9FF7-3B53-2041-8519-491652627DED}"/>
          </ac:spMkLst>
        </pc:spChg>
        <pc:spChg chg="mod">
          <ac:chgData name="Li Bojie" userId="20e98015b95230ff" providerId="LiveId" clId="{1DB8B157-D7AA-4629-8A9D-F2CF93C5A49D}" dt="2021-07-21T13:31:25.653" v="3911" actId="1035"/>
          <ac:spMkLst>
            <pc:docMk/>
            <pc:sldMk cId="3053284861" sldId="1856"/>
            <ac:spMk id="5" creationId="{BFD6CDE7-F92D-C640-83A4-FB56E578E332}"/>
          </ac:spMkLst>
        </pc:spChg>
        <pc:spChg chg="add del mod">
          <ac:chgData name="Li Bojie" userId="20e98015b95230ff" providerId="LiveId" clId="{1DB8B157-D7AA-4629-8A9D-F2CF93C5A49D}" dt="2021-07-21T13:30:48.163" v="3836" actId="478"/>
          <ac:spMkLst>
            <pc:docMk/>
            <pc:sldMk cId="3053284861" sldId="1856"/>
            <ac:spMk id="6" creationId="{A25A3999-0368-4BD8-85D5-E9A1796EAD5F}"/>
          </ac:spMkLst>
        </pc:spChg>
        <pc:spChg chg="mod">
          <ac:chgData name="Li Bojie" userId="20e98015b95230ff" providerId="LiveId" clId="{1DB8B157-D7AA-4629-8A9D-F2CF93C5A49D}" dt="2021-07-21T13:31:25.653" v="3911" actId="1035"/>
          <ac:spMkLst>
            <pc:docMk/>
            <pc:sldMk cId="3053284861" sldId="1856"/>
            <ac:spMk id="7" creationId="{15986492-92BA-5842-A996-29C8EA285428}"/>
          </ac:spMkLst>
        </pc:spChg>
        <pc:spChg chg="mod">
          <ac:chgData name="Li Bojie" userId="20e98015b95230ff" providerId="LiveId" clId="{1DB8B157-D7AA-4629-8A9D-F2CF93C5A49D}" dt="2021-07-21T13:31:25.653" v="3911" actId="1035"/>
          <ac:spMkLst>
            <pc:docMk/>
            <pc:sldMk cId="3053284861" sldId="1856"/>
            <ac:spMk id="8" creationId="{D3C9FF0F-515D-EE43-8B77-DFABCE69CCCE}"/>
          </ac:spMkLst>
        </pc:spChg>
        <pc:spChg chg="mod">
          <ac:chgData name="Li Bojie" userId="20e98015b95230ff" providerId="LiveId" clId="{1DB8B157-D7AA-4629-8A9D-F2CF93C5A49D}" dt="2021-07-21T13:31:25.653" v="3911" actId="1035"/>
          <ac:spMkLst>
            <pc:docMk/>
            <pc:sldMk cId="3053284861" sldId="1856"/>
            <ac:spMk id="9" creationId="{117DA17E-7387-024D-B62A-6A95652C63F6}"/>
          </ac:spMkLst>
        </pc:spChg>
        <pc:spChg chg="mod">
          <ac:chgData name="Li Bojie" userId="20e98015b95230ff" providerId="LiveId" clId="{1DB8B157-D7AA-4629-8A9D-F2CF93C5A49D}" dt="2021-07-21T13:31:25.653" v="3911" actId="1035"/>
          <ac:spMkLst>
            <pc:docMk/>
            <pc:sldMk cId="3053284861" sldId="1856"/>
            <ac:spMk id="10" creationId="{0ADCF1B6-4885-3249-BB20-3ECAB5634B0C}"/>
          </ac:spMkLst>
        </pc:spChg>
        <pc:spChg chg="mod">
          <ac:chgData name="Li Bojie" userId="20e98015b95230ff" providerId="LiveId" clId="{1DB8B157-D7AA-4629-8A9D-F2CF93C5A49D}" dt="2021-07-21T13:31:25.653" v="3911" actId="1035"/>
          <ac:spMkLst>
            <pc:docMk/>
            <pc:sldMk cId="3053284861" sldId="1856"/>
            <ac:spMk id="11" creationId="{E9240595-49BB-4043-BA08-23736981EAE0}"/>
          </ac:spMkLst>
        </pc:spChg>
        <pc:spChg chg="mod">
          <ac:chgData name="Li Bojie" userId="20e98015b95230ff" providerId="LiveId" clId="{1DB8B157-D7AA-4629-8A9D-F2CF93C5A49D}" dt="2021-07-21T13:31:25.653" v="3911" actId="1035"/>
          <ac:spMkLst>
            <pc:docMk/>
            <pc:sldMk cId="3053284861" sldId="1856"/>
            <ac:spMk id="12" creationId="{7DBA8945-18E5-CF43-89C1-16F6EF9F6A9A}"/>
          </ac:spMkLst>
        </pc:spChg>
        <pc:spChg chg="del">
          <ac:chgData name="Li Bojie" userId="20e98015b95230ff" providerId="LiveId" clId="{1DB8B157-D7AA-4629-8A9D-F2CF93C5A49D}" dt="2021-07-21T13:30:44.922" v="3835" actId="478"/>
          <ac:spMkLst>
            <pc:docMk/>
            <pc:sldMk cId="3053284861" sldId="1856"/>
            <ac:spMk id="18" creationId="{5A3B53CB-C4AE-054D-92B8-F3A21D86049D}"/>
          </ac:spMkLst>
        </pc:spChg>
        <pc:spChg chg="del">
          <ac:chgData name="Li Bojie" userId="20e98015b95230ff" providerId="LiveId" clId="{1DB8B157-D7AA-4629-8A9D-F2CF93C5A49D}" dt="2021-07-21T13:31:10.457" v="3837" actId="478"/>
          <ac:spMkLst>
            <pc:docMk/>
            <pc:sldMk cId="3053284861" sldId="1856"/>
            <ac:spMk id="44" creationId="{F34156AB-5A69-B944-850B-F9A3808556F4}"/>
          </ac:spMkLst>
        </pc:spChg>
        <pc:spChg chg="del">
          <ac:chgData name="Li Bojie" userId="20e98015b95230ff" providerId="LiveId" clId="{1DB8B157-D7AA-4629-8A9D-F2CF93C5A49D}" dt="2021-07-21T13:31:10.457" v="3837" actId="478"/>
          <ac:spMkLst>
            <pc:docMk/>
            <pc:sldMk cId="3053284861" sldId="1856"/>
            <ac:spMk id="45" creationId="{6D7517C6-615C-664D-A56B-ADA77F96F718}"/>
          </ac:spMkLst>
        </pc:spChg>
        <pc:spChg chg="mod">
          <ac:chgData name="Li Bojie" userId="20e98015b95230ff" providerId="LiveId" clId="{1DB8B157-D7AA-4629-8A9D-F2CF93C5A49D}" dt="2021-07-21T13:31:25.653" v="3911" actId="1035"/>
          <ac:spMkLst>
            <pc:docMk/>
            <pc:sldMk cId="3053284861" sldId="1856"/>
            <ac:spMk id="51" creationId="{44A385C2-4B96-A24A-B3B5-84ADEBD3ACE5}"/>
          </ac:spMkLst>
        </pc:spChg>
        <pc:spChg chg="mod">
          <ac:chgData name="Li Bojie" userId="20e98015b95230ff" providerId="LiveId" clId="{1DB8B157-D7AA-4629-8A9D-F2CF93C5A49D}" dt="2021-07-21T13:31:25.653" v="3911" actId="1035"/>
          <ac:spMkLst>
            <pc:docMk/>
            <pc:sldMk cId="3053284861" sldId="1856"/>
            <ac:spMk id="52" creationId="{8E389DF1-0AFB-D44E-A374-AB588E21C218}"/>
          </ac:spMkLst>
        </pc:spChg>
        <pc:spChg chg="mod">
          <ac:chgData name="Li Bojie" userId="20e98015b95230ff" providerId="LiveId" clId="{1DB8B157-D7AA-4629-8A9D-F2CF93C5A49D}" dt="2021-07-21T13:32:33.916" v="4033" actId="207"/>
          <ac:spMkLst>
            <pc:docMk/>
            <pc:sldMk cId="3053284861" sldId="1856"/>
            <ac:spMk id="53" creationId="{38ED2502-71F1-D549-9C52-0CC195D3A06D}"/>
          </ac:spMkLst>
        </pc:spChg>
        <pc:spChg chg="mod">
          <ac:chgData name="Li Bojie" userId="20e98015b95230ff" providerId="LiveId" clId="{1DB8B157-D7AA-4629-8A9D-F2CF93C5A49D}" dt="2021-07-21T13:31:25.653" v="3911" actId="1035"/>
          <ac:spMkLst>
            <pc:docMk/>
            <pc:sldMk cId="3053284861" sldId="1856"/>
            <ac:spMk id="54" creationId="{D553E9BF-50F8-404C-B769-090B0306FE0F}"/>
          </ac:spMkLst>
        </pc:spChg>
        <pc:spChg chg="mod">
          <ac:chgData name="Li Bojie" userId="20e98015b95230ff" providerId="LiveId" clId="{1DB8B157-D7AA-4629-8A9D-F2CF93C5A49D}" dt="2021-07-21T13:31:25.653" v="3911" actId="1035"/>
          <ac:spMkLst>
            <pc:docMk/>
            <pc:sldMk cId="3053284861" sldId="1856"/>
            <ac:spMk id="55" creationId="{E8F7D9E8-C700-2543-8D2A-5E5306836DD7}"/>
          </ac:spMkLst>
        </pc:spChg>
        <pc:spChg chg="mod">
          <ac:chgData name="Li Bojie" userId="20e98015b95230ff" providerId="LiveId" clId="{1DB8B157-D7AA-4629-8A9D-F2CF93C5A49D}" dt="2021-07-21T13:31:25.653" v="3911" actId="1035"/>
          <ac:spMkLst>
            <pc:docMk/>
            <pc:sldMk cId="3053284861" sldId="1856"/>
            <ac:spMk id="61" creationId="{C19623A9-B69F-6046-BEA2-6FEE757271E3}"/>
          </ac:spMkLst>
        </pc:spChg>
        <pc:spChg chg="add mod">
          <ac:chgData name="Li Bojie" userId="20e98015b95230ff" providerId="LiveId" clId="{1DB8B157-D7AA-4629-8A9D-F2CF93C5A49D}" dt="2021-07-21T13:31:25.653" v="3911" actId="1035"/>
          <ac:spMkLst>
            <pc:docMk/>
            <pc:sldMk cId="3053284861" sldId="1856"/>
            <ac:spMk id="62" creationId="{F63CA2BA-34C8-4818-BB33-0A81BC3EB37E}"/>
          </ac:spMkLst>
        </pc:spChg>
        <pc:spChg chg="mod">
          <ac:chgData name="Li Bojie" userId="20e98015b95230ff" providerId="LiveId" clId="{1DB8B157-D7AA-4629-8A9D-F2CF93C5A49D}" dt="2021-07-21T13:31:25.653" v="3911" actId="1035"/>
          <ac:spMkLst>
            <pc:docMk/>
            <pc:sldMk cId="3053284861" sldId="1856"/>
            <ac:spMk id="64" creationId="{AEDA3C78-5DE5-214B-BB7A-3ECEC3B6EEF6}"/>
          </ac:spMkLst>
        </pc:spChg>
        <pc:spChg chg="mod">
          <ac:chgData name="Li Bojie" userId="20e98015b95230ff" providerId="LiveId" clId="{1DB8B157-D7AA-4629-8A9D-F2CF93C5A49D}" dt="2021-07-21T13:31:25.653" v="3911" actId="1035"/>
          <ac:spMkLst>
            <pc:docMk/>
            <pc:sldMk cId="3053284861" sldId="1856"/>
            <ac:spMk id="66" creationId="{C53C2124-4680-8543-A990-DAC44EB84EB4}"/>
          </ac:spMkLst>
        </pc:spChg>
        <pc:spChg chg="mod">
          <ac:chgData name="Li Bojie" userId="20e98015b95230ff" providerId="LiveId" clId="{1DB8B157-D7AA-4629-8A9D-F2CF93C5A49D}" dt="2021-07-21T13:31:25.653" v="3911" actId="1035"/>
          <ac:spMkLst>
            <pc:docMk/>
            <pc:sldMk cId="3053284861" sldId="1856"/>
            <ac:spMk id="67" creationId="{67838F13-62E1-0D4F-80D6-ECA6AE1F73FA}"/>
          </ac:spMkLst>
        </pc:spChg>
        <pc:spChg chg="mod">
          <ac:chgData name="Li Bojie" userId="20e98015b95230ff" providerId="LiveId" clId="{1DB8B157-D7AA-4629-8A9D-F2CF93C5A49D}" dt="2021-07-21T13:31:25.653" v="3911" actId="1035"/>
          <ac:spMkLst>
            <pc:docMk/>
            <pc:sldMk cId="3053284861" sldId="1856"/>
            <ac:spMk id="68" creationId="{4C2A9238-CD6F-7541-8D39-0E6289EF3BC7}"/>
          </ac:spMkLst>
        </pc:spChg>
        <pc:spChg chg="mod">
          <ac:chgData name="Li Bojie" userId="20e98015b95230ff" providerId="LiveId" clId="{1DB8B157-D7AA-4629-8A9D-F2CF93C5A49D}" dt="2021-07-21T13:31:25.653" v="3911" actId="1035"/>
          <ac:spMkLst>
            <pc:docMk/>
            <pc:sldMk cId="3053284861" sldId="1856"/>
            <ac:spMk id="69" creationId="{D2D60FA6-571B-3D4D-930A-16BE34E97042}"/>
          </ac:spMkLst>
        </pc:spChg>
        <pc:spChg chg="mod">
          <ac:chgData name="Li Bojie" userId="20e98015b95230ff" providerId="LiveId" clId="{1DB8B157-D7AA-4629-8A9D-F2CF93C5A49D}" dt="2021-07-21T13:31:25.653" v="3911" actId="1035"/>
          <ac:spMkLst>
            <pc:docMk/>
            <pc:sldMk cId="3053284861" sldId="1856"/>
            <ac:spMk id="72" creationId="{101F3091-32A7-344F-866C-88C4601B0DA7}"/>
          </ac:spMkLst>
        </pc:spChg>
        <pc:spChg chg="mod">
          <ac:chgData name="Li Bojie" userId="20e98015b95230ff" providerId="LiveId" clId="{1DB8B157-D7AA-4629-8A9D-F2CF93C5A49D}" dt="2021-07-21T13:31:11.656" v="3838"/>
          <ac:spMkLst>
            <pc:docMk/>
            <pc:sldMk cId="3053284861" sldId="1856"/>
            <ac:spMk id="73" creationId="{2D9854F4-4374-4104-8B1B-9E83C2F3B503}"/>
          </ac:spMkLst>
        </pc:spChg>
        <pc:spChg chg="mod">
          <ac:chgData name="Li Bojie" userId="20e98015b95230ff" providerId="LiveId" clId="{1DB8B157-D7AA-4629-8A9D-F2CF93C5A49D}" dt="2021-07-21T13:31:11.656" v="3838"/>
          <ac:spMkLst>
            <pc:docMk/>
            <pc:sldMk cId="3053284861" sldId="1856"/>
            <ac:spMk id="74" creationId="{6AE501F3-C53F-488E-B99A-C5384AE9E6CE}"/>
          </ac:spMkLst>
        </pc:spChg>
        <pc:spChg chg="mod">
          <ac:chgData name="Li Bojie" userId="20e98015b95230ff" providerId="LiveId" clId="{1DB8B157-D7AA-4629-8A9D-F2CF93C5A49D}" dt="2021-07-21T13:31:35.291" v="3928" actId="20577"/>
          <ac:spMkLst>
            <pc:docMk/>
            <pc:sldMk cId="3053284861" sldId="1856"/>
            <ac:spMk id="75" creationId="{CB55B93B-5B30-4C6C-B726-97E5F023AB58}"/>
          </ac:spMkLst>
        </pc:spChg>
        <pc:spChg chg="add mod">
          <ac:chgData name="Li Bojie" userId="20e98015b95230ff" providerId="LiveId" clId="{1DB8B157-D7AA-4629-8A9D-F2CF93C5A49D}" dt="2021-07-21T13:32:12.925" v="4014" actId="20577"/>
          <ac:spMkLst>
            <pc:docMk/>
            <pc:sldMk cId="3053284861" sldId="1856"/>
            <ac:spMk id="76" creationId="{F65D148F-B205-497D-BE6B-E86E23A9FA8F}"/>
          </ac:spMkLst>
        </pc:spChg>
        <pc:spChg chg="add mod">
          <ac:chgData name="Li Bojie" userId="20e98015b95230ff" providerId="LiveId" clId="{1DB8B157-D7AA-4629-8A9D-F2CF93C5A49D}" dt="2021-07-21T13:32:23.491" v="4032" actId="14100"/>
          <ac:spMkLst>
            <pc:docMk/>
            <pc:sldMk cId="3053284861" sldId="1856"/>
            <ac:spMk id="77" creationId="{3FB2B15D-20EA-4A05-9497-9BD409EB3992}"/>
          </ac:spMkLst>
        </pc:spChg>
        <pc:spChg chg="mod">
          <ac:chgData name="Li Bojie" userId="20e98015b95230ff" providerId="LiveId" clId="{1DB8B157-D7AA-4629-8A9D-F2CF93C5A49D}" dt="2021-07-21T13:31:25.653" v="3911" actId="1035"/>
          <ac:spMkLst>
            <pc:docMk/>
            <pc:sldMk cId="3053284861" sldId="1856"/>
            <ac:spMk id="91" creationId="{8060A78F-F9AE-0340-958F-E2A7E314E571}"/>
          </ac:spMkLst>
        </pc:spChg>
        <pc:grpChg chg="mod">
          <ac:chgData name="Li Bojie" userId="20e98015b95230ff" providerId="LiveId" clId="{1DB8B157-D7AA-4629-8A9D-F2CF93C5A49D}" dt="2021-07-21T13:31:25.653" v="3911" actId="1035"/>
          <ac:grpSpMkLst>
            <pc:docMk/>
            <pc:sldMk cId="3053284861" sldId="1856"/>
            <ac:grpSpMk id="17" creationId="{FCB3EA65-DAE8-6245-B34F-FE97C0BB1CEA}"/>
          </ac:grpSpMkLst>
        </pc:grpChg>
        <pc:grpChg chg="del">
          <ac:chgData name="Li Bojie" userId="20e98015b95230ff" providerId="LiveId" clId="{1DB8B157-D7AA-4629-8A9D-F2CF93C5A49D}" dt="2021-07-21T13:31:10.457" v="3837" actId="478"/>
          <ac:grpSpMkLst>
            <pc:docMk/>
            <pc:sldMk cId="3053284861" sldId="1856"/>
            <ac:grpSpMk id="46" creationId="{A80CF4A8-6C2B-CC48-96FA-9625E5385504}"/>
          </ac:grpSpMkLst>
        </pc:grpChg>
        <pc:grpChg chg="mod">
          <ac:chgData name="Li Bojie" userId="20e98015b95230ff" providerId="LiveId" clId="{1DB8B157-D7AA-4629-8A9D-F2CF93C5A49D}" dt="2021-07-21T13:31:25.653" v="3911" actId="1035"/>
          <ac:grpSpMkLst>
            <pc:docMk/>
            <pc:sldMk cId="3053284861" sldId="1856"/>
            <ac:grpSpMk id="56" creationId="{0AF0B9F6-3138-0942-886A-0361CCA78FA2}"/>
          </ac:grpSpMkLst>
        </pc:grpChg>
        <pc:grpChg chg="add mod">
          <ac:chgData name="Li Bojie" userId="20e98015b95230ff" providerId="LiveId" clId="{1DB8B157-D7AA-4629-8A9D-F2CF93C5A49D}" dt="2021-07-21T13:31:25.653" v="3911" actId="1035"/>
          <ac:grpSpMkLst>
            <pc:docMk/>
            <pc:sldMk cId="3053284861" sldId="1856"/>
            <ac:grpSpMk id="63" creationId="{070E961C-FA9D-4142-BDDF-4C76D573C228}"/>
          </ac:grpSpMkLst>
        </pc:grpChg>
        <pc:cxnChg chg="mod">
          <ac:chgData name="Li Bojie" userId="20e98015b95230ff" providerId="LiveId" clId="{1DB8B157-D7AA-4629-8A9D-F2CF93C5A49D}" dt="2021-07-21T13:31:25.653" v="3911" actId="1035"/>
          <ac:cxnSpMkLst>
            <pc:docMk/>
            <pc:sldMk cId="3053284861" sldId="1856"/>
            <ac:cxnSpMk id="19" creationId="{2DC9CE9C-1088-B547-8995-208541FB7450}"/>
          </ac:cxnSpMkLst>
        </pc:cxnChg>
        <pc:cxnChg chg="mod">
          <ac:chgData name="Li Bojie" userId="20e98015b95230ff" providerId="LiveId" clId="{1DB8B157-D7AA-4629-8A9D-F2CF93C5A49D}" dt="2021-07-21T13:31:25.653" v="3911" actId="1035"/>
          <ac:cxnSpMkLst>
            <pc:docMk/>
            <pc:sldMk cId="3053284861" sldId="1856"/>
            <ac:cxnSpMk id="21" creationId="{98FBDEC9-D6A6-7244-85BF-C44C65C1B0C0}"/>
          </ac:cxnSpMkLst>
        </pc:cxnChg>
        <pc:cxnChg chg="mod">
          <ac:chgData name="Li Bojie" userId="20e98015b95230ff" providerId="LiveId" clId="{1DB8B157-D7AA-4629-8A9D-F2CF93C5A49D}" dt="2021-07-21T13:31:25.653" v="3911" actId="1035"/>
          <ac:cxnSpMkLst>
            <pc:docMk/>
            <pc:sldMk cId="3053284861" sldId="1856"/>
            <ac:cxnSpMk id="22" creationId="{0BB795A8-561A-E741-AE35-C494BEE0BCA6}"/>
          </ac:cxnSpMkLst>
        </pc:cxnChg>
        <pc:cxnChg chg="mod">
          <ac:chgData name="Li Bojie" userId="20e98015b95230ff" providerId="LiveId" clId="{1DB8B157-D7AA-4629-8A9D-F2CF93C5A49D}" dt="2021-07-21T13:31:25.653" v="3911" actId="1035"/>
          <ac:cxnSpMkLst>
            <pc:docMk/>
            <pc:sldMk cId="3053284861" sldId="1856"/>
            <ac:cxnSpMk id="29" creationId="{C6529C42-4B51-3644-9B1B-35D261011B3F}"/>
          </ac:cxnSpMkLst>
        </pc:cxnChg>
        <pc:cxnChg chg="del mod">
          <ac:chgData name="Li Bojie" userId="20e98015b95230ff" providerId="LiveId" clId="{1DB8B157-D7AA-4629-8A9D-F2CF93C5A49D}" dt="2021-07-21T13:31:10.457" v="3837" actId="478"/>
          <ac:cxnSpMkLst>
            <pc:docMk/>
            <pc:sldMk cId="3053284861" sldId="1856"/>
            <ac:cxnSpMk id="50" creationId="{B4E509BC-43C0-B04B-A360-1D7434145099}"/>
          </ac:cxnSpMkLst>
        </pc:cxnChg>
        <pc:cxnChg chg="mod">
          <ac:chgData name="Li Bojie" userId="20e98015b95230ff" providerId="LiveId" clId="{1DB8B157-D7AA-4629-8A9D-F2CF93C5A49D}" dt="2021-07-21T13:31:25.653" v="3911" actId="1035"/>
          <ac:cxnSpMkLst>
            <pc:docMk/>
            <pc:sldMk cId="3053284861" sldId="1856"/>
            <ac:cxnSpMk id="60" creationId="{FCCB8744-C7A0-F54E-9444-BFF9EDCAFD64}"/>
          </ac:cxnSpMkLst>
        </pc:cxnChg>
        <pc:cxnChg chg="mod">
          <ac:chgData name="Li Bojie" userId="20e98015b95230ff" providerId="LiveId" clId="{1DB8B157-D7AA-4629-8A9D-F2CF93C5A49D}" dt="2021-07-21T13:31:25.653" v="3911" actId="1035"/>
          <ac:cxnSpMkLst>
            <pc:docMk/>
            <pc:sldMk cId="3053284861" sldId="1856"/>
            <ac:cxnSpMk id="65" creationId="{991A14A6-E33E-A444-9165-BAA8DADB5705}"/>
          </ac:cxnSpMkLst>
        </pc:cxnChg>
        <pc:cxnChg chg="mod">
          <ac:chgData name="Li Bojie" userId="20e98015b95230ff" providerId="LiveId" clId="{1DB8B157-D7AA-4629-8A9D-F2CF93C5A49D}" dt="2021-07-21T13:31:25.653" v="3911" actId="1035"/>
          <ac:cxnSpMkLst>
            <pc:docMk/>
            <pc:sldMk cId="3053284861" sldId="1856"/>
            <ac:cxnSpMk id="70" creationId="{463B4EB9-7631-124F-A055-363BEDC24BAF}"/>
          </ac:cxnSpMkLst>
        </pc:cxnChg>
        <pc:cxnChg chg="mod">
          <ac:chgData name="Li Bojie" userId="20e98015b95230ff" providerId="LiveId" clId="{1DB8B157-D7AA-4629-8A9D-F2CF93C5A49D}" dt="2021-07-21T13:31:25.653" v="3911" actId="1035"/>
          <ac:cxnSpMkLst>
            <pc:docMk/>
            <pc:sldMk cId="3053284861" sldId="1856"/>
            <ac:cxnSpMk id="71" creationId="{C111CDC0-B74F-3D4B-86E9-D99CBDD98637}"/>
          </ac:cxnSpMkLst>
        </pc:cxnChg>
        <pc:cxnChg chg="add mod">
          <ac:chgData name="Li Bojie" userId="20e98015b95230ff" providerId="LiveId" clId="{1DB8B157-D7AA-4629-8A9D-F2CF93C5A49D}" dt="2021-07-21T13:32:23.491" v="4032" actId="14100"/>
          <ac:cxnSpMkLst>
            <pc:docMk/>
            <pc:sldMk cId="3053284861" sldId="1856"/>
            <ac:cxnSpMk id="78" creationId="{59C93ED0-7E7D-4B86-8514-DC546C5128CC}"/>
          </ac:cxnSpMkLst>
        </pc:cxnChg>
        <pc:cxnChg chg="mod">
          <ac:chgData name="Li Bojie" userId="20e98015b95230ff" providerId="LiveId" clId="{1DB8B157-D7AA-4629-8A9D-F2CF93C5A49D}" dt="2021-07-21T13:31:25.653" v="3911" actId="1035"/>
          <ac:cxnSpMkLst>
            <pc:docMk/>
            <pc:sldMk cId="3053284861" sldId="1856"/>
            <ac:cxnSpMk id="80" creationId="{53095228-A853-8147-95A4-133672639B1A}"/>
          </ac:cxnSpMkLst>
        </pc:cxnChg>
        <pc:cxnChg chg="mod">
          <ac:chgData name="Li Bojie" userId="20e98015b95230ff" providerId="LiveId" clId="{1DB8B157-D7AA-4629-8A9D-F2CF93C5A49D}" dt="2021-07-21T13:31:25.653" v="3911" actId="1035"/>
          <ac:cxnSpMkLst>
            <pc:docMk/>
            <pc:sldMk cId="3053284861" sldId="1856"/>
            <ac:cxnSpMk id="81" creationId="{C1587156-0B2D-4742-93DF-5158BDE00D2F}"/>
          </ac:cxnSpMkLst>
        </pc:cxnChg>
        <pc:cxnChg chg="mod">
          <ac:chgData name="Li Bojie" userId="20e98015b95230ff" providerId="LiveId" clId="{1DB8B157-D7AA-4629-8A9D-F2CF93C5A49D}" dt="2021-07-21T13:31:25.653" v="3911" actId="1035"/>
          <ac:cxnSpMkLst>
            <pc:docMk/>
            <pc:sldMk cId="3053284861" sldId="1856"/>
            <ac:cxnSpMk id="84" creationId="{C8B21BFF-6591-3240-923B-8E1BAEF5135A}"/>
          </ac:cxnSpMkLst>
        </pc:cxnChg>
        <pc:cxnChg chg="mod">
          <ac:chgData name="Li Bojie" userId="20e98015b95230ff" providerId="LiveId" clId="{1DB8B157-D7AA-4629-8A9D-F2CF93C5A49D}" dt="2021-07-21T13:31:25.653" v="3911" actId="1035"/>
          <ac:cxnSpMkLst>
            <pc:docMk/>
            <pc:sldMk cId="3053284861" sldId="1856"/>
            <ac:cxnSpMk id="85" creationId="{B9101595-9DFF-B748-878D-B9B81CFECF3F}"/>
          </ac:cxnSpMkLst>
        </pc:cxnChg>
      </pc:sldChg>
      <pc:sldChg chg="modSp add mod">
        <pc:chgData name="Li Bojie" userId="20e98015b95230ff" providerId="LiveId" clId="{1DB8B157-D7AA-4629-8A9D-F2CF93C5A49D}" dt="2021-07-21T16:13:08.369" v="4941" actId="20577"/>
        <pc:sldMkLst>
          <pc:docMk/>
          <pc:sldMk cId="1465270065" sldId="1857"/>
        </pc:sldMkLst>
        <pc:spChg chg="mod">
          <ac:chgData name="Li Bojie" userId="20e98015b95230ff" providerId="LiveId" clId="{1DB8B157-D7AA-4629-8A9D-F2CF93C5A49D}" dt="2021-07-21T16:13:08.369" v="4941" actId="20577"/>
          <ac:spMkLst>
            <pc:docMk/>
            <pc:sldMk cId="1465270065" sldId="1857"/>
            <ac:spMk id="3" creationId="{E85FA170-A7D6-4244-A4FB-0769430095AF}"/>
          </ac:spMkLst>
        </pc:spChg>
      </pc:sldChg>
      <pc:sldChg chg="modSp add del mod">
        <pc:chgData name="Li Bojie" userId="20e98015b95230ff" providerId="LiveId" clId="{1DB8B157-D7AA-4629-8A9D-F2CF93C5A49D}" dt="2021-07-21T16:08:56.428" v="4645" actId="47"/>
        <pc:sldMkLst>
          <pc:docMk/>
          <pc:sldMk cId="1728195628" sldId="1857"/>
        </pc:sldMkLst>
        <pc:spChg chg="mod">
          <ac:chgData name="Li Bojie" userId="20e98015b95230ff" providerId="LiveId" clId="{1DB8B157-D7AA-4629-8A9D-F2CF93C5A49D}" dt="2021-07-21T16:03:48.582" v="4452" actId="20577"/>
          <ac:spMkLst>
            <pc:docMk/>
            <pc:sldMk cId="1728195628" sldId="1857"/>
            <ac:spMk id="3" creationId="{E85FA170-A7D6-4244-A4FB-0769430095AF}"/>
          </ac:spMkLst>
        </pc:spChg>
      </pc:sldChg>
      <pc:sldChg chg="modSp new mod">
        <pc:chgData name="Li Bojie" userId="20e98015b95230ff" providerId="LiveId" clId="{1DB8B157-D7AA-4629-8A9D-F2CF93C5A49D}" dt="2021-07-22T15:56:42.607" v="7520" actId="27636"/>
        <pc:sldMkLst>
          <pc:docMk/>
          <pc:sldMk cId="560359363" sldId="1858"/>
        </pc:sldMkLst>
        <pc:spChg chg="mod">
          <ac:chgData name="Li Bojie" userId="20e98015b95230ff" providerId="LiveId" clId="{1DB8B157-D7AA-4629-8A9D-F2CF93C5A49D}" dt="2021-07-22T15:34:24.317" v="6404" actId="14100"/>
          <ac:spMkLst>
            <pc:docMk/>
            <pc:sldMk cId="560359363" sldId="1858"/>
            <ac:spMk id="2" creationId="{A4B1DE44-BC3E-4E9A-BC6D-0D6E91F0BB84}"/>
          </ac:spMkLst>
        </pc:spChg>
        <pc:spChg chg="mod">
          <ac:chgData name="Li Bojie" userId="20e98015b95230ff" providerId="LiveId" clId="{1DB8B157-D7AA-4629-8A9D-F2CF93C5A49D}" dt="2021-07-22T15:56:42.607" v="7520" actId="27636"/>
          <ac:spMkLst>
            <pc:docMk/>
            <pc:sldMk cId="560359363" sldId="1858"/>
            <ac:spMk id="3" creationId="{B372D403-F3F6-47EF-831F-2DAC834DC078}"/>
          </ac:spMkLst>
        </pc:spChg>
      </pc:sldChg>
      <pc:sldChg chg="addSp delSp modSp new mod">
        <pc:chgData name="Li Bojie" userId="20e98015b95230ff" providerId="LiveId" clId="{1DB8B157-D7AA-4629-8A9D-F2CF93C5A49D}" dt="2021-07-22T16:25:27.242" v="8161" actId="20577"/>
        <pc:sldMkLst>
          <pc:docMk/>
          <pc:sldMk cId="3380324205" sldId="1859"/>
        </pc:sldMkLst>
        <pc:spChg chg="mod">
          <ac:chgData name="Li Bojie" userId="20e98015b95230ff" providerId="LiveId" clId="{1DB8B157-D7AA-4629-8A9D-F2CF93C5A49D}" dt="2021-07-22T16:25:27.242" v="8161" actId="20577"/>
          <ac:spMkLst>
            <pc:docMk/>
            <pc:sldMk cId="3380324205" sldId="1859"/>
            <ac:spMk id="2" creationId="{BADA9C0B-3738-4D19-9E57-A38DBAB65D54}"/>
          </ac:spMkLst>
        </pc:spChg>
        <pc:spChg chg="mod">
          <ac:chgData name="Li Bojie" userId="20e98015b95230ff" providerId="LiveId" clId="{1DB8B157-D7AA-4629-8A9D-F2CF93C5A49D}" dt="2021-07-22T16:24:16.891" v="8106" actId="113"/>
          <ac:spMkLst>
            <pc:docMk/>
            <pc:sldMk cId="3380324205" sldId="1859"/>
            <ac:spMk id="3" creationId="{02747EB6-5376-446B-A5C7-1581F2072814}"/>
          </ac:spMkLst>
        </pc:spChg>
        <pc:spChg chg="add mod">
          <ac:chgData name="Li Bojie" userId="20e98015b95230ff" providerId="LiveId" clId="{1DB8B157-D7AA-4629-8A9D-F2CF93C5A49D}" dt="2021-07-22T16:15:36.621" v="7920" actId="1076"/>
          <ac:spMkLst>
            <pc:docMk/>
            <pc:sldMk cId="3380324205" sldId="1859"/>
            <ac:spMk id="10" creationId="{57D621DC-8EA7-4AB8-A40D-B9C6591B5D9D}"/>
          </ac:spMkLst>
        </pc:spChg>
        <pc:picChg chg="add del mod">
          <ac:chgData name="Li Bojie" userId="20e98015b95230ff" providerId="LiveId" clId="{1DB8B157-D7AA-4629-8A9D-F2CF93C5A49D}" dt="2021-07-22T16:14:46.261" v="7891" actId="1076"/>
          <ac:picMkLst>
            <pc:docMk/>
            <pc:sldMk cId="3380324205" sldId="1859"/>
            <ac:picMk id="5" creationId="{94B522CE-57CC-4392-9EA8-51EB87FD3381}"/>
          </ac:picMkLst>
        </pc:picChg>
        <pc:picChg chg="add mod">
          <ac:chgData name="Li Bojie" userId="20e98015b95230ff" providerId="LiveId" clId="{1DB8B157-D7AA-4629-8A9D-F2CF93C5A49D}" dt="2021-07-22T16:14:36.371" v="7889" actId="1076"/>
          <ac:picMkLst>
            <pc:docMk/>
            <pc:sldMk cId="3380324205" sldId="1859"/>
            <ac:picMk id="7" creationId="{EEF8D960-A5F0-4457-ACD3-B52D77FBDE96}"/>
          </ac:picMkLst>
        </pc:picChg>
        <pc:cxnChg chg="add mod">
          <ac:chgData name="Li Bojie" userId="20e98015b95230ff" providerId="LiveId" clId="{1DB8B157-D7AA-4629-8A9D-F2CF93C5A49D}" dt="2021-07-22T16:14:59.079" v="7893" actId="1582"/>
          <ac:cxnSpMkLst>
            <pc:docMk/>
            <pc:sldMk cId="3380324205" sldId="1859"/>
            <ac:cxnSpMk id="9" creationId="{411AF531-AB74-423F-B1AD-06696EA19028}"/>
          </ac:cxnSpMkLst>
        </pc:cxnChg>
      </pc:sldChg>
      <pc:sldChg chg="new del">
        <pc:chgData name="Li Bojie" userId="20e98015b95230ff" providerId="LiveId" clId="{1DB8B157-D7AA-4629-8A9D-F2CF93C5A49D}" dt="2021-07-21T16:16:39.529" v="5054" actId="47"/>
        <pc:sldMkLst>
          <pc:docMk/>
          <pc:sldMk cId="4033001775" sldId="1859"/>
        </pc:sldMkLst>
      </pc:sldChg>
      <pc:sldChg chg="addSp delSp modSp new mod">
        <pc:chgData name="Li Bojie" userId="20e98015b95230ff" providerId="LiveId" clId="{1DB8B157-D7AA-4629-8A9D-F2CF93C5A49D}" dt="2021-07-22T17:12:14.046" v="10939" actId="478"/>
        <pc:sldMkLst>
          <pc:docMk/>
          <pc:sldMk cId="38184052" sldId="1860"/>
        </pc:sldMkLst>
        <pc:spChg chg="mod">
          <ac:chgData name="Li Bojie" userId="20e98015b95230ff" providerId="LiveId" clId="{1DB8B157-D7AA-4629-8A9D-F2CF93C5A49D}" dt="2021-07-22T16:25:42.491" v="8185" actId="20577"/>
          <ac:spMkLst>
            <pc:docMk/>
            <pc:sldMk cId="38184052" sldId="1860"/>
            <ac:spMk id="2" creationId="{231F25F8-0C99-4D5E-B689-E76DBF5066E0}"/>
          </ac:spMkLst>
        </pc:spChg>
        <pc:spChg chg="mod">
          <ac:chgData name="Li Bojie" userId="20e98015b95230ff" providerId="LiveId" clId="{1DB8B157-D7AA-4629-8A9D-F2CF93C5A49D}" dt="2021-07-22T16:44:31.381" v="9478" actId="20577"/>
          <ac:spMkLst>
            <pc:docMk/>
            <pc:sldMk cId="38184052" sldId="1860"/>
            <ac:spMk id="3" creationId="{BFDC23C8-56D6-4467-8D5D-16137FE0BA6E}"/>
          </ac:spMkLst>
        </pc:spChg>
        <pc:spChg chg="add del mod">
          <ac:chgData name="Li Bojie" userId="20e98015b95230ff" providerId="LiveId" clId="{1DB8B157-D7AA-4629-8A9D-F2CF93C5A49D}" dt="2021-07-22T17:12:14.046" v="10939" actId="478"/>
          <ac:spMkLst>
            <pc:docMk/>
            <pc:sldMk cId="38184052" sldId="1860"/>
            <ac:spMk id="4" creationId="{3A337A1C-82BA-4F86-BF6C-0E06513CD215}"/>
          </ac:spMkLst>
        </pc:spChg>
        <pc:picChg chg="add del mod">
          <ac:chgData name="Li Bojie" userId="20e98015b95230ff" providerId="LiveId" clId="{1DB8B157-D7AA-4629-8A9D-F2CF93C5A49D}" dt="2021-07-22T16:17:46.688" v="7973" actId="21"/>
          <ac:picMkLst>
            <pc:docMk/>
            <pc:sldMk cId="38184052" sldId="1860"/>
            <ac:picMk id="6" creationId="{FD5BD3E5-B411-4F1D-995D-0B18240A757E}"/>
          </ac:picMkLst>
        </pc:picChg>
      </pc:sldChg>
      <pc:sldChg chg="modSp new mod">
        <pc:chgData name="Li Bojie" userId="20e98015b95230ff" providerId="LiveId" clId="{1DB8B157-D7AA-4629-8A9D-F2CF93C5A49D}" dt="2021-07-22T16:49:21.352" v="10135" actId="20577"/>
        <pc:sldMkLst>
          <pc:docMk/>
          <pc:sldMk cId="349154888" sldId="1861"/>
        </pc:sldMkLst>
        <pc:spChg chg="mod">
          <ac:chgData name="Li Bojie" userId="20e98015b95230ff" providerId="LiveId" clId="{1DB8B157-D7AA-4629-8A9D-F2CF93C5A49D}" dt="2021-07-22T16:46:00.677" v="9610" actId="403"/>
          <ac:spMkLst>
            <pc:docMk/>
            <pc:sldMk cId="349154888" sldId="1861"/>
            <ac:spMk id="2" creationId="{E2A0C39E-6E64-4129-8007-C601CFFC0D52}"/>
          </ac:spMkLst>
        </pc:spChg>
        <pc:spChg chg="mod">
          <ac:chgData name="Li Bojie" userId="20e98015b95230ff" providerId="LiveId" clId="{1DB8B157-D7AA-4629-8A9D-F2CF93C5A49D}" dt="2021-07-22T16:49:21.352" v="10135" actId="20577"/>
          <ac:spMkLst>
            <pc:docMk/>
            <pc:sldMk cId="349154888" sldId="1861"/>
            <ac:spMk id="3" creationId="{BDB3A784-079C-4FE8-B34F-626439E778CF}"/>
          </ac:spMkLst>
        </pc:spChg>
      </pc:sldChg>
      <pc:sldChg chg="addSp delSp modSp new mod">
        <pc:chgData name="Li Bojie" userId="20e98015b95230ff" providerId="LiveId" clId="{1DB8B157-D7AA-4629-8A9D-F2CF93C5A49D}" dt="2021-07-22T16:05:31.015" v="7740" actId="20577"/>
        <pc:sldMkLst>
          <pc:docMk/>
          <pc:sldMk cId="3565325897" sldId="1862"/>
        </pc:sldMkLst>
        <pc:spChg chg="mod">
          <ac:chgData name="Li Bojie" userId="20e98015b95230ff" providerId="LiveId" clId="{1DB8B157-D7AA-4629-8A9D-F2CF93C5A49D}" dt="2021-07-22T15:56:39.285" v="7518" actId="14100"/>
          <ac:spMkLst>
            <pc:docMk/>
            <pc:sldMk cId="3565325897" sldId="1862"/>
            <ac:spMk id="2" creationId="{94400629-1323-4972-8005-0E4C9F9C4E11}"/>
          </ac:spMkLst>
        </pc:spChg>
        <pc:spChg chg="mod">
          <ac:chgData name="Li Bojie" userId="20e98015b95230ff" providerId="LiveId" clId="{1DB8B157-D7AA-4629-8A9D-F2CF93C5A49D}" dt="2021-07-22T16:04:11.896" v="7655" actId="20577"/>
          <ac:spMkLst>
            <pc:docMk/>
            <pc:sldMk cId="3565325897" sldId="1862"/>
            <ac:spMk id="3" creationId="{642FD0AC-D021-47B9-AB1D-DE3FC126694D}"/>
          </ac:spMkLst>
        </pc:spChg>
        <pc:spChg chg="add mod">
          <ac:chgData name="Li Bojie" userId="20e98015b95230ff" providerId="LiveId" clId="{1DB8B157-D7AA-4629-8A9D-F2CF93C5A49D}" dt="2021-07-22T16:01:54.415" v="7634" actId="1036"/>
          <ac:spMkLst>
            <pc:docMk/>
            <pc:sldMk cId="3565325897" sldId="1862"/>
            <ac:spMk id="4" creationId="{66821195-E3A4-411D-9F6A-8EC4E5FBB72E}"/>
          </ac:spMkLst>
        </pc:spChg>
        <pc:spChg chg="add mod">
          <ac:chgData name="Li Bojie" userId="20e98015b95230ff" providerId="LiveId" clId="{1DB8B157-D7AA-4629-8A9D-F2CF93C5A49D}" dt="2021-07-22T16:01:54.415" v="7634" actId="1036"/>
          <ac:spMkLst>
            <pc:docMk/>
            <pc:sldMk cId="3565325897" sldId="1862"/>
            <ac:spMk id="5" creationId="{D17B448E-119C-4979-AF38-FDCB66DD74DD}"/>
          </ac:spMkLst>
        </pc:spChg>
        <pc:spChg chg="add mod">
          <ac:chgData name="Li Bojie" userId="20e98015b95230ff" providerId="LiveId" clId="{1DB8B157-D7AA-4629-8A9D-F2CF93C5A49D}" dt="2021-07-22T16:01:54.415" v="7634" actId="1036"/>
          <ac:spMkLst>
            <pc:docMk/>
            <pc:sldMk cId="3565325897" sldId="1862"/>
            <ac:spMk id="6" creationId="{45803C72-4072-4A5A-9A43-4701585CCA97}"/>
          </ac:spMkLst>
        </pc:spChg>
        <pc:spChg chg="add del mod">
          <ac:chgData name="Li Bojie" userId="20e98015b95230ff" providerId="LiveId" clId="{1DB8B157-D7AA-4629-8A9D-F2CF93C5A49D}" dt="2021-07-22T16:01:04.578" v="7607"/>
          <ac:spMkLst>
            <pc:docMk/>
            <pc:sldMk cId="3565325897" sldId="1862"/>
            <ac:spMk id="7" creationId="{AF4D21A1-1301-4BEC-9CDE-2B6354335E2D}"/>
          </ac:spMkLst>
        </pc:spChg>
        <pc:spChg chg="add del mod">
          <ac:chgData name="Li Bojie" userId="20e98015b95230ff" providerId="LiveId" clId="{1DB8B157-D7AA-4629-8A9D-F2CF93C5A49D}" dt="2021-07-22T16:01:04.578" v="7607"/>
          <ac:spMkLst>
            <pc:docMk/>
            <pc:sldMk cId="3565325897" sldId="1862"/>
            <ac:spMk id="8" creationId="{2FB2EB4C-A9F8-418B-9F6C-13B03119A946}"/>
          </ac:spMkLst>
        </pc:spChg>
        <pc:spChg chg="add del mod">
          <ac:chgData name="Li Bojie" userId="20e98015b95230ff" providerId="LiveId" clId="{1DB8B157-D7AA-4629-8A9D-F2CF93C5A49D}" dt="2021-07-22T16:01:04.578" v="7607"/>
          <ac:spMkLst>
            <pc:docMk/>
            <pc:sldMk cId="3565325897" sldId="1862"/>
            <ac:spMk id="9" creationId="{5FB88F7F-070A-4D4A-A733-CA54A56742E5}"/>
          </ac:spMkLst>
        </pc:spChg>
        <pc:spChg chg="add mod">
          <ac:chgData name="Li Bojie" userId="20e98015b95230ff" providerId="LiveId" clId="{1DB8B157-D7AA-4629-8A9D-F2CF93C5A49D}" dt="2021-07-22T16:01:49.985" v="7623" actId="14100"/>
          <ac:spMkLst>
            <pc:docMk/>
            <pc:sldMk cId="3565325897" sldId="1862"/>
            <ac:spMk id="10" creationId="{1D37709D-E32D-4C99-94C2-B125CA6D146A}"/>
          </ac:spMkLst>
        </pc:spChg>
        <pc:spChg chg="add mod">
          <ac:chgData name="Li Bojie" userId="20e98015b95230ff" providerId="LiveId" clId="{1DB8B157-D7AA-4629-8A9D-F2CF93C5A49D}" dt="2021-07-22T16:02:23.034" v="7636" actId="1076"/>
          <ac:spMkLst>
            <pc:docMk/>
            <pc:sldMk cId="3565325897" sldId="1862"/>
            <ac:spMk id="11" creationId="{375FDFB2-58AE-4611-8039-B512DDF8A427}"/>
          </ac:spMkLst>
        </pc:spChg>
        <pc:spChg chg="add mod">
          <ac:chgData name="Li Bojie" userId="20e98015b95230ff" providerId="LiveId" clId="{1DB8B157-D7AA-4629-8A9D-F2CF93C5A49D}" dt="2021-07-22T16:02:23.034" v="7636" actId="1076"/>
          <ac:spMkLst>
            <pc:docMk/>
            <pc:sldMk cId="3565325897" sldId="1862"/>
            <ac:spMk id="12" creationId="{9868F863-DAB8-4196-AB46-616F70C397AC}"/>
          </ac:spMkLst>
        </pc:spChg>
        <pc:spChg chg="add mod">
          <ac:chgData name="Li Bojie" userId="20e98015b95230ff" providerId="LiveId" clId="{1DB8B157-D7AA-4629-8A9D-F2CF93C5A49D}" dt="2021-07-22T16:02:23.034" v="7636" actId="1076"/>
          <ac:spMkLst>
            <pc:docMk/>
            <pc:sldMk cId="3565325897" sldId="1862"/>
            <ac:spMk id="13" creationId="{63948703-D021-4A46-9A07-9489183A05DF}"/>
          </ac:spMkLst>
        </pc:spChg>
        <pc:spChg chg="add mod">
          <ac:chgData name="Li Bojie" userId="20e98015b95230ff" providerId="LiveId" clId="{1DB8B157-D7AA-4629-8A9D-F2CF93C5A49D}" dt="2021-07-22T16:02:25.503" v="7638" actId="20577"/>
          <ac:spMkLst>
            <pc:docMk/>
            <pc:sldMk cId="3565325897" sldId="1862"/>
            <ac:spMk id="14" creationId="{2C2C494E-B63E-4AFA-94CC-03F082B3E3D9}"/>
          </ac:spMkLst>
        </pc:spChg>
        <pc:spChg chg="add mod">
          <ac:chgData name="Li Bojie" userId="20e98015b95230ff" providerId="LiveId" clId="{1DB8B157-D7AA-4629-8A9D-F2CF93C5A49D}" dt="2021-07-22T16:02:59.308" v="7640" actId="1076"/>
          <ac:spMkLst>
            <pc:docMk/>
            <pc:sldMk cId="3565325897" sldId="1862"/>
            <ac:spMk id="15" creationId="{E4CE23C3-241C-49BF-B412-33186F06CEC2}"/>
          </ac:spMkLst>
        </pc:spChg>
        <pc:spChg chg="add mod">
          <ac:chgData name="Li Bojie" userId="20e98015b95230ff" providerId="LiveId" clId="{1DB8B157-D7AA-4629-8A9D-F2CF93C5A49D}" dt="2021-07-22T16:02:59.308" v="7640" actId="1076"/>
          <ac:spMkLst>
            <pc:docMk/>
            <pc:sldMk cId="3565325897" sldId="1862"/>
            <ac:spMk id="16" creationId="{C5E61A92-642E-43B0-8399-D0BCA395E088}"/>
          </ac:spMkLst>
        </pc:spChg>
        <pc:spChg chg="add mod">
          <ac:chgData name="Li Bojie" userId="20e98015b95230ff" providerId="LiveId" clId="{1DB8B157-D7AA-4629-8A9D-F2CF93C5A49D}" dt="2021-07-22T16:02:59.308" v="7640" actId="1076"/>
          <ac:spMkLst>
            <pc:docMk/>
            <pc:sldMk cId="3565325897" sldId="1862"/>
            <ac:spMk id="17" creationId="{8EF6051D-8C29-445E-A96D-FC45A0F5809B}"/>
          </ac:spMkLst>
        </pc:spChg>
        <pc:spChg chg="add mod">
          <ac:chgData name="Li Bojie" userId="20e98015b95230ff" providerId="LiveId" clId="{1DB8B157-D7AA-4629-8A9D-F2CF93C5A49D}" dt="2021-07-22T16:03:01.850" v="7642" actId="20577"/>
          <ac:spMkLst>
            <pc:docMk/>
            <pc:sldMk cId="3565325897" sldId="1862"/>
            <ac:spMk id="18" creationId="{2814FC32-794B-43AF-ACDA-2E0E085E4043}"/>
          </ac:spMkLst>
        </pc:spChg>
        <pc:spChg chg="add mod">
          <ac:chgData name="Li Bojie" userId="20e98015b95230ff" providerId="LiveId" clId="{1DB8B157-D7AA-4629-8A9D-F2CF93C5A49D}" dt="2021-07-22T16:04:44.501" v="7692" actId="1076"/>
          <ac:spMkLst>
            <pc:docMk/>
            <pc:sldMk cId="3565325897" sldId="1862"/>
            <ac:spMk id="29" creationId="{B1482936-BC90-45BF-8876-FEC354966F1B}"/>
          </ac:spMkLst>
        </pc:spChg>
        <pc:spChg chg="add mod">
          <ac:chgData name="Li Bojie" userId="20e98015b95230ff" providerId="LiveId" clId="{1DB8B157-D7AA-4629-8A9D-F2CF93C5A49D}" dt="2021-07-22T16:05:14.969" v="7715" actId="1076"/>
          <ac:spMkLst>
            <pc:docMk/>
            <pc:sldMk cId="3565325897" sldId="1862"/>
            <ac:spMk id="30" creationId="{A2F4DFA6-06DE-4772-BB80-3CDF81BB9A80}"/>
          </ac:spMkLst>
        </pc:spChg>
        <pc:spChg chg="add mod">
          <ac:chgData name="Li Bojie" userId="20e98015b95230ff" providerId="LiveId" clId="{1DB8B157-D7AA-4629-8A9D-F2CF93C5A49D}" dt="2021-07-22T16:05:31.015" v="7740" actId="20577"/>
          <ac:spMkLst>
            <pc:docMk/>
            <pc:sldMk cId="3565325897" sldId="1862"/>
            <ac:spMk id="31" creationId="{9B18F68F-E1FD-41D2-84A3-330AF28DF08F}"/>
          </ac:spMkLst>
        </pc:spChg>
        <pc:cxnChg chg="add mod">
          <ac:chgData name="Li Bojie" userId="20e98015b95230ff" providerId="LiveId" clId="{1DB8B157-D7AA-4629-8A9D-F2CF93C5A49D}" dt="2021-07-22T16:03:56.978" v="7650" actId="14100"/>
          <ac:cxnSpMkLst>
            <pc:docMk/>
            <pc:sldMk cId="3565325897" sldId="1862"/>
            <ac:cxnSpMk id="19" creationId="{89A07CB8-88F7-421A-BD0C-4C36D6D42AE5}"/>
          </ac:cxnSpMkLst>
        </pc:cxnChg>
        <pc:cxnChg chg="add mod">
          <ac:chgData name="Li Bojie" userId="20e98015b95230ff" providerId="LiveId" clId="{1DB8B157-D7AA-4629-8A9D-F2CF93C5A49D}" dt="2021-07-22T16:03:41.311" v="7647" actId="1076"/>
          <ac:cxnSpMkLst>
            <pc:docMk/>
            <pc:sldMk cId="3565325897" sldId="1862"/>
            <ac:cxnSpMk id="20" creationId="{6C0A8596-163C-4A61-9D39-DACBB99DEEBA}"/>
          </ac:cxnSpMkLst>
        </pc:cxnChg>
        <pc:cxnChg chg="add mod">
          <ac:chgData name="Li Bojie" userId="20e98015b95230ff" providerId="LiveId" clId="{1DB8B157-D7AA-4629-8A9D-F2CF93C5A49D}" dt="2021-07-22T16:03:48.537" v="7648" actId="1076"/>
          <ac:cxnSpMkLst>
            <pc:docMk/>
            <pc:sldMk cId="3565325897" sldId="1862"/>
            <ac:cxnSpMk id="21" creationId="{403D3BE7-6E92-41A2-B802-B840D2B306B7}"/>
          </ac:cxnSpMkLst>
        </pc:cxnChg>
        <pc:cxnChg chg="add mod">
          <ac:chgData name="Li Bojie" userId="20e98015b95230ff" providerId="LiveId" clId="{1DB8B157-D7AA-4629-8A9D-F2CF93C5A49D}" dt="2021-07-22T16:03:41.311" v="7647" actId="1076"/>
          <ac:cxnSpMkLst>
            <pc:docMk/>
            <pc:sldMk cId="3565325897" sldId="1862"/>
            <ac:cxnSpMk id="22" creationId="{1FA76598-2FC2-464F-A1EC-1062AAFE8FE6}"/>
          </ac:cxnSpMkLst>
        </pc:cxnChg>
      </pc:sldChg>
      <pc:sldChg chg="addSp delSp modSp new mod">
        <pc:chgData name="Li Bojie" userId="20e98015b95230ff" providerId="LiveId" clId="{1DB8B157-D7AA-4629-8A9D-F2CF93C5A49D}" dt="2021-07-22T17:07:47.402" v="10796" actId="20577"/>
        <pc:sldMkLst>
          <pc:docMk/>
          <pc:sldMk cId="2409732357" sldId="1863"/>
        </pc:sldMkLst>
        <pc:spChg chg="mod">
          <ac:chgData name="Li Bojie" userId="20e98015b95230ff" providerId="LiveId" clId="{1DB8B157-D7AA-4629-8A9D-F2CF93C5A49D}" dt="2021-07-22T17:07:34.568" v="10786" actId="20577"/>
          <ac:spMkLst>
            <pc:docMk/>
            <pc:sldMk cId="2409732357" sldId="1863"/>
            <ac:spMk id="2" creationId="{B1DE4FEA-2AF1-4B64-8B67-AC86B96B6BF5}"/>
          </ac:spMkLst>
        </pc:spChg>
        <pc:spChg chg="mod">
          <ac:chgData name="Li Bojie" userId="20e98015b95230ff" providerId="LiveId" clId="{1DB8B157-D7AA-4629-8A9D-F2CF93C5A49D}" dt="2021-07-22T17:07:47.402" v="10796" actId="20577"/>
          <ac:spMkLst>
            <pc:docMk/>
            <pc:sldMk cId="2409732357" sldId="1863"/>
            <ac:spMk id="3" creationId="{A3DD09A3-E946-4B20-9EA7-1F1CB4BCF25F}"/>
          </ac:spMkLst>
        </pc:spChg>
        <pc:spChg chg="add mod">
          <ac:chgData name="Li Bojie" userId="20e98015b95230ff" providerId="LiveId" clId="{1DB8B157-D7AA-4629-8A9D-F2CF93C5A49D}" dt="2021-07-22T16:18:23.498" v="7998" actId="14100"/>
          <ac:spMkLst>
            <pc:docMk/>
            <pc:sldMk cId="2409732357" sldId="1863"/>
            <ac:spMk id="5" creationId="{B3528543-57FD-41C4-9C3F-EDD8FCC04CBD}"/>
          </ac:spMkLst>
        </pc:spChg>
        <pc:picChg chg="add del mod">
          <ac:chgData name="Li Bojie" userId="20e98015b95230ff" providerId="LiveId" clId="{1DB8B157-D7AA-4629-8A9D-F2CF93C5A49D}" dt="2021-07-22T16:18:34.858" v="8002" actId="478"/>
          <ac:picMkLst>
            <pc:docMk/>
            <pc:sldMk cId="2409732357" sldId="1863"/>
            <ac:picMk id="4" creationId="{65BFC54E-BADB-46C4-9247-FAB2132A0471}"/>
          </ac:picMkLst>
        </pc:picChg>
        <pc:picChg chg="add mod">
          <ac:chgData name="Li Bojie" userId="20e98015b95230ff" providerId="LiveId" clId="{1DB8B157-D7AA-4629-8A9D-F2CF93C5A49D}" dt="2021-07-22T16:19:04.467" v="8004" actId="1076"/>
          <ac:picMkLst>
            <pc:docMk/>
            <pc:sldMk cId="2409732357" sldId="1863"/>
            <ac:picMk id="7" creationId="{37DB3A2C-E75F-44BC-B392-D3B5C68F3B45}"/>
          </ac:picMkLst>
        </pc:picChg>
      </pc:sldChg>
      <pc:sldChg chg="addSp delSp modSp new mod">
        <pc:chgData name="Li Bojie" userId="20e98015b95230ff" providerId="LiveId" clId="{1DB8B157-D7AA-4629-8A9D-F2CF93C5A49D}" dt="2021-07-22T17:07:51.682" v="10803" actId="20577"/>
        <pc:sldMkLst>
          <pc:docMk/>
          <pc:sldMk cId="1918942690" sldId="1864"/>
        </pc:sldMkLst>
        <pc:spChg chg="mod">
          <ac:chgData name="Li Bojie" userId="20e98015b95230ff" providerId="LiveId" clId="{1DB8B157-D7AA-4629-8A9D-F2CF93C5A49D}" dt="2021-07-22T17:07:41.554" v="10789" actId="404"/>
          <ac:spMkLst>
            <pc:docMk/>
            <pc:sldMk cId="1918942690" sldId="1864"/>
            <ac:spMk id="2" creationId="{2C766656-8160-4F70-832E-B093010A6CAD}"/>
          </ac:spMkLst>
        </pc:spChg>
        <pc:spChg chg="del">
          <ac:chgData name="Li Bojie" userId="20e98015b95230ff" providerId="LiveId" clId="{1DB8B157-D7AA-4629-8A9D-F2CF93C5A49D}" dt="2021-07-22T16:23:34.537" v="8093" actId="478"/>
          <ac:spMkLst>
            <pc:docMk/>
            <pc:sldMk cId="1918942690" sldId="1864"/>
            <ac:spMk id="3" creationId="{5142A391-C6E1-483E-8176-E3031742EEF0}"/>
          </ac:spMkLst>
        </pc:spChg>
        <pc:spChg chg="add mod">
          <ac:chgData name="Li Bojie" userId="20e98015b95230ff" providerId="LiveId" clId="{1DB8B157-D7AA-4629-8A9D-F2CF93C5A49D}" dt="2021-07-22T16:21:18.479" v="8044" actId="1076"/>
          <ac:spMkLst>
            <pc:docMk/>
            <pc:sldMk cId="1918942690" sldId="1864"/>
            <ac:spMk id="6" creationId="{28DC387E-5BB3-4B5A-A296-0B85F60E444E}"/>
          </ac:spMkLst>
        </pc:spChg>
        <pc:spChg chg="add mod">
          <ac:chgData name="Li Bojie" userId="20e98015b95230ff" providerId="LiveId" clId="{1DB8B157-D7AA-4629-8A9D-F2CF93C5A49D}" dt="2021-07-22T17:07:51.682" v="10803" actId="20577"/>
          <ac:spMkLst>
            <pc:docMk/>
            <pc:sldMk cId="1918942690" sldId="1864"/>
            <ac:spMk id="7" creationId="{F725326D-B474-4FC9-BB15-9AD876EA0157}"/>
          </ac:spMkLst>
        </pc:spChg>
        <pc:picChg chg="add mod">
          <ac:chgData name="Li Bojie" userId="20e98015b95230ff" providerId="LiveId" clId="{1DB8B157-D7AA-4629-8A9D-F2CF93C5A49D}" dt="2021-07-22T16:21:04.017" v="8042" actId="1076"/>
          <ac:picMkLst>
            <pc:docMk/>
            <pc:sldMk cId="1918942690" sldId="1864"/>
            <ac:picMk id="5" creationId="{6E876E86-1C64-4A94-AA20-5060E3DB45D7}"/>
          </ac:picMkLst>
        </pc:picChg>
      </pc:sldChg>
      <pc:sldChg chg="modSp new mod">
        <pc:chgData name="Li Bojie" userId="20e98015b95230ff" providerId="LiveId" clId="{1DB8B157-D7AA-4629-8A9D-F2CF93C5A49D}" dt="2021-07-22T17:20:59.825" v="11070" actId="255"/>
        <pc:sldMkLst>
          <pc:docMk/>
          <pc:sldMk cId="2716212037" sldId="1865"/>
        </pc:sldMkLst>
        <pc:spChg chg="mod">
          <ac:chgData name="Li Bojie" userId="20e98015b95230ff" providerId="LiveId" clId="{1DB8B157-D7AA-4629-8A9D-F2CF93C5A49D}" dt="2021-07-22T16:49:47.896" v="10146" actId="20577"/>
          <ac:spMkLst>
            <pc:docMk/>
            <pc:sldMk cId="2716212037" sldId="1865"/>
            <ac:spMk id="2" creationId="{1A9E0D5A-536B-4017-9DE4-9DC6048F9712}"/>
          </ac:spMkLst>
        </pc:spChg>
        <pc:spChg chg="mod">
          <ac:chgData name="Li Bojie" userId="20e98015b95230ff" providerId="LiveId" clId="{1DB8B157-D7AA-4629-8A9D-F2CF93C5A49D}" dt="2021-07-22T17:20:59.825" v="11070" actId="255"/>
          <ac:spMkLst>
            <pc:docMk/>
            <pc:sldMk cId="2716212037" sldId="1865"/>
            <ac:spMk id="3" creationId="{59CEEDE1-DB15-4A8B-9562-A01DDD24B5B1}"/>
          </ac:spMkLst>
        </pc:spChg>
      </pc:sldChg>
      <pc:sldChg chg="modSp new mod">
        <pc:chgData name="Li Bojie" userId="20e98015b95230ff" providerId="LiveId" clId="{1DB8B157-D7AA-4629-8A9D-F2CF93C5A49D}" dt="2021-07-22T17:04:33.293" v="10640" actId="20577"/>
        <pc:sldMkLst>
          <pc:docMk/>
          <pc:sldMk cId="2351959742" sldId="1866"/>
        </pc:sldMkLst>
        <pc:spChg chg="mod">
          <ac:chgData name="Li Bojie" userId="20e98015b95230ff" providerId="LiveId" clId="{1DB8B157-D7AA-4629-8A9D-F2CF93C5A49D}" dt="2021-07-22T17:04:30.503" v="10637" actId="20577"/>
          <ac:spMkLst>
            <pc:docMk/>
            <pc:sldMk cId="2351959742" sldId="1866"/>
            <ac:spMk id="2" creationId="{AB7AFE3A-D1BD-4720-ABBF-745B7C79D40B}"/>
          </ac:spMkLst>
        </pc:spChg>
        <pc:spChg chg="mod">
          <ac:chgData name="Li Bojie" userId="20e98015b95230ff" providerId="LiveId" clId="{1DB8B157-D7AA-4629-8A9D-F2CF93C5A49D}" dt="2021-07-22T17:04:33.293" v="10640" actId="20577"/>
          <ac:spMkLst>
            <pc:docMk/>
            <pc:sldMk cId="2351959742" sldId="1866"/>
            <ac:spMk id="3" creationId="{853D828D-BED4-4EFF-80DB-F26223628CED}"/>
          </ac:spMkLst>
        </pc:spChg>
      </pc:sldChg>
      <pc:sldChg chg="new del">
        <pc:chgData name="Li Bojie" userId="20e98015b95230ff" providerId="LiveId" clId="{1DB8B157-D7AA-4629-8A9D-F2CF93C5A49D}" dt="2021-07-22T17:04:22.683" v="10627" actId="47"/>
        <pc:sldMkLst>
          <pc:docMk/>
          <pc:sldMk cId="3455215499" sldId="1866"/>
        </pc:sldMkLst>
      </pc:sldChg>
      <pc:sldChg chg="addSp delSp modSp new mod">
        <pc:chgData name="Li Bojie" userId="20e98015b95230ff" providerId="LiveId" clId="{1DB8B157-D7AA-4629-8A9D-F2CF93C5A49D}" dt="2021-07-22T17:20:34.174" v="11069" actId="113"/>
        <pc:sldMkLst>
          <pc:docMk/>
          <pc:sldMk cId="2939130709" sldId="1867"/>
        </pc:sldMkLst>
        <pc:spChg chg="mod">
          <ac:chgData name="Li Bojie" userId="20e98015b95230ff" providerId="LiveId" clId="{1DB8B157-D7AA-4629-8A9D-F2CF93C5A49D}" dt="2021-07-22T17:07:59.496" v="10833" actId="20577"/>
          <ac:spMkLst>
            <pc:docMk/>
            <pc:sldMk cId="2939130709" sldId="1867"/>
            <ac:spMk id="2" creationId="{1B31C5D0-57CD-44C7-8FEE-6E7DBEEC4A6C}"/>
          </ac:spMkLst>
        </pc:spChg>
        <pc:spChg chg="mod">
          <ac:chgData name="Li Bojie" userId="20e98015b95230ff" providerId="LiveId" clId="{1DB8B157-D7AA-4629-8A9D-F2CF93C5A49D}" dt="2021-07-22T17:19:40.615" v="11062" actId="207"/>
          <ac:spMkLst>
            <pc:docMk/>
            <pc:sldMk cId="2939130709" sldId="1867"/>
            <ac:spMk id="3" creationId="{94166B2E-E392-49A4-B68B-0D6C393E1A4D}"/>
          </ac:spMkLst>
        </pc:spChg>
        <pc:spChg chg="add mod">
          <ac:chgData name="Li Bojie" userId="20e98015b95230ff" providerId="LiveId" clId="{1DB8B157-D7AA-4629-8A9D-F2CF93C5A49D}" dt="2021-07-22T17:19:29.129" v="11061" actId="14100"/>
          <ac:spMkLst>
            <pc:docMk/>
            <pc:sldMk cId="2939130709" sldId="1867"/>
            <ac:spMk id="6" creationId="{55A8F5BD-71AA-478D-ADC6-9F210526E198}"/>
          </ac:spMkLst>
        </pc:spChg>
        <pc:spChg chg="add mod">
          <ac:chgData name="Li Bojie" userId="20e98015b95230ff" providerId="LiveId" clId="{1DB8B157-D7AA-4629-8A9D-F2CF93C5A49D}" dt="2021-07-22T17:20:29.547" v="11068" actId="113"/>
          <ac:spMkLst>
            <pc:docMk/>
            <pc:sldMk cId="2939130709" sldId="1867"/>
            <ac:spMk id="11" creationId="{55E355B7-66A4-4C0D-9201-77266AB6E8A9}"/>
          </ac:spMkLst>
        </pc:spChg>
        <pc:spChg chg="add mod">
          <ac:chgData name="Li Bojie" userId="20e98015b95230ff" providerId="LiveId" clId="{1DB8B157-D7AA-4629-8A9D-F2CF93C5A49D}" dt="2021-07-22T17:20:34.174" v="11069" actId="113"/>
          <ac:spMkLst>
            <pc:docMk/>
            <pc:sldMk cId="2939130709" sldId="1867"/>
            <ac:spMk id="12" creationId="{860AE57C-3AE5-4CE7-AE8D-99ABD873FBDC}"/>
          </ac:spMkLst>
        </pc:spChg>
        <pc:spChg chg="add mod">
          <ac:chgData name="Li Bojie" userId="20e98015b95230ff" providerId="LiveId" clId="{1DB8B157-D7AA-4629-8A9D-F2CF93C5A49D}" dt="2021-07-22T17:19:57.928" v="11065" actId="1076"/>
          <ac:spMkLst>
            <pc:docMk/>
            <pc:sldMk cId="2939130709" sldId="1867"/>
            <ac:spMk id="13" creationId="{83B18D07-B55E-4A7F-ABAB-85A85D89BEA4}"/>
          </ac:spMkLst>
        </pc:spChg>
        <pc:picChg chg="add mod">
          <ac:chgData name="Li Bojie" userId="20e98015b95230ff" providerId="LiveId" clId="{1DB8B157-D7AA-4629-8A9D-F2CF93C5A49D}" dt="2021-07-22T17:19:20.489" v="11058" actId="1076"/>
          <ac:picMkLst>
            <pc:docMk/>
            <pc:sldMk cId="2939130709" sldId="1867"/>
            <ac:picMk id="5" creationId="{D0A9354E-FF80-4A91-AAAC-26A26DFC6AEC}"/>
          </ac:picMkLst>
        </pc:picChg>
        <pc:picChg chg="add del mod">
          <ac:chgData name="Li Bojie" userId="20e98015b95230ff" providerId="LiveId" clId="{1DB8B157-D7AA-4629-8A9D-F2CF93C5A49D}" dt="2021-07-22T17:15:20.015" v="10975" actId="478"/>
          <ac:picMkLst>
            <pc:docMk/>
            <pc:sldMk cId="2939130709" sldId="1867"/>
            <ac:picMk id="8" creationId="{2E7FE1A8-B0D6-4066-A56E-4A6C0309D827}"/>
          </ac:picMkLst>
        </pc:picChg>
        <pc:picChg chg="add mod">
          <ac:chgData name="Li Bojie" userId="20e98015b95230ff" providerId="LiveId" clId="{1DB8B157-D7AA-4629-8A9D-F2CF93C5A49D}" dt="2021-07-22T17:19:20.489" v="11058" actId="1076"/>
          <ac:picMkLst>
            <pc:docMk/>
            <pc:sldMk cId="2939130709" sldId="1867"/>
            <ac:picMk id="10" creationId="{A445C6B5-D75D-4B22-BE0F-025B30ABD137}"/>
          </ac:picMkLst>
        </pc:picChg>
        <pc:picChg chg="add mod">
          <ac:chgData name="Li Bojie" userId="20e98015b95230ff" providerId="LiveId" clId="{1DB8B157-D7AA-4629-8A9D-F2CF93C5A49D}" dt="2021-07-22T17:20:04.104" v="11067" actId="14100"/>
          <ac:picMkLst>
            <pc:docMk/>
            <pc:sldMk cId="2939130709" sldId="1867"/>
            <ac:picMk id="14" creationId="{5E760C87-9B6C-4BB3-BCBC-B2A16B7400FC}"/>
          </ac:picMkLst>
        </pc:picChg>
      </pc:sldChg>
      <pc:sldMasterChg chg="modSp modSldLayout">
        <pc:chgData name="Li Bojie" userId="20e98015b95230ff" providerId="LiveId" clId="{1DB8B157-D7AA-4629-8A9D-F2CF93C5A49D}" dt="2021-07-18T11:52:50.117" v="1314"/>
        <pc:sldMasterMkLst>
          <pc:docMk/>
          <pc:sldMasterMk cId="4054616231" sldId="2147483648"/>
        </pc:sldMasterMkLst>
        <pc:spChg chg="mod">
          <ac:chgData name="Li Bojie" userId="20e98015b95230ff" providerId="LiveId" clId="{1DB8B157-D7AA-4629-8A9D-F2CF93C5A49D}" dt="2021-07-18T11:52:50.117" v="1314"/>
          <ac:spMkLst>
            <pc:docMk/>
            <pc:sldMasterMk cId="4054616231" sldId="2147483648"/>
            <ac:spMk id="2" creationId="{75E87C43-CC93-4C5B-9004-91FA7D2DCE24}"/>
          </ac:spMkLst>
        </pc:spChg>
        <pc:spChg chg="mod">
          <ac:chgData name="Li Bojie" userId="20e98015b95230ff" providerId="LiveId" clId="{1DB8B157-D7AA-4629-8A9D-F2CF93C5A49D}" dt="2021-07-18T11:52:50.117" v="1314"/>
          <ac:spMkLst>
            <pc:docMk/>
            <pc:sldMasterMk cId="4054616231" sldId="2147483648"/>
            <ac:spMk id="3" creationId="{543E4965-3AFC-4357-AB00-55DC0365EB0D}"/>
          </ac:spMkLst>
        </pc:spChg>
        <pc:spChg chg="mod">
          <ac:chgData name="Li Bojie" userId="20e98015b95230ff" providerId="LiveId" clId="{1DB8B157-D7AA-4629-8A9D-F2CF93C5A49D}" dt="2021-07-18T11:52:50.117" v="1314"/>
          <ac:spMkLst>
            <pc:docMk/>
            <pc:sldMasterMk cId="4054616231" sldId="2147483648"/>
            <ac:spMk id="4" creationId="{0A1F0D82-A517-4A19-9DF8-2751E5B98722}"/>
          </ac:spMkLst>
        </pc:spChg>
        <pc:spChg chg="mod">
          <ac:chgData name="Li Bojie" userId="20e98015b95230ff" providerId="LiveId" clId="{1DB8B157-D7AA-4629-8A9D-F2CF93C5A49D}" dt="2021-07-18T11:52:50.117" v="1314"/>
          <ac:spMkLst>
            <pc:docMk/>
            <pc:sldMasterMk cId="4054616231" sldId="2147483648"/>
            <ac:spMk id="5" creationId="{3E88FC30-DF29-4A8D-B83B-9BFBA404AC57}"/>
          </ac:spMkLst>
        </pc:spChg>
        <pc:spChg chg="mod">
          <ac:chgData name="Li Bojie" userId="20e98015b95230ff" providerId="LiveId" clId="{1DB8B157-D7AA-4629-8A9D-F2CF93C5A49D}" dt="2021-07-18T11:52:50.117" v="1314"/>
          <ac:spMkLst>
            <pc:docMk/>
            <pc:sldMasterMk cId="4054616231" sldId="2147483648"/>
            <ac:spMk id="6" creationId="{CA6E7F8D-4492-44FA-9C98-196D5C8E3B9A}"/>
          </ac:spMkLst>
        </pc:spChg>
        <pc:sldLayoutChg chg="modSp">
          <pc:chgData name="Li Bojie" userId="20e98015b95230ff" providerId="LiveId" clId="{1DB8B157-D7AA-4629-8A9D-F2CF93C5A49D}" dt="2021-07-18T11:52:50.117" v="1314"/>
          <pc:sldLayoutMkLst>
            <pc:docMk/>
            <pc:sldMasterMk cId="4054616231" sldId="2147483648"/>
            <pc:sldLayoutMk cId="418677480" sldId="2147483649"/>
          </pc:sldLayoutMkLst>
          <pc:spChg chg="mod">
            <ac:chgData name="Li Bojie" userId="20e98015b95230ff" providerId="LiveId" clId="{1DB8B157-D7AA-4629-8A9D-F2CF93C5A49D}" dt="2021-07-18T11:52:50.117" v="1314"/>
            <ac:spMkLst>
              <pc:docMk/>
              <pc:sldMasterMk cId="4054616231" sldId="2147483648"/>
              <pc:sldLayoutMk cId="418677480" sldId="2147483649"/>
              <ac:spMk id="2" creationId="{5BB4F741-F15A-4C80-85D0-79D5F8BAF047}"/>
            </ac:spMkLst>
          </pc:spChg>
          <pc:spChg chg="mod">
            <ac:chgData name="Li Bojie" userId="20e98015b95230ff" providerId="LiveId" clId="{1DB8B157-D7AA-4629-8A9D-F2CF93C5A49D}" dt="2021-07-18T11:52:50.117" v="1314"/>
            <ac:spMkLst>
              <pc:docMk/>
              <pc:sldMasterMk cId="4054616231" sldId="2147483648"/>
              <pc:sldLayoutMk cId="418677480" sldId="2147483649"/>
              <ac:spMk id="3" creationId="{5574761B-8941-42E1-A027-64BEF7ABA3E3}"/>
            </ac:spMkLst>
          </pc:spChg>
        </pc:sldLayoutChg>
        <pc:sldLayoutChg chg="modSp">
          <pc:chgData name="Li Bojie" userId="20e98015b95230ff" providerId="LiveId" clId="{1DB8B157-D7AA-4629-8A9D-F2CF93C5A49D}" dt="2021-07-18T11:52:50.117" v="1314"/>
          <pc:sldLayoutMkLst>
            <pc:docMk/>
            <pc:sldMasterMk cId="4054616231" sldId="2147483648"/>
            <pc:sldLayoutMk cId="1974459203" sldId="2147483651"/>
          </pc:sldLayoutMkLst>
          <pc:spChg chg="mod">
            <ac:chgData name="Li Bojie" userId="20e98015b95230ff" providerId="LiveId" clId="{1DB8B157-D7AA-4629-8A9D-F2CF93C5A49D}" dt="2021-07-18T11:52:50.117" v="1314"/>
            <ac:spMkLst>
              <pc:docMk/>
              <pc:sldMasterMk cId="4054616231" sldId="2147483648"/>
              <pc:sldLayoutMk cId="1974459203" sldId="2147483651"/>
              <ac:spMk id="2" creationId="{E77B5CE8-2103-4851-9F56-3108E395EB45}"/>
            </ac:spMkLst>
          </pc:spChg>
          <pc:spChg chg="mod">
            <ac:chgData name="Li Bojie" userId="20e98015b95230ff" providerId="LiveId" clId="{1DB8B157-D7AA-4629-8A9D-F2CF93C5A49D}" dt="2021-07-18T11:52:50.117" v="1314"/>
            <ac:spMkLst>
              <pc:docMk/>
              <pc:sldMasterMk cId="4054616231" sldId="2147483648"/>
              <pc:sldLayoutMk cId="1974459203" sldId="2147483651"/>
              <ac:spMk id="3" creationId="{DAE1D896-75E0-4676-8AB6-4F31EE20FD86}"/>
            </ac:spMkLst>
          </pc:spChg>
        </pc:sldLayoutChg>
        <pc:sldLayoutChg chg="modSp">
          <pc:chgData name="Li Bojie" userId="20e98015b95230ff" providerId="LiveId" clId="{1DB8B157-D7AA-4629-8A9D-F2CF93C5A49D}" dt="2021-07-18T11:52:50.117" v="1314"/>
          <pc:sldLayoutMkLst>
            <pc:docMk/>
            <pc:sldMasterMk cId="4054616231" sldId="2147483648"/>
            <pc:sldLayoutMk cId="3430048769" sldId="2147483652"/>
          </pc:sldLayoutMkLst>
          <pc:spChg chg="mod">
            <ac:chgData name="Li Bojie" userId="20e98015b95230ff" providerId="LiveId" clId="{1DB8B157-D7AA-4629-8A9D-F2CF93C5A49D}" dt="2021-07-18T11:52:50.117" v="1314"/>
            <ac:spMkLst>
              <pc:docMk/>
              <pc:sldMasterMk cId="4054616231" sldId="2147483648"/>
              <pc:sldLayoutMk cId="3430048769" sldId="2147483652"/>
              <ac:spMk id="3" creationId="{52ED0A33-7ED4-4EBF-A36F-05BEA1FB4906}"/>
            </ac:spMkLst>
          </pc:spChg>
          <pc:spChg chg="mod">
            <ac:chgData name="Li Bojie" userId="20e98015b95230ff" providerId="LiveId" clId="{1DB8B157-D7AA-4629-8A9D-F2CF93C5A49D}" dt="2021-07-18T11:52:50.117" v="1314"/>
            <ac:spMkLst>
              <pc:docMk/>
              <pc:sldMasterMk cId="4054616231" sldId="2147483648"/>
              <pc:sldLayoutMk cId="3430048769" sldId="2147483652"/>
              <ac:spMk id="4" creationId="{11D00B8E-F308-4585-B99D-2F888F03B0B2}"/>
            </ac:spMkLst>
          </pc:spChg>
        </pc:sldLayoutChg>
        <pc:sldLayoutChg chg="modSp">
          <pc:chgData name="Li Bojie" userId="20e98015b95230ff" providerId="LiveId" clId="{1DB8B157-D7AA-4629-8A9D-F2CF93C5A49D}" dt="2021-07-18T11:52:50.117" v="1314"/>
          <pc:sldLayoutMkLst>
            <pc:docMk/>
            <pc:sldMasterMk cId="4054616231" sldId="2147483648"/>
            <pc:sldLayoutMk cId="2167354216" sldId="2147483653"/>
          </pc:sldLayoutMkLst>
          <pc:spChg chg="mod">
            <ac:chgData name="Li Bojie" userId="20e98015b95230ff" providerId="LiveId" clId="{1DB8B157-D7AA-4629-8A9D-F2CF93C5A49D}" dt="2021-07-18T11:52:50.117" v="1314"/>
            <ac:spMkLst>
              <pc:docMk/>
              <pc:sldMasterMk cId="4054616231" sldId="2147483648"/>
              <pc:sldLayoutMk cId="2167354216" sldId="2147483653"/>
              <ac:spMk id="2" creationId="{56078CC5-3CE3-4642-B9AC-4438B895092C}"/>
            </ac:spMkLst>
          </pc:spChg>
          <pc:spChg chg="mod">
            <ac:chgData name="Li Bojie" userId="20e98015b95230ff" providerId="LiveId" clId="{1DB8B157-D7AA-4629-8A9D-F2CF93C5A49D}" dt="2021-07-18T11:52:50.117" v="1314"/>
            <ac:spMkLst>
              <pc:docMk/>
              <pc:sldMasterMk cId="4054616231" sldId="2147483648"/>
              <pc:sldLayoutMk cId="2167354216" sldId="2147483653"/>
              <ac:spMk id="3" creationId="{E281FA17-F9C6-427F-A944-8A111B694074}"/>
            </ac:spMkLst>
          </pc:spChg>
          <pc:spChg chg="mod">
            <ac:chgData name="Li Bojie" userId="20e98015b95230ff" providerId="LiveId" clId="{1DB8B157-D7AA-4629-8A9D-F2CF93C5A49D}" dt="2021-07-18T11:52:50.117" v="1314"/>
            <ac:spMkLst>
              <pc:docMk/>
              <pc:sldMasterMk cId="4054616231" sldId="2147483648"/>
              <pc:sldLayoutMk cId="2167354216" sldId="2147483653"/>
              <ac:spMk id="4" creationId="{874C55C8-7DA2-45DD-8711-08C30A0A72EB}"/>
            </ac:spMkLst>
          </pc:spChg>
          <pc:spChg chg="mod">
            <ac:chgData name="Li Bojie" userId="20e98015b95230ff" providerId="LiveId" clId="{1DB8B157-D7AA-4629-8A9D-F2CF93C5A49D}" dt="2021-07-18T11:52:50.117" v="1314"/>
            <ac:spMkLst>
              <pc:docMk/>
              <pc:sldMasterMk cId="4054616231" sldId="2147483648"/>
              <pc:sldLayoutMk cId="2167354216" sldId="2147483653"/>
              <ac:spMk id="5" creationId="{9A4FF4AB-8F9E-4CD1-8DCE-998F06B581AC}"/>
            </ac:spMkLst>
          </pc:spChg>
          <pc:spChg chg="mod">
            <ac:chgData name="Li Bojie" userId="20e98015b95230ff" providerId="LiveId" clId="{1DB8B157-D7AA-4629-8A9D-F2CF93C5A49D}" dt="2021-07-18T11:52:50.117" v="1314"/>
            <ac:spMkLst>
              <pc:docMk/>
              <pc:sldMasterMk cId="4054616231" sldId="2147483648"/>
              <pc:sldLayoutMk cId="2167354216" sldId="2147483653"/>
              <ac:spMk id="6" creationId="{3CC53097-C8EA-497D-831F-151AA1205464}"/>
            </ac:spMkLst>
          </pc:spChg>
        </pc:sldLayoutChg>
        <pc:sldLayoutChg chg="modSp">
          <pc:chgData name="Li Bojie" userId="20e98015b95230ff" providerId="LiveId" clId="{1DB8B157-D7AA-4629-8A9D-F2CF93C5A49D}" dt="2021-07-18T11:52:50.117" v="1314"/>
          <pc:sldLayoutMkLst>
            <pc:docMk/>
            <pc:sldMasterMk cId="4054616231" sldId="2147483648"/>
            <pc:sldLayoutMk cId="958977648" sldId="2147483656"/>
          </pc:sldLayoutMkLst>
          <pc:spChg chg="mod">
            <ac:chgData name="Li Bojie" userId="20e98015b95230ff" providerId="LiveId" clId="{1DB8B157-D7AA-4629-8A9D-F2CF93C5A49D}" dt="2021-07-18T11:52:50.117" v="1314"/>
            <ac:spMkLst>
              <pc:docMk/>
              <pc:sldMasterMk cId="4054616231" sldId="2147483648"/>
              <pc:sldLayoutMk cId="958977648" sldId="2147483656"/>
              <ac:spMk id="2" creationId="{E2699CC2-B776-4E6D-8017-94D5616C7D97}"/>
            </ac:spMkLst>
          </pc:spChg>
          <pc:spChg chg="mod">
            <ac:chgData name="Li Bojie" userId="20e98015b95230ff" providerId="LiveId" clId="{1DB8B157-D7AA-4629-8A9D-F2CF93C5A49D}" dt="2021-07-18T11:52:50.117" v="1314"/>
            <ac:spMkLst>
              <pc:docMk/>
              <pc:sldMasterMk cId="4054616231" sldId="2147483648"/>
              <pc:sldLayoutMk cId="958977648" sldId="2147483656"/>
              <ac:spMk id="3" creationId="{715EDB66-33B2-4E52-8605-C68A90764278}"/>
            </ac:spMkLst>
          </pc:spChg>
          <pc:spChg chg="mod">
            <ac:chgData name="Li Bojie" userId="20e98015b95230ff" providerId="LiveId" clId="{1DB8B157-D7AA-4629-8A9D-F2CF93C5A49D}" dt="2021-07-18T11:52:50.117" v="1314"/>
            <ac:spMkLst>
              <pc:docMk/>
              <pc:sldMasterMk cId="4054616231" sldId="2147483648"/>
              <pc:sldLayoutMk cId="958977648" sldId="2147483656"/>
              <ac:spMk id="4" creationId="{E72A65E0-0D96-4AE6-9D17-C088D17CFFDC}"/>
            </ac:spMkLst>
          </pc:spChg>
        </pc:sldLayoutChg>
        <pc:sldLayoutChg chg="modSp">
          <pc:chgData name="Li Bojie" userId="20e98015b95230ff" providerId="LiveId" clId="{1DB8B157-D7AA-4629-8A9D-F2CF93C5A49D}" dt="2021-07-18T11:52:50.117" v="1314"/>
          <pc:sldLayoutMkLst>
            <pc:docMk/>
            <pc:sldMasterMk cId="4054616231" sldId="2147483648"/>
            <pc:sldLayoutMk cId="274018180" sldId="2147483657"/>
          </pc:sldLayoutMkLst>
          <pc:spChg chg="mod">
            <ac:chgData name="Li Bojie" userId="20e98015b95230ff" providerId="LiveId" clId="{1DB8B157-D7AA-4629-8A9D-F2CF93C5A49D}" dt="2021-07-18T11:52:50.117" v="1314"/>
            <ac:spMkLst>
              <pc:docMk/>
              <pc:sldMasterMk cId="4054616231" sldId="2147483648"/>
              <pc:sldLayoutMk cId="274018180" sldId="2147483657"/>
              <ac:spMk id="2" creationId="{17268633-7D0C-47FD-A775-9133522C53EA}"/>
            </ac:spMkLst>
          </pc:spChg>
          <pc:spChg chg="mod">
            <ac:chgData name="Li Bojie" userId="20e98015b95230ff" providerId="LiveId" clId="{1DB8B157-D7AA-4629-8A9D-F2CF93C5A49D}" dt="2021-07-18T11:52:50.117" v="1314"/>
            <ac:spMkLst>
              <pc:docMk/>
              <pc:sldMasterMk cId="4054616231" sldId="2147483648"/>
              <pc:sldLayoutMk cId="274018180" sldId="2147483657"/>
              <ac:spMk id="3" creationId="{A15A5036-42EB-445E-A682-4094F7F77A2D}"/>
            </ac:spMkLst>
          </pc:spChg>
          <pc:spChg chg="mod">
            <ac:chgData name="Li Bojie" userId="20e98015b95230ff" providerId="LiveId" clId="{1DB8B157-D7AA-4629-8A9D-F2CF93C5A49D}" dt="2021-07-18T11:52:50.117" v="1314"/>
            <ac:spMkLst>
              <pc:docMk/>
              <pc:sldMasterMk cId="4054616231" sldId="2147483648"/>
              <pc:sldLayoutMk cId="274018180" sldId="2147483657"/>
              <ac:spMk id="4" creationId="{CD308C50-8EE9-4515-BEA4-0427AF2E6A2B}"/>
            </ac:spMkLst>
          </pc:spChg>
        </pc:sldLayoutChg>
        <pc:sldLayoutChg chg="modSp">
          <pc:chgData name="Li Bojie" userId="20e98015b95230ff" providerId="LiveId" clId="{1DB8B157-D7AA-4629-8A9D-F2CF93C5A49D}" dt="2021-07-18T11:52:50.117" v="1314"/>
          <pc:sldLayoutMkLst>
            <pc:docMk/>
            <pc:sldMasterMk cId="4054616231" sldId="2147483648"/>
            <pc:sldLayoutMk cId="2032276301" sldId="2147483659"/>
          </pc:sldLayoutMkLst>
          <pc:spChg chg="mod">
            <ac:chgData name="Li Bojie" userId="20e98015b95230ff" providerId="LiveId" clId="{1DB8B157-D7AA-4629-8A9D-F2CF93C5A49D}" dt="2021-07-18T11:52:50.117" v="1314"/>
            <ac:spMkLst>
              <pc:docMk/>
              <pc:sldMasterMk cId="4054616231" sldId="2147483648"/>
              <pc:sldLayoutMk cId="2032276301" sldId="2147483659"/>
              <ac:spMk id="2" creationId="{007B4FAF-A5F1-4D33-BEAC-D3DA9EE1C1F0}"/>
            </ac:spMkLst>
          </pc:spChg>
          <pc:spChg chg="mod">
            <ac:chgData name="Li Bojie" userId="20e98015b95230ff" providerId="LiveId" clId="{1DB8B157-D7AA-4629-8A9D-F2CF93C5A49D}" dt="2021-07-18T11:52:50.117" v="1314"/>
            <ac:spMkLst>
              <pc:docMk/>
              <pc:sldMasterMk cId="4054616231" sldId="2147483648"/>
              <pc:sldLayoutMk cId="2032276301" sldId="2147483659"/>
              <ac:spMk id="3" creationId="{C4B71F11-075D-46D8-8959-162404C4DDB6}"/>
            </ac:spMkLst>
          </pc:spChg>
        </pc:sldLayoutChg>
      </pc:sldMasterChg>
      <pc:sldMasterChg chg="delSldLayout">
        <pc:chgData name="Li Bojie" userId="20e98015b95230ff" providerId="LiveId" clId="{1DB8B157-D7AA-4629-8A9D-F2CF93C5A49D}" dt="2021-07-18T11:59:09.402" v="1357" actId="47"/>
        <pc:sldMasterMkLst>
          <pc:docMk/>
          <pc:sldMasterMk cId="2060162122" sldId="2147483660"/>
        </pc:sldMasterMkLst>
        <pc:sldLayoutChg chg="del">
          <pc:chgData name="Li Bojie" userId="20e98015b95230ff" providerId="LiveId" clId="{1DB8B157-D7AA-4629-8A9D-F2CF93C5A49D}" dt="2021-07-18T11:59:09.402" v="1357" actId="47"/>
          <pc:sldLayoutMkLst>
            <pc:docMk/>
            <pc:sldMasterMk cId="2060162122" sldId="2147483660"/>
            <pc:sldLayoutMk cId="3286584792" sldId="2147483672"/>
          </pc:sldLayoutMkLst>
        </pc:sldLayoutChg>
        <pc:sldLayoutChg chg="del">
          <pc:chgData name="Li Bojie" userId="20e98015b95230ff" providerId="LiveId" clId="{1DB8B157-D7AA-4629-8A9D-F2CF93C5A49D}" dt="2021-07-18T11:59:05.883" v="1355" actId="47"/>
          <pc:sldLayoutMkLst>
            <pc:docMk/>
            <pc:sldMasterMk cId="2060162122" sldId="2147483660"/>
            <pc:sldLayoutMk cId="2699485524" sldId="214748367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crosoft.sharepoint.com/teams/erchung/Shared%20Documents/TPUv2%20Analysis/TPU%20Gen%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'DNN Inference'!$N$1</c:f>
              <c:strCache>
                <c:ptCount val="1"/>
                <c:pt idx="0">
                  <c:v>In Deployment</c:v>
                </c:pt>
              </c:strCache>
            </c:strRef>
          </c:tx>
          <c:spPr>
            <a:ln w="19050" cap="rnd">
              <a:solidFill>
                <a:schemeClr val="tx1"/>
              </a:solidFill>
              <a:round/>
            </a:ln>
            <a:effectLst/>
          </c:spPr>
          <c:marker>
            <c:symbol val="circle"/>
            <c:size val="13"/>
            <c:spPr>
              <a:solidFill>
                <a:schemeClr val="tx1"/>
              </a:solidFill>
              <a:ln w="9525">
                <a:solidFill>
                  <a:schemeClr val="tx1"/>
                </a:solidFill>
              </a:ln>
              <a:effectLst/>
            </c:spPr>
          </c:marker>
          <c:dLbls>
            <c:dLbl>
              <c:idx val="0"/>
              <c:layout>
                <c:manualLayout>
                  <c:x val="-0.11612760064444268"/>
                  <c:y val="6.3710432402915643E-2"/>
                </c:manualLayout>
              </c:layout>
              <c:tx>
                <c:rich>
                  <a:bodyPr/>
                  <a:lstStyle/>
                  <a:p>
                    <a:fld id="{D041D12F-CC9C-4E52-9EEB-1E23F9560824}" type="CELLRANGE">
                      <a:rPr lang="en-US" altLang="zh-CN" baseline="0"/>
                      <a:pPr/>
                      <a:t>[CELLRANGE]</a:t>
                    </a:fld>
                    <a:r>
                      <a:rPr lang="en-US" baseline="0"/>
                      <a:t>, </a:t>
                    </a:r>
                    <a:fld id="{AC55C64E-FCB9-4D28-A51C-D1084DBD290C}"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ED-4702-BA1B-38546BBF8A53}"/>
                </c:ext>
              </c:extLst>
            </c:dLbl>
            <c:dLbl>
              <c:idx val="1"/>
              <c:layout>
                <c:manualLayout>
                  <c:x val="-8.0774624075105411E-2"/>
                  <c:y val="6.7067146438896441E-2"/>
                </c:manualLayout>
              </c:layout>
              <c:tx>
                <c:rich>
                  <a:bodyPr/>
                  <a:lstStyle/>
                  <a:p>
                    <a:fld id="{52663814-99D0-4D18-8AA8-9BEA260DE84A}" type="CELLRANGE">
                      <a:rPr lang="en-US" altLang="zh-CN" baseline="0"/>
                      <a:pPr/>
                      <a:t>[CELLRANGE]</a:t>
                    </a:fld>
                    <a:r>
                      <a:rPr lang="en-US" baseline="0"/>
                      <a:t>, </a:t>
                    </a:r>
                    <a:fld id="{8343B7BF-54D6-4CA3-ADAC-030D53956EB5}"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0ED-4702-BA1B-38546BBF8A53}"/>
                </c:ext>
              </c:extLst>
            </c:dLbl>
            <c:dLbl>
              <c:idx val="2"/>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845-49AB-B1D3-3049433CF713}"/>
                </c:ext>
              </c:extLst>
            </c:dLbl>
            <c:dLbl>
              <c:idx val="3"/>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845-49AB-B1D3-3049433CF713}"/>
                </c:ext>
              </c:extLst>
            </c:dLbl>
            <c:dLbl>
              <c:idx val="4"/>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845-49AB-B1D3-3049433CF713}"/>
                </c:ext>
              </c:extLst>
            </c:dLbl>
            <c:dLbl>
              <c:idx val="5"/>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845-49AB-B1D3-3049433CF713}"/>
                </c:ext>
              </c:extLst>
            </c:dLbl>
            <c:dLbl>
              <c:idx val="6"/>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845-49AB-B1D3-3049433CF713}"/>
                </c:ext>
              </c:extLst>
            </c:dLbl>
            <c:dLbl>
              <c:idx val="7"/>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845-49AB-B1D3-3049433CF713}"/>
                </c:ext>
              </c:extLst>
            </c:dLbl>
            <c:dLbl>
              <c:idx val="8"/>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845-49AB-B1D3-3049433CF713}"/>
                </c:ext>
              </c:extLst>
            </c:dLbl>
            <c:dLbl>
              <c:idx val="9"/>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845-49AB-B1D3-3049433CF713}"/>
                </c:ext>
              </c:extLst>
            </c:dLbl>
            <c:dLbl>
              <c:idx val="10"/>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845-49AB-B1D3-3049433CF713}"/>
                </c:ext>
              </c:extLst>
            </c:dLbl>
            <c:dLbl>
              <c:idx val="11"/>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845-49AB-B1D3-3049433CF713}"/>
                </c:ext>
              </c:extLst>
            </c:dLbl>
            <c:dLbl>
              <c:idx val="12"/>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845-49AB-B1D3-3049433CF713}"/>
                </c:ext>
              </c:extLst>
            </c:dLbl>
            <c:dLbl>
              <c:idx val="13"/>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845-49AB-B1D3-3049433CF713}"/>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Inference'!$P$2:$P$15</c:f>
              <c:numCache>
                <c:formatCode>0.0</c:formatCode>
                <c:ptCount val="14"/>
                <c:pt idx="0">
                  <c:v>8.571428571428573</c:v>
                </c:pt>
                <c:pt idx="1">
                  <c:v>9.0909090909090899</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0E-C845-49AB-B1D3-3049433CF713}"/>
            </c:ext>
          </c:extLst>
        </c:ser>
        <c:ser>
          <c:idx val="1"/>
          <c:order val="1"/>
          <c:tx>
            <c:strRef>
              <c:f>'DNN Inference'!$N$1</c:f>
              <c:strCache>
                <c:ptCount val="1"/>
                <c:pt idx="0">
                  <c:v>In Deployment</c:v>
                </c:pt>
              </c:strCache>
            </c:strRef>
          </c:tx>
          <c:spPr>
            <a:ln w="19050" cap="rnd">
              <a:solidFill>
                <a:schemeClr val="accent2"/>
              </a:solidFill>
              <a:round/>
            </a:ln>
            <a:effectLst/>
          </c:spPr>
          <c:marker>
            <c:symbol val="square"/>
            <c:size val="10"/>
            <c:spPr>
              <a:solidFill>
                <a:schemeClr val="accent2"/>
              </a:solidFill>
              <a:ln w="9525">
                <a:solidFill>
                  <a:schemeClr val="accent2"/>
                </a:solidFill>
              </a:ln>
              <a:effectLst/>
            </c:spPr>
          </c:marker>
          <c:dLbls>
            <c:dLbl>
              <c:idx val="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845-49AB-B1D3-3049433CF713}"/>
                </c:ext>
              </c:extLst>
            </c:dLbl>
            <c:dLbl>
              <c:idx val="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845-49AB-B1D3-3049433CF713}"/>
                </c:ext>
              </c:extLst>
            </c:dLbl>
            <c:dLbl>
              <c:idx val="2"/>
              <c:layout>
                <c:manualLayout>
                  <c:x val="-0.14089078287851062"/>
                  <c:y val="0.05"/>
                </c:manualLayout>
              </c:layout>
              <c:tx>
                <c:rich>
                  <a:bodyPr/>
                  <a:lstStyle/>
                  <a:p>
                    <a:fld id="{DE574C18-0FDD-4DED-923A-35116388FD0E}" type="CELLRANGE">
                      <a:rPr lang="en-US" altLang="zh-CN" baseline="0"/>
                      <a:pPr/>
                      <a:t>[CELLRANGE]</a:t>
                    </a:fld>
                    <a:r>
                      <a:rPr lang="en-US" baseline="0"/>
                      <a:t>, </a:t>
                    </a:r>
                    <a:fld id="{A76E6CD7-81E1-4457-8DA5-932CD0FED851}"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0ED-4702-BA1B-38546BBF8A53}"/>
                </c:ext>
              </c:extLst>
            </c:dLbl>
            <c:dLbl>
              <c:idx val="3"/>
              <c:tx>
                <c:rich>
                  <a:bodyPr/>
                  <a:lstStyle/>
                  <a:p>
                    <a:fld id="{75C7EAA3-471B-43F6-8710-349365CE29F7}" type="CELLRANGE">
                      <a:rPr lang="en-US" altLang="zh-CN"/>
                      <a:pPr/>
                      <a:t>[CELLRANGE]</a:t>
                    </a:fld>
                    <a:r>
                      <a:rPr lang="en-US" baseline="0"/>
                      <a:t>, </a:t>
                    </a:r>
                    <a:fld id="{D3D44929-C92A-4677-B2FB-2E27EE78A543}"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67A-4F57-9192-A6EC1B66FF34}"/>
                </c:ext>
              </c:extLst>
            </c:dLbl>
            <c:dLbl>
              <c:idx val="4"/>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845-49AB-B1D3-3049433CF713}"/>
                </c:ext>
              </c:extLst>
            </c:dLbl>
            <c:dLbl>
              <c:idx val="5"/>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845-49AB-B1D3-3049433CF713}"/>
                </c:ext>
              </c:extLst>
            </c:dLbl>
            <c:dLbl>
              <c:idx val="6"/>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845-49AB-B1D3-3049433CF713}"/>
                </c:ext>
              </c:extLst>
            </c:dLbl>
            <c:dLbl>
              <c:idx val="7"/>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845-49AB-B1D3-3049433CF713}"/>
                </c:ext>
              </c:extLst>
            </c:dLbl>
            <c:dLbl>
              <c:idx val="8"/>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845-49AB-B1D3-3049433CF713}"/>
                </c:ext>
              </c:extLst>
            </c:dLbl>
            <c:dLbl>
              <c:idx val="9"/>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845-49AB-B1D3-3049433CF713}"/>
                </c:ext>
              </c:extLst>
            </c:dLbl>
            <c:dLbl>
              <c:idx val="1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845-49AB-B1D3-3049433CF713}"/>
                </c:ext>
              </c:extLst>
            </c:dLbl>
            <c:dLbl>
              <c:idx val="1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845-49AB-B1D3-3049433CF713}"/>
                </c:ext>
              </c:extLst>
            </c:dLbl>
            <c:dLbl>
              <c:idx val="12"/>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845-49AB-B1D3-3049433CF713}"/>
                </c:ext>
              </c:extLst>
            </c:dLbl>
            <c:dLbl>
              <c:idx val="13"/>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Inference'!$Q$2:$Q$15</c:f>
              <c:numCache>
                <c:formatCode>General</c:formatCode>
                <c:ptCount val="14"/>
                <c:pt idx="2" formatCode="0.0">
                  <c:v>1226.6666666666667</c:v>
                </c:pt>
                <c:pt idx="3" formatCode="0.0">
                  <c:v>281.25</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1D-C845-49AB-B1D3-3049433CF713}"/>
            </c:ext>
          </c:extLst>
        </c:ser>
        <c:ser>
          <c:idx val="2"/>
          <c:order val="2"/>
          <c:tx>
            <c:strRef>
              <c:f>'DNN Inference'!$N$1</c:f>
              <c:strCache>
                <c:ptCount val="1"/>
                <c:pt idx="0">
                  <c:v>In Deployment</c:v>
                </c:pt>
              </c:strCache>
            </c:strRef>
          </c:tx>
          <c:spPr>
            <a:ln w="19050" cap="rnd">
              <a:solidFill>
                <a:schemeClr val="accent5"/>
              </a:solidFill>
              <a:round/>
            </a:ln>
            <a:effectLst/>
          </c:spPr>
          <c:marker>
            <c:symbol val="triangle"/>
            <c:size val="13"/>
            <c:spPr>
              <a:solidFill>
                <a:schemeClr val="accent5"/>
              </a:solidFill>
              <a:ln w="9525">
                <a:solidFill>
                  <a:schemeClr val="accent5"/>
                </a:solidFill>
              </a:ln>
              <a:effectLst/>
            </c:spPr>
          </c:marker>
          <c:dLbls>
            <c:dLbl>
              <c:idx val="0"/>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845-49AB-B1D3-3049433CF713}"/>
                </c:ext>
              </c:extLst>
            </c:dLbl>
            <c:dLbl>
              <c:idx val="1"/>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845-49AB-B1D3-3049433CF713}"/>
                </c:ext>
              </c:extLst>
            </c:dLbl>
            <c:dLbl>
              <c:idx val="2"/>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845-49AB-B1D3-3049433CF713}"/>
                </c:ext>
              </c:extLst>
            </c:dLbl>
            <c:dLbl>
              <c:idx val="3"/>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845-49AB-B1D3-3049433CF713}"/>
                </c:ext>
              </c:extLst>
            </c:dLbl>
            <c:dLbl>
              <c:idx val="4"/>
              <c:layout>
                <c:manualLayout>
                  <c:x val="-0.154005390245843"/>
                  <c:y val="-2.9380498601545356E-3"/>
                </c:manualLayout>
              </c:layout>
              <c:tx>
                <c:rich>
                  <a:bodyPr/>
                  <a:lstStyle/>
                  <a:p>
                    <a:fld id="{BE57C8F8-949E-4042-8D9A-73A9D72E17F6}" type="CELLRANGE">
                      <a:rPr lang="en-US" altLang="zh-CN" baseline="0"/>
                      <a:pPr/>
                      <a:t>[CELLRANGE]</a:t>
                    </a:fld>
                    <a:r>
                      <a:rPr lang="en-US" baseline="0"/>
                      <a:t>, </a:t>
                    </a:r>
                    <a:fld id="{18C976D0-400B-4877-BA10-EBFAE02D9BA0}"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C845-49AB-B1D3-3049433CF713}"/>
                </c:ext>
              </c:extLst>
            </c:dLbl>
            <c:dLbl>
              <c:idx val="5"/>
              <c:layout>
                <c:manualLayout>
                  <c:x val="8.7098736293344354E-4"/>
                  <c:y val="1.4634146341463355E-2"/>
                </c:manualLayout>
              </c:layout>
              <c:tx>
                <c:rich>
                  <a:bodyPr/>
                  <a:lstStyle/>
                  <a:p>
                    <a:fld id="{82513036-05FA-4B98-AD7C-7FB3822AEFC2}" type="CELLRANGE">
                      <a:rPr lang="en-US" altLang="zh-CN" baseline="0"/>
                      <a:pPr/>
                      <a:t>[CELLRANGE]</a:t>
                    </a:fld>
                    <a:r>
                      <a:rPr lang="en-US" baseline="0"/>
                      <a:t>, </a:t>
                    </a:r>
                    <a:fld id="{154E2CCD-A869-4AE5-88AC-6E5FC34CA934}"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C845-49AB-B1D3-3049433CF713}"/>
                </c:ext>
              </c:extLst>
            </c:dLbl>
            <c:dLbl>
              <c:idx val="6"/>
              <c:layout>
                <c:manualLayout>
                  <c:x val="-9.2763583236524574E-4"/>
                  <c:y val="2.2382177837526405E-2"/>
                </c:manualLayout>
              </c:layout>
              <c:tx>
                <c:rich>
                  <a:bodyPr/>
                  <a:lstStyle/>
                  <a:p>
                    <a:r>
                      <a:rPr lang="en-US" altLang="zh-CN" baseline="0" dirty="0"/>
                      <a:t>P40 (int8)</a:t>
                    </a:r>
                    <a:r>
                      <a:rPr lang="en-US" baseline="0" dirty="0"/>
                      <a:t>, </a:t>
                    </a:r>
                    <a:fld id="{245AB296-5A63-42FE-868C-BBC5F76A4B09}" type="YVALUE">
                      <a:rPr lang="en-US" altLang="zh-CN" baseline="0"/>
                      <a:pPr/>
                      <a:t>[Y 值]</a:t>
                    </a:fld>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C845-49AB-B1D3-3049433CF713}"/>
                </c:ext>
              </c:extLst>
            </c:dLbl>
            <c:dLbl>
              <c:idx val="7"/>
              <c:layout>
                <c:manualLayout>
                  <c:x val="-4.3549368146675371E-2"/>
                  <c:y val="-4.878048780487805E-2"/>
                </c:manualLayout>
              </c:layout>
              <c:tx>
                <c:rich>
                  <a:bodyPr/>
                  <a:lstStyle/>
                  <a:p>
                    <a:fld id="{98BD5DA5-E1AA-4C70-83DD-424B7866CF39}" type="CELLRANGE">
                      <a:rPr lang="en-US" altLang="zh-CN" baseline="0"/>
                      <a:pPr/>
                      <a:t>[CELLRANGE]</a:t>
                    </a:fld>
                    <a:r>
                      <a:rPr lang="en-US" baseline="0"/>
                      <a:t>, </a:t>
                    </a:r>
                    <a:fld id="{C651434D-975C-4E68-B540-ABD96D96D1B1}"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C845-49AB-B1D3-3049433CF713}"/>
                </c:ext>
              </c:extLst>
            </c:dLbl>
            <c:dLbl>
              <c:idx val="8"/>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845-49AB-B1D3-3049433CF713}"/>
                </c:ext>
              </c:extLst>
            </c:dLbl>
            <c:dLbl>
              <c:idx val="9"/>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C845-49AB-B1D3-3049433CF713}"/>
                </c:ext>
              </c:extLst>
            </c:dLbl>
            <c:dLbl>
              <c:idx val="10"/>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C845-49AB-B1D3-3049433CF713}"/>
                </c:ext>
              </c:extLst>
            </c:dLbl>
            <c:dLbl>
              <c:idx val="11"/>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C845-49AB-B1D3-3049433CF713}"/>
                </c:ext>
              </c:extLst>
            </c:dLbl>
            <c:dLbl>
              <c:idx val="12"/>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C845-49AB-B1D3-3049433CF713}"/>
                </c:ext>
              </c:extLst>
            </c:dLbl>
            <c:dLbl>
              <c:idx val="13"/>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Inference'!$R$2:$R$15</c:f>
              <c:numCache>
                <c:formatCode>General</c:formatCode>
                <c:ptCount val="14"/>
                <c:pt idx="4" formatCode="0.0">
                  <c:v>29.133333333333333</c:v>
                </c:pt>
                <c:pt idx="5" formatCode="0.0">
                  <c:v>70.666666666666671</c:v>
                </c:pt>
                <c:pt idx="6" formatCode="0.0">
                  <c:v>188</c:v>
                </c:pt>
                <c:pt idx="7" formatCode="0.0">
                  <c:v>400</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2C-C845-49AB-B1D3-3049433CF713}"/>
            </c:ext>
          </c:extLst>
        </c:ser>
        <c:ser>
          <c:idx val="3"/>
          <c:order val="3"/>
          <c:tx>
            <c:strRef>
              <c:f>'DNN Inference'!$N$1</c:f>
              <c:strCache>
                <c:ptCount val="1"/>
                <c:pt idx="0">
                  <c:v>In Deployment</c:v>
                </c:pt>
              </c:strCache>
            </c:strRef>
          </c:tx>
          <c:spPr>
            <a:ln w="19050" cap="rnd">
              <a:solidFill>
                <a:schemeClr val="accent6"/>
              </a:solidFill>
              <a:round/>
            </a:ln>
            <a:effectLst/>
          </c:spPr>
          <c:marker>
            <c:symbol val="circle"/>
            <c:size val="14"/>
            <c:spPr>
              <a:solidFill>
                <a:schemeClr val="accent6"/>
              </a:solidFill>
              <a:ln w="9525">
                <a:solidFill>
                  <a:schemeClr val="accent6"/>
                </a:solidFill>
              </a:ln>
              <a:effectLst/>
            </c:spPr>
          </c:marker>
          <c:dLbls>
            <c:dLbl>
              <c:idx val="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C845-49AB-B1D3-3049433CF713}"/>
                </c:ext>
              </c:extLst>
            </c:dLbl>
            <c:dLbl>
              <c:idx val="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C845-49AB-B1D3-3049433CF713}"/>
                </c:ext>
              </c:extLst>
            </c:dLbl>
            <c:dLbl>
              <c:idx val="2"/>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C845-49AB-B1D3-3049433CF713}"/>
                </c:ext>
              </c:extLst>
            </c:dLbl>
            <c:dLbl>
              <c:idx val="3"/>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C845-49AB-B1D3-3049433CF713}"/>
                </c:ext>
              </c:extLst>
            </c:dLbl>
            <c:dLbl>
              <c:idx val="4"/>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C845-49AB-B1D3-3049433CF713}"/>
                </c:ext>
              </c:extLst>
            </c:dLbl>
            <c:dLbl>
              <c:idx val="5"/>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C845-49AB-B1D3-3049433CF713}"/>
                </c:ext>
              </c:extLst>
            </c:dLbl>
            <c:dLbl>
              <c:idx val="6"/>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C845-49AB-B1D3-3049433CF713}"/>
                </c:ext>
              </c:extLst>
            </c:dLbl>
            <c:dLbl>
              <c:idx val="7"/>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C845-49AB-B1D3-3049433CF713}"/>
                </c:ext>
              </c:extLst>
            </c:dLbl>
            <c:dLbl>
              <c:idx val="8"/>
              <c:tx>
                <c:rich>
                  <a:bodyPr/>
                  <a:lstStyle/>
                  <a:p>
                    <a:fld id="{17FD3973-5EE0-4563-8AC0-828F7B94A04A}" type="CELLRANGE">
                      <a:rPr lang="en-US" altLang="zh-CN"/>
                      <a:pPr/>
                      <a:t>[CELLRANGE]</a:t>
                    </a:fld>
                    <a:r>
                      <a:rPr lang="en-US" baseline="0"/>
                      <a:t>, </a:t>
                    </a:r>
                    <a:fld id="{0C5E3211-BA7F-4A57-BE3B-BC1E60CCF166}"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67A-4F57-9192-A6EC1B66FF34}"/>
                </c:ext>
              </c:extLst>
            </c:dLbl>
            <c:dLbl>
              <c:idx val="9"/>
              <c:layout>
                <c:manualLayout>
                  <c:x val="-0.16534616417376083"/>
                  <c:y val="2.0140284215884818E-2"/>
                </c:manualLayout>
              </c:layout>
              <c:tx>
                <c:rich>
                  <a:bodyPr/>
                  <a:lstStyle/>
                  <a:p>
                    <a:fld id="{58F5FBB2-7B77-4199-9C7A-75BF1D294998}" type="CELLRANGE">
                      <a:rPr lang="en-US" altLang="zh-CN" baseline="0"/>
                      <a:pPr/>
                      <a:t>[CELLRANGE]</a:t>
                    </a:fld>
                    <a:r>
                      <a:rPr lang="en-US" baseline="0"/>
                      <a:t>, </a:t>
                    </a:r>
                    <a:fld id="{48DEF1F7-FA3E-427D-87F3-C26E086B99E7}"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0ED-4702-BA1B-38546BBF8A53}"/>
                </c:ext>
              </c:extLst>
            </c:dLbl>
            <c:dLbl>
              <c:idx val="10"/>
              <c:layout>
                <c:manualLayout>
                  <c:x val="3.359455803962129E-3"/>
                  <c:y val="1.7620898531556548E-2"/>
                </c:manualLayout>
              </c:layout>
              <c:tx>
                <c:rich>
                  <a:bodyPr/>
                  <a:lstStyle/>
                  <a:p>
                    <a:fld id="{6F78358F-DF74-45A5-8A4B-5DC7FA67F663}" type="CELLRANGE">
                      <a:rPr lang="en-US" altLang="zh-CN" baseline="0"/>
                      <a:pPr/>
                      <a:t>[CELLRANGE]</a:t>
                    </a:fld>
                    <a:r>
                      <a:rPr lang="en-US" baseline="0"/>
                      <a:t>, </a:t>
                    </a:r>
                    <a:fld id="{A8B953D9-AB10-4370-85AF-CC4935367323}"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C845-49AB-B1D3-3049433CF713}"/>
                </c:ext>
              </c:extLst>
            </c:dLbl>
            <c:dLbl>
              <c:idx val="11"/>
              <c:tx>
                <c:rich>
                  <a:bodyPr/>
                  <a:lstStyle/>
                  <a:p>
                    <a:fld id="{F42050BC-D373-4855-9FD4-2005720AD2E7}" type="CELLRANGE">
                      <a:rPr lang="en-US" altLang="zh-CN"/>
                      <a:pPr/>
                      <a:t>[CELLRANGE]</a:t>
                    </a:fld>
                    <a:r>
                      <a:rPr lang="en-US" baseline="0"/>
                      <a:t>, </a:t>
                    </a:r>
                    <a:fld id="{06F6F3E0-39ED-420B-AAA2-FBE3D744E0A1}"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67A-4F57-9192-A6EC1B66FF34}"/>
                </c:ext>
              </c:extLst>
            </c:dLbl>
            <c:dLbl>
              <c:idx val="12"/>
              <c:tx>
                <c:rich>
                  <a:bodyPr/>
                  <a:lstStyle/>
                  <a:p>
                    <a:fld id="{12148722-5D04-407E-A212-E43591806C0B}" type="CELLRANGE">
                      <a:rPr lang="en-US" altLang="zh-CN"/>
                      <a:pPr/>
                      <a:t>[CELLRANGE]</a:t>
                    </a:fld>
                    <a:r>
                      <a:rPr lang="en-US" baseline="0"/>
                      <a:t>, </a:t>
                    </a:r>
                    <a:fld id="{A6AA7708-6C78-4A34-89E1-C79F394A4081}"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67A-4F57-9192-A6EC1B66FF34}"/>
                </c:ext>
              </c:extLst>
            </c:dLbl>
            <c:dLbl>
              <c:idx val="13"/>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Inference'!$S$2:$S$15</c:f>
              <c:numCache>
                <c:formatCode>General</c:formatCode>
                <c:ptCount val="14"/>
                <c:pt idx="8" formatCode="0.0">
                  <c:v>69.333333333333329</c:v>
                </c:pt>
                <c:pt idx="9" formatCode="0.0">
                  <c:v>200</c:v>
                </c:pt>
                <c:pt idx="10" formatCode="0.0">
                  <c:v>240.00000000000003</c:v>
                </c:pt>
                <c:pt idx="11" formatCode="0.0">
                  <c:v>440</c:v>
                </c:pt>
                <c:pt idx="12" formatCode="0.0">
                  <c:v>640</c:v>
                </c:pt>
                <c:pt idx="13" formatCode="0.0">
                  <c:v>1280</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3B-C845-49AB-B1D3-3049433CF713}"/>
            </c:ext>
          </c:extLst>
        </c:ser>
        <c:dLbls>
          <c:showLegendKey val="0"/>
          <c:showVal val="0"/>
          <c:showCatName val="0"/>
          <c:showSerName val="0"/>
          <c:showPercent val="0"/>
          <c:showBubbleSize val="0"/>
        </c:dLbls>
        <c:axId val="-1766520112"/>
        <c:axId val="-1766517392"/>
      </c:scatterChart>
      <c:valAx>
        <c:axId val="-1766520112"/>
        <c:scaling>
          <c:orientation val="minMax"/>
          <c:max val="2020"/>
          <c:min val="2014"/>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Estimated Year of Deployment</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crossAx val="-1766517392"/>
        <c:crosses val="autoZero"/>
        <c:crossBetween val="midCat"/>
        <c:majorUnit val="1"/>
      </c:valAx>
      <c:valAx>
        <c:axId val="-1766517392"/>
        <c:scaling>
          <c:logBase val="10"/>
          <c:orientation val="minMax"/>
          <c:max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dirty="0"/>
                  <a:t>Energy Efficiency (</a:t>
                </a:r>
                <a:r>
                  <a:rPr lang="en-US" dirty="0" err="1"/>
                  <a:t>GigaOps</a:t>
                </a:r>
                <a:r>
                  <a:rPr lang="en-US" dirty="0"/>
                  <a:t>/Watt)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crossAx val="-176652011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9505456554775E-2"/>
          <c:y val="3.1155991229095771E-2"/>
          <c:w val="0.90248224892941009"/>
          <c:h val="0.86016069051384458"/>
        </c:manualLayout>
      </c:layout>
      <c:lineChart>
        <c:grouping val="standard"/>
        <c:varyColors val="0"/>
        <c:ser>
          <c:idx val="0"/>
          <c:order val="0"/>
          <c:tx>
            <c:strRef>
              <c:f>Sheet1!$B$1</c:f>
              <c:strCache>
                <c:ptCount val="1"/>
                <c:pt idx="0">
                  <c:v>Network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2010</c:v>
                </c:pt>
                <c:pt idx="1">
                  <c:v>2012</c:v>
                </c:pt>
                <c:pt idx="2">
                  <c:v>2014</c:v>
                </c:pt>
                <c:pt idx="3">
                  <c:v>2016</c:v>
                </c:pt>
                <c:pt idx="4">
                  <c:v>2018</c:v>
                </c:pt>
                <c:pt idx="5">
                  <c:v>2020</c:v>
                </c:pt>
              </c:numCache>
            </c:numRef>
          </c:cat>
          <c:val>
            <c:numRef>
              <c:f>Sheet1!$B$2:$B$7</c:f>
              <c:numCache>
                <c:formatCode>General</c:formatCode>
                <c:ptCount val="6"/>
                <c:pt idx="0">
                  <c:v>1</c:v>
                </c:pt>
                <c:pt idx="1">
                  <c:v>10</c:v>
                </c:pt>
                <c:pt idx="2">
                  <c:v>10</c:v>
                </c:pt>
                <c:pt idx="3">
                  <c:v>40</c:v>
                </c:pt>
                <c:pt idx="4">
                  <c:v>50</c:v>
                </c:pt>
                <c:pt idx="5">
                  <c:v>100</c:v>
                </c:pt>
              </c:numCache>
            </c:numRef>
          </c:val>
          <c:smooth val="0"/>
          <c:extLst>
            <c:ext xmlns:c16="http://schemas.microsoft.com/office/drawing/2014/chart" uri="{C3380CC4-5D6E-409C-BE32-E72D297353CC}">
              <c16:uniqueId val="{00000000-0787-4E0B-9B6D-64FF15376D19}"/>
            </c:ext>
          </c:extLst>
        </c:ser>
        <c:ser>
          <c:idx val="1"/>
          <c:order val="1"/>
          <c:tx>
            <c:strRef>
              <c:f>Sheet1!$C$1</c:f>
              <c:strCache>
                <c:ptCount val="1"/>
                <c:pt idx="0">
                  <c:v>Storage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2010</c:v>
                </c:pt>
                <c:pt idx="1">
                  <c:v>2012</c:v>
                </c:pt>
                <c:pt idx="2">
                  <c:v>2014</c:v>
                </c:pt>
                <c:pt idx="3">
                  <c:v>2016</c:v>
                </c:pt>
                <c:pt idx="4">
                  <c:v>2018</c:v>
                </c:pt>
                <c:pt idx="5">
                  <c:v>2020</c:v>
                </c:pt>
              </c:numCache>
            </c:numRef>
          </c:cat>
          <c:val>
            <c:numRef>
              <c:f>Sheet1!$C$2:$C$7</c:f>
              <c:numCache>
                <c:formatCode>General</c:formatCode>
                <c:ptCount val="6"/>
                <c:pt idx="0">
                  <c:v>0.4</c:v>
                </c:pt>
                <c:pt idx="1">
                  <c:v>8</c:v>
                </c:pt>
                <c:pt idx="2">
                  <c:v>8</c:v>
                </c:pt>
                <c:pt idx="3">
                  <c:v>32</c:v>
                </c:pt>
                <c:pt idx="4">
                  <c:v>32</c:v>
                </c:pt>
                <c:pt idx="5">
                  <c:v>128</c:v>
                </c:pt>
              </c:numCache>
            </c:numRef>
          </c:val>
          <c:smooth val="0"/>
          <c:extLst>
            <c:ext xmlns:c16="http://schemas.microsoft.com/office/drawing/2014/chart" uri="{C3380CC4-5D6E-409C-BE32-E72D297353CC}">
              <c16:uniqueId val="{00000003-0787-4E0B-9B6D-64FF15376D19}"/>
            </c:ext>
          </c:extLst>
        </c:ser>
        <c:dLbls>
          <c:showLegendKey val="0"/>
          <c:showVal val="0"/>
          <c:showCatName val="0"/>
          <c:showSerName val="0"/>
          <c:showPercent val="0"/>
          <c:showBubbleSize val="0"/>
        </c:dLbls>
        <c:marker val="1"/>
        <c:smooth val="0"/>
        <c:axId val="-1829234144"/>
        <c:axId val="-1829233600"/>
      </c:lineChart>
      <c:catAx>
        <c:axId val="-1829234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29233600"/>
        <c:crosses val="autoZero"/>
        <c:auto val="1"/>
        <c:lblAlgn val="ctr"/>
        <c:lblOffset val="100"/>
        <c:noMultiLvlLbl val="0"/>
      </c:catAx>
      <c:valAx>
        <c:axId val="-1829233600"/>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29234144"/>
        <c:crosses val="autoZero"/>
        <c:crossBetween val="between"/>
      </c:valAx>
      <c:spPr>
        <a:noFill/>
        <a:ln>
          <a:noFill/>
        </a:ln>
        <a:effectLst/>
      </c:spPr>
    </c:plotArea>
    <c:legend>
      <c:legendPos val="b"/>
      <c:layout>
        <c:manualLayout>
          <c:xMode val="edge"/>
          <c:yMode val="edge"/>
          <c:x val="0.4466296449785882"/>
          <c:y val="0.81817805433199842"/>
          <c:w val="0.28217930653405165"/>
          <c:h val="5.96199075030881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Kernel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Sheet1!$B$2:$B$5</c:f>
              <c:numCache>
                <c:formatCode>0%</c:formatCode>
                <c:ptCount val="4"/>
                <c:pt idx="0">
                  <c:v>0.78</c:v>
                </c:pt>
                <c:pt idx="1">
                  <c:v>0.77</c:v>
                </c:pt>
                <c:pt idx="2">
                  <c:v>0.87</c:v>
                </c:pt>
                <c:pt idx="3">
                  <c:v>0.92</c:v>
                </c:pt>
              </c:numCache>
            </c:numRef>
          </c:val>
          <c:extLst>
            <c:ext xmlns:c16="http://schemas.microsoft.com/office/drawing/2014/chart" uri="{C3380CC4-5D6E-409C-BE32-E72D297353CC}">
              <c16:uniqueId val="{00000000-400C-4D47-BB8F-ABD7026D763E}"/>
            </c:ext>
          </c:extLst>
        </c:ser>
        <c:ser>
          <c:idx val="1"/>
          <c:order val="1"/>
          <c:tx>
            <c:strRef>
              <c:f>Sheet1!$C$1</c:f>
              <c:strCache>
                <c:ptCount val="1"/>
                <c:pt idx="0">
                  <c:v>User application time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Sheet1!$C$2:$C$5</c:f>
              <c:numCache>
                <c:formatCode>0%</c:formatCode>
                <c:ptCount val="4"/>
                <c:pt idx="0">
                  <c:v>0.22</c:v>
                </c:pt>
                <c:pt idx="1">
                  <c:v>0.23</c:v>
                </c:pt>
                <c:pt idx="2">
                  <c:v>0.13</c:v>
                </c:pt>
                <c:pt idx="3">
                  <c:v>0.08</c:v>
                </c:pt>
              </c:numCache>
            </c:numRef>
          </c:val>
          <c:extLst>
            <c:ext xmlns:c16="http://schemas.microsoft.com/office/drawing/2014/chart" uri="{C3380CC4-5D6E-409C-BE32-E72D297353CC}">
              <c16:uniqueId val="{00000001-400C-4D47-BB8F-ABD7026D763E}"/>
            </c:ext>
          </c:extLst>
        </c:ser>
        <c:dLbls>
          <c:dLblPos val="ctr"/>
          <c:showLegendKey val="0"/>
          <c:showVal val="1"/>
          <c:showCatName val="0"/>
          <c:showSerName val="0"/>
          <c:showPercent val="0"/>
          <c:showBubbleSize val="0"/>
        </c:dLbls>
        <c:gapWidth val="79"/>
        <c:overlap val="100"/>
        <c:axId val="487278256"/>
        <c:axId val="487276624"/>
      </c:barChart>
      <c:catAx>
        <c:axId val="48727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zh-CN"/>
          </a:p>
        </c:txPr>
        <c:crossAx val="487276624"/>
        <c:crosses val="autoZero"/>
        <c:auto val="1"/>
        <c:lblAlgn val="ctr"/>
        <c:lblOffset val="100"/>
        <c:noMultiLvlLbl val="0"/>
      </c:catAx>
      <c:valAx>
        <c:axId val="487276624"/>
        <c:scaling>
          <c:orientation val="minMax"/>
        </c:scaling>
        <c:delete val="1"/>
        <c:axPos val="b"/>
        <c:numFmt formatCode="0%" sourceLinked="1"/>
        <c:majorTickMark val="none"/>
        <c:minorTickMark val="none"/>
        <c:tickLblPos val="nextTo"/>
        <c:crossAx val="487278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shared memory (SHM) / RDMA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Sheet1!$B$2:$B$3</c:f>
              <c:numCache>
                <c:formatCode>General</c:formatCode>
                <c:ptCount val="2"/>
                <c:pt idx="0">
                  <c:v>0.25</c:v>
                </c:pt>
                <c:pt idx="1">
                  <c:v>1.6</c:v>
                </c:pt>
              </c:numCache>
            </c:numRef>
          </c:val>
          <c:extLst>
            <c:ext xmlns:c16="http://schemas.microsoft.com/office/drawing/2014/chart" uri="{C3380CC4-5D6E-409C-BE32-E72D297353CC}">
              <c16:uniqueId val="{00000000-AB7E-B049-ADF4-C080EE94FCCF}"/>
            </c:ext>
          </c:extLst>
        </c:ser>
        <c:ser>
          <c:idx val="1"/>
          <c:order val="1"/>
          <c:tx>
            <c:strRef>
              <c:f>Sheet1!$C$1</c:f>
              <c:strCache>
                <c:ptCount val="1"/>
                <c:pt idx="0">
                  <c:v>Linux Socket</c:v>
                </c:pt>
              </c:strCache>
            </c:strRef>
          </c:tx>
          <c:spPr>
            <a:solidFill>
              <a:srgbClr val="0078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Sheet1!$C$2:$C$3</c:f>
              <c:numCache>
                <c:formatCode>General</c:formatCode>
                <c:ptCount val="2"/>
                <c:pt idx="0">
                  <c:v>11</c:v>
                </c:pt>
                <c:pt idx="1">
                  <c:v>30</c:v>
                </c:pt>
              </c:numCache>
            </c:numRef>
          </c:val>
          <c:extLst>
            <c:ext xmlns:c16="http://schemas.microsoft.com/office/drawing/2014/chart" uri="{C3380CC4-5D6E-409C-BE32-E72D297353CC}">
              <c16:uniqueId val="{00000001-AB7E-B049-ADF4-C080EE94FCCF}"/>
            </c:ext>
          </c:extLst>
        </c:ser>
        <c:dLbls>
          <c:dLblPos val="outEnd"/>
          <c:showLegendKey val="0"/>
          <c:showVal val="1"/>
          <c:showCatName val="0"/>
          <c:showSerName val="0"/>
          <c:showPercent val="0"/>
          <c:showBubbleSize val="0"/>
        </c:dLbls>
        <c:gapWidth val="219"/>
        <c:axId val="487277168"/>
        <c:axId val="487282608"/>
      </c:barChart>
      <c:catAx>
        <c:axId val="48727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87282608"/>
        <c:crosses val="autoZero"/>
        <c:auto val="1"/>
        <c:lblAlgn val="ctr"/>
        <c:lblOffset val="100"/>
        <c:noMultiLvlLbl val="0"/>
      </c:catAx>
      <c:valAx>
        <c:axId val="48728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8727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F24AA-A36E-4900-A057-7AAA2D6DB69B}" type="datetimeFigureOut">
              <a:rPr lang="zh-CN" altLang="en-US" smtClean="0"/>
              <a:t>2021/7/24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D034-13D9-413D-B373-43CF0949EC58}" type="slidenum">
              <a:rPr lang="zh-CN" altLang="en-US" smtClean="0"/>
              <a:t>‹#›</a:t>
            </a:fld>
            <a:endParaRPr lang="zh-CN" altLang="en-US"/>
          </a:p>
        </p:txBody>
      </p:sp>
    </p:spTree>
    <p:extLst>
      <p:ext uri="{BB962C8B-B14F-4D97-AF65-F5344CB8AC3E}">
        <p14:creationId xmlns:p14="http://schemas.microsoft.com/office/powerpoint/2010/main" val="204929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Although</a:t>
            </a:r>
            <a:r>
              <a:rPr lang="en-US" baseline="0" dirty="0"/>
              <a:t> many people are saying the Moore’s law is ending, it is about the CPU. The end of frequency and Dennard scaling has caused the performance of CPUs to improve slowly in recent years.</a:t>
            </a:r>
          </a:p>
          <a:p>
            <a:r>
              <a:rPr lang="en-US" baseline="0" dirty="0"/>
              <a:t>On the other hand, accelerators are </a:t>
            </a:r>
            <a:endParaRPr lang="en-US" dirty="0"/>
          </a:p>
        </p:txBody>
      </p:sp>
      <p:sp>
        <p:nvSpPr>
          <p:cNvPr id="4" name="页眉占位符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页脚占位符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灯片编号占位符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4996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components.</a:t>
            </a:r>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AD945A0-7593-4B6B-B3D2-BEA94180EF1B}"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408343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look at the architecture of the </a:t>
            </a:r>
            <a:r>
              <a:rPr lang="en-US" baseline="0" dirty="0" err="1"/>
              <a:t>ClickNP</a:t>
            </a:r>
            <a:r>
              <a:rPr lang="en-US" baseline="0" dirty="0"/>
              <a:t> toolchain.</a:t>
            </a:r>
          </a:p>
          <a:p>
            <a:r>
              <a:rPr lang="en-US" baseline="0" dirty="0"/>
              <a:t>A </a:t>
            </a:r>
            <a:r>
              <a:rPr lang="en-US" baseline="0" dirty="0" err="1"/>
              <a:t>ClickNP</a:t>
            </a:r>
            <a:r>
              <a:rPr lang="en-US" baseline="0" dirty="0"/>
              <a:t> program is divided into three parts, a set of </a:t>
            </a:r>
            <a:r>
              <a:rPr lang="en-US" baseline="0" dirty="0" err="1"/>
              <a:t>ClickNP</a:t>
            </a:r>
            <a:r>
              <a:rPr lang="en-US" baseline="0" dirty="0"/>
              <a:t> elements, a </a:t>
            </a:r>
            <a:r>
              <a:rPr lang="en-US" baseline="0" dirty="0" err="1"/>
              <a:t>ClickNP</a:t>
            </a:r>
            <a:r>
              <a:rPr lang="en-US" baseline="0" dirty="0"/>
              <a:t> script to define the connections among elements, and a </a:t>
            </a:r>
            <a:r>
              <a:rPr lang="en-US" baseline="0" dirty="0" err="1"/>
              <a:t>ClickNP</a:t>
            </a:r>
            <a:r>
              <a:rPr lang="en-US" baseline="0" dirty="0"/>
              <a:t> host manager program.</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B6676-8795-44B5-A068-DF2D4B6D48D1}"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41078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ClickNP</a:t>
            </a:r>
            <a:r>
              <a:rPr lang="en-US" baseline="0" dirty="0"/>
              <a:t> compiler first compiles the </a:t>
            </a:r>
            <a:r>
              <a:rPr lang="en-US" baseline="0" dirty="0" err="1"/>
              <a:t>ClickNP</a:t>
            </a:r>
            <a:r>
              <a:rPr lang="en-US" baseline="0" dirty="0"/>
              <a:t> program to intermediate C code.</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B6676-8795-44B5-A068-DF2D4B6D48D1}"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95339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call a vendor HLS tool, for example Altera OpenCL or </a:t>
            </a:r>
            <a:r>
              <a:rPr lang="en-US" baseline="0" dirty="0" err="1"/>
              <a:t>Vivado</a:t>
            </a:r>
            <a:r>
              <a:rPr lang="en-US" baseline="0" dirty="0"/>
              <a:t> HLS, to compile the intermediate C code into Verilog code.</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B6676-8795-44B5-A068-DF2D4B6D48D1}"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14253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we call the hardware synthesis toolchain to generate the FPGA </a:t>
            </a:r>
            <a:r>
              <a:rPr lang="en-US" baseline="0" dirty="0" err="1"/>
              <a:t>bitstream</a:t>
            </a:r>
            <a:r>
              <a:rPr lang="en-US" baseline="0" dirty="0"/>
              <a:t>.</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B6676-8795-44B5-A068-DF2D4B6D48D1}"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79043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call a standard C compiler to compile the </a:t>
            </a:r>
            <a:r>
              <a:rPr lang="en-US" baseline="0" dirty="0" err="1"/>
              <a:t>ClickNP</a:t>
            </a:r>
            <a:r>
              <a:rPr lang="en-US" baseline="0" dirty="0"/>
              <a:t> host program.</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B6676-8795-44B5-A068-DF2D4B6D48D1}"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5610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runtime environment, the Catapult shell is the operating system on the FPGA, which was developed by the Microsoft Catapult team.</a:t>
            </a:r>
          </a:p>
          <a:p>
            <a:r>
              <a:rPr lang="en-US" baseline="0" dirty="0"/>
              <a:t>The Catapult shell provides resource abstractions to the </a:t>
            </a:r>
            <a:r>
              <a:rPr lang="en-US" baseline="0" dirty="0" err="1"/>
              <a:t>ClickNP</a:t>
            </a:r>
            <a:r>
              <a:rPr lang="en-US" baseline="0" dirty="0"/>
              <a:t> application logic.</a:t>
            </a:r>
          </a:p>
          <a:p>
            <a:endParaRPr lang="en-US" baseline="0" dirty="0"/>
          </a:p>
          <a:p>
            <a:r>
              <a:rPr lang="en-US" baseline="0" dirty="0"/>
              <a:t>On host side, the </a:t>
            </a:r>
            <a:r>
              <a:rPr lang="en-US" baseline="0" dirty="0" err="1"/>
              <a:t>ClickNP</a:t>
            </a:r>
            <a:r>
              <a:rPr lang="en-US" baseline="0" dirty="0"/>
              <a:t> library provides </a:t>
            </a:r>
            <a:r>
              <a:rPr lang="en-US" baseline="0" dirty="0" err="1"/>
              <a:t>PCIe</a:t>
            </a:r>
            <a:r>
              <a:rPr lang="en-US" baseline="0" dirty="0"/>
              <a:t> I/O channel abstraction to the CPU elements, and enables the host program to communicate with FPGA elements via signals.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2C444F5-940F-4BE7-9CA3-0CDD08C7D72D}"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86319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a:t>
            </a:r>
            <a:r>
              <a:rPr lang="en-US" baseline="0" dirty="0"/>
              <a:t> at </a:t>
            </a:r>
            <a:r>
              <a:rPr lang="en-US" dirty="0"/>
              <a:t>an example network function,</a:t>
            </a:r>
            <a:r>
              <a:rPr lang="en-US" baseline="0" dirty="0"/>
              <a:t> packet logger.</a:t>
            </a:r>
          </a:p>
          <a:p>
            <a:r>
              <a:rPr lang="en-US" baseline="0" dirty="0"/>
              <a:t>It receives packets from top-of-rack switch, counts number of packets in Count element, then makes a copy in Tee element.</a:t>
            </a:r>
          </a:p>
          <a:p>
            <a:r>
              <a:rPr lang="en-US" baseline="0" dirty="0"/>
              <a:t>One copy is forwarded back to </a:t>
            </a:r>
            <a:r>
              <a:rPr lang="en-US" baseline="0" dirty="0" err="1"/>
              <a:t>ToR</a:t>
            </a:r>
            <a:r>
              <a:rPr lang="en-US" baseline="0" dirty="0"/>
              <a:t> switch, the other copy is forwarded to a host element </a:t>
            </a:r>
            <a:r>
              <a:rPr lang="en-US" baseline="0" dirty="0" err="1"/>
              <a:t>PktLogger</a:t>
            </a:r>
            <a:r>
              <a:rPr lang="en-US" baseline="0" dirty="0"/>
              <a:t> running on CPU.</a:t>
            </a:r>
          </a:p>
          <a:p>
            <a:endParaRPr lang="en-US" baseline="0" dirty="0"/>
          </a:p>
          <a:p>
            <a:r>
              <a:rPr lang="en-US" baseline="0" dirty="0"/>
              <a:t>We can see that this </a:t>
            </a:r>
            <a:r>
              <a:rPr lang="en-US" baseline="0" dirty="0" err="1"/>
              <a:t>PacketLogger</a:t>
            </a:r>
            <a:r>
              <a:rPr lang="en-US" baseline="0" dirty="0"/>
              <a:t> needs only 5 lines of code for </a:t>
            </a:r>
            <a:r>
              <a:rPr lang="en-US" baseline="0" dirty="0" err="1"/>
              <a:t>ClickNP</a:t>
            </a:r>
            <a:r>
              <a:rPr lang="en-US" baseline="0" dirty="0"/>
              <a:t> configuration.</a:t>
            </a:r>
          </a:p>
        </p:txBody>
      </p:sp>
      <p:sp>
        <p:nvSpPr>
          <p:cNvPr id="4" name="Date Placeholder 3"/>
          <p:cNvSpPr>
            <a:spLocks noGrp="1"/>
          </p:cNvSpPr>
          <p:nvPr>
            <p:ph type="dt" idx="10"/>
          </p:nvPr>
        </p:nvSpPr>
        <p:spPr/>
        <p:txBody>
          <a:bodyPr/>
          <a:lstStyle/>
          <a:p>
            <a:fld id="{D707D4B1-ACAB-49BD-A23F-B30623D4A231}"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7981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we look at details of the Count element.</a:t>
            </a:r>
          </a:p>
          <a:p>
            <a:r>
              <a:rPr lang="en-US" baseline="0" dirty="0"/>
              <a:t>The first line of code shows that the Count element has one input channel and one output channel.</a:t>
            </a:r>
          </a:p>
          <a:p>
            <a:r>
              <a:rPr lang="en-US" baseline="0" dirty="0"/>
              <a:t>There is only one state variable, count, and initialized to zero.</a:t>
            </a:r>
          </a:p>
          <a:p>
            <a:endParaRPr lang="en-US" baseline="0" dirty="0"/>
          </a:p>
          <a:p>
            <a:r>
              <a:rPr lang="en-US" baseline="0" dirty="0"/>
              <a:t>In the handler, we first check whether or not the input channel has data to read. If so, we read a block of packet data from the input channel.</a:t>
            </a:r>
          </a:p>
          <a:p>
            <a:r>
              <a:rPr lang="en-US" baseline="0" dirty="0"/>
              <a:t>If the metadata indicates that it is start of packet, we increment the counter by one.</a:t>
            </a:r>
          </a:p>
          <a:p>
            <a:r>
              <a:rPr lang="en-US" baseline="0" dirty="0"/>
              <a:t>Finally we forward the data to the output port.</a:t>
            </a:r>
          </a:p>
          <a:p>
            <a:endParaRPr lang="en-US" baseline="0" dirty="0"/>
          </a:p>
          <a:p>
            <a:r>
              <a:rPr lang="en-US" baseline="0" dirty="0"/>
              <a:t>The signal handler simply writes the counter to a special structure called </a:t>
            </a:r>
            <a:r>
              <a:rPr lang="en-US" baseline="0" dirty="0" err="1"/>
              <a:t>ClSignal</a:t>
            </a:r>
            <a:r>
              <a:rPr lang="en-US" baseline="0" dirty="0"/>
              <a:t>, which is then returned to the manager thread in host program.</a:t>
            </a:r>
          </a:p>
        </p:txBody>
      </p:sp>
      <p:sp>
        <p:nvSpPr>
          <p:cNvPr id="4" name="Date Placeholder 3"/>
          <p:cNvSpPr>
            <a:spLocks noGrp="1"/>
          </p:cNvSpPr>
          <p:nvPr>
            <p:ph type="dt" idx="10"/>
          </p:nvPr>
        </p:nvSpPr>
        <p:spPr/>
        <p:txBody>
          <a:bodyPr/>
          <a:lstStyle/>
          <a:p>
            <a:fld id="{D707D4B1-ACAB-49BD-A23F-B30623D4A231}"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45826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come to optimizations in </a:t>
            </a:r>
            <a:r>
              <a:rPr lang="en-US" baseline="0" dirty="0" err="1"/>
              <a:t>ClickNP</a:t>
            </a:r>
            <a:r>
              <a:rPr lang="en-US" baseline="0" dirty="0"/>
              <a:t>.</a:t>
            </a:r>
          </a:p>
          <a:p>
            <a:endParaRPr lang="en-US" baseline="0" dirty="0"/>
          </a:p>
          <a:p>
            <a:r>
              <a:rPr lang="en-US" baseline="0" dirty="0"/>
              <a:t>As we know, efficient FPGA code must utilize parallelism, which basically includes parallelism across elements and parallelism inside an element.</a:t>
            </a:r>
          </a:p>
          <a:p>
            <a:r>
              <a:rPr lang="en-US" baseline="0" dirty="0"/>
              <a:t>Due to time limitations, here I’m only going to discuss several of them. For the remaining ones, please refer to the paper.</a:t>
            </a:r>
          </a:p>
        </p:txBody>
      </p:sp>
      <p:sp>
        <p:nvSpPr>
          <p:cNvPr id="4" name="Date Placeholder 3"/>
          <p:cNvSpPr>
            <a:spLocks noGrp="1"/>
          </p:cNvSpPr>
          <p:nvPr>
            <p:ph type="dt" idx="10"/>
          </p:nvPr>
        </p:nvSpPr>
        <p:spPr/>
        <p:txBody>
          <a:bodyPr/>
          <a:lstStyle/>
          <a:p>
            <a:fld id="{85E4BEAC-865C-45BF-81E8-80A6064AB0AC}"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405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眉占位符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页脚占位符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灯片编号占位符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2619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a:t>
            </a:r>
            <a:r>
              <a:rPr lang="en-US" dirty="0"/>
              <a:t>e</a:t>
            </a:r>
            <a:r>
              <a:rPr lang="en-US" baseline="0" dirty="0"/>
              <a:t> have built a </a:t>
            </a:r>
            <a:r>
              <a:rPr lang="en-US" baseline="0" dirty="0" err="1"/>
              <a:t>ClickNP</a:t>
            </a:r>
            <a:r>
              <a:rPr lang="en-US" baseline="0" dirty="0"/>
              <a:t> element library with nearly 200 elements.</a:t>
            </a:r>
          </a:p>
          <a:p>
            <a:r>
              <a:rPr lang="en-US" baseline="0" dirty="0"/>
              <a:t>About 20% of them are re-factored from Click modular router, and the remaining ones cover lots of network functions.</a:t>
            </a:r>
          </a:p>
          <a:p>
            <a:r>
              <a:rPr lang="en-US" baseline="0" dirty="0"/>
              <a:t>This table shows some common elements in the element library, which cover packet parsing, checksum, tunnel encapsulation, crypto, hash tables, prefix matching, packet scheduling and rate limiting.</a:t>
            </a:r>
          </a:p>
        </p:txBody>
      </p:sp>
      <p:sp>
        <p:nvSpPr>
          <p:cNvPr id="4" name="Date Placeholder 3"/>
          <p:cNvSpPr>
            <a:spLocks noGrp="1"/>
          </p:cNvSpPr>
          <p:nvPr>
            <p:ph type="dt" idx="10"/>
          </p:nvPr>
        </p:nvSpPr>
        <p:spPr/>
        <p:txBody>
          <a:bodyPr/>
          <a:lstStyle/>
          <a:p>
            <a:fld id="{CFFE5370-0398-401D-AB3A-0995406894B1}"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1267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L4 load balancer can sustain 10 million new connections per second.</a:t>
            </a:r>
          </a:p>
          <a:p>
            <a:r>
              <a:rPr lang="en-US" baseline="0" dirty="0"/>
              <a:t>The bottleneck is DRAM random access, instead of </a:t>
            </a:r>
            <a:r>
              <a:rPr lang="en-US" baseline="0" dirty="0" err="1"/>
              <a:t>PCIe</a:t>
            </a:r>
            <a:r>
              <a:rPr lang="en-US" baseline="0" dirty="0"/>
              <a:t> I/O channel to communicate with the </a:t>
            </a:r>
            <a:r>
              <a:rPr lang="en-US" baseline="0" dirty="0" err="1"/>
              <a:t>nexthop</a:t>
            </a:r>
            <a:r>
              <a:rPr lang="en-US" baseline="0" dirty="0"/>
              <a:t> allocation element on CPU.</a:t>
            </a:r>
          </a:p>
          <a:p>
            <a:endParaRPr lang="en-US" baseline="0" dirty="0"/>
          </a:p>
          <a:p>
            <a:r>
              <a:rPr lang="en-US" baseline="0" dirty="0"/>
              <a:t>When the number of concurrent flows is small, the throughput can achieve 50 million packets per second.</a:t>
            </a:r>
          </a:p>
          <a:p>
            <a:r>
              <a:rPr lang="en-US" baseline="0" dirty="0"/>
              <a:t>When the number of concurrent flows exceed flow cache size, the throughput begins to decrease due to cache miss.</a:t>
            </a:r>
          </a:p>
          <a:p>
            <a:endParaRPr lang="en-US" baseline="0" dirty="0"/>
          </a:p>
          <a:p>
            <a:r>
              <a:rPr lang="en-US" baseline="0" dirty="0"/>
              <a:t>The L4 load balancer also has microsecond-scale stable latency.</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BA230E-197D-4E23-8F9A-68EB2C6CE54A}"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36483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Finally,</a:t>
            </a:r>
            <a:r>
              <a:rPr lang="en-US" baseline="0" dirty="0"/>
              <a:t> we study the area cost overhead of </a:t>
            </a:r>
            <a:r>
              <a:rPr lang="en-US" baseline="0" dirty="0" err="1"/>
              <a:t>ClickNP</a:t>
            </a:r>
            <a:r>
              <a:rPr lang="en-US" baseline="0" dirty="0"/>
              <a:t> compared to hand-written Verilog.</a:t>
            </a:r>
          </a:p>
          <a:p>
            <a:r>
              <a:rPr lang="en-US" baseline="0" dirty="0"/>
              <a:t>We pick up </a:t>
            </a:r>
            <a:r>
              <a:rPr lang="en-US" baseline="0" dirty="0" err="1"/>
              <a:t>NetFPGA</a:t>
            </a:r>
            <a:r>
              <a:rPr lang="en-US" baseline="0" dirty="0"/>
              <a:t>, which comes from Stanford and has good code quality.</a:t>
            </a:r>
          </a:p>
          <a:p>
            <a:r>
              <a:rPr lang="en-US" baseline="0" dirty="0"/>
              <a:t>For </a:t>
            </a:r>
            <a:r>
              <a:rPr lang="en-US" baseline="0" dirty="0" err="1"/>
              <a:t>ClickNP</a:t>
            </a:r>
            <a:r>
              <a:rPr lang="en-US" baseline="0" dirty="0"/>
              <a:t>, we implement equivalent functionality of several </a:t>
            </a:r>
            <a:r>
              <a:rPr lang="en-US" baseline="0" dirty="0" err="1"/>
              <a:t>NetFPGA</a:t>
            </a:r>
            <a:r>
              <a:rPr lang="en-US" baseline="0" dirty="0"/>
              <a:t> functions.</a:t>
            </a:r>
          </a:p>
          <a:p>
            <a:endParaRPr lang="en-US" baseline="0" dirty="0"/>
          </a:p>
          <a:p>
            <a:r>
              <a:rPr lang="en-US" baseline="0" dirty="0"/>
              <a:t>For most elements, overall the area cost overhead is less than two times.</a:t>
            </a:r>
          </a:p>
        </p:txBody>
      </p:sp>
      <p:sp>
        <p:nvSpPr>
          <p:cNvPr id="4" name="Date Placeholder 3"/>
          <p:cNvSpPr>
            <a:spLocks noGrp="1"/>
          </p:cNvSpPr>
          <p:nvPr>
            <p:ph type="dt" idx="10"/>
          </p:nvPr>
        </p:nvSpPr>
        <p:spPr/>
        <p:txBody>
          <a:bodyPr/>
          <a:lstStyle/>
          <a:p>
            <a:fld id="{9FFCDF64-AECD-4876-983A-7FC0A4EB4CF5}"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9318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For small elements, the overhead is relatively large, but the absolute overhead is small.</a:t>
            </a:r>
          </a:p>
          <a:p>
            <a:r>
              <a:rPr lang="en-US" baseline="0" dirty="0"/>
              <a:t>This is because every element is compiled to a logic block. High-level synthesis tools generate a wrapper with a fixed logic overhead.</a:t>
            </a:r>
          </a:p>
        </p:txBody>
      </p:sp>
      <p:sp>
        <p:nvSpPr>
          <p:cNvPr id="4" name="Date Placeholder 3"/>
          <p:cNvSpPr>
            <a:spLocks noGrp="1"/>
          </p:cNvSpPr>
          <p:nvPr>
            <p:ph type="dt" idx="10"/>
          </p:nvPr>
        </p:nvSpPr>
        <p:spPr/>
        <p:txBody>
          <a:bodyPr/>
          <a:lstStyle/>
          <a:p>
            <a:fld id="{9FFCDF64-AECD-4876-983A-7FC0A4EB4CF5}"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72155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Furthermore, the capacity of FPGA is growing quickly in recent years.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We believe that the area cost will be less of a concern in the future.</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p:txBody>
      </p:sp>
      <p:sp>
        <p:nvSpPr>
          <p:cNvPr id="4" name="Date Placeholder 3"/>
          <p:cNvSpPr>
            <a:spLocks noGrp="1"/>
          </p:cNvSpPr>
          <p:nvPr>
            <p:ph type="dt" idx="10"/>
          </p:nvPr>
        </p:nvSpPr>
        <p:spPr/>
        <p:txBody>
          <a:bodyPr/>
          <a:lstStyle/>
          <a:p>
            <a:fld id="{9FFCDF64-AECD-4876-983A-7FC0A4EB4CF5}"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60459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the conclusion.</a:t>
            </a:r>
          </a:p>
          <a:p>
            <a:r>
              <a:rPr lang="en-US" baseline="0" dirty="0"/>
              <a:t>FPGA is fast, general and mature, so we have deployed FPGA at scale in the cloud.</a:t>
            </a:r>
          </a:p>
          <a:p>
            <a:endParaRPr lang="en-US" baseline="0" dirty="0"/>
          </a:p>
          <a:p>
            <a:r>
              <a:rPr lang="en-US" baseline="0" dirty="0"/>
              <a:t>This work presents </a:t>
            </a:r>
            <a:r>
              <a:rPr lang="en-US" baseline="0" dirty="0" err="1"/>
              <a:t>ClickNP</a:t>
            </a:r>
            <a:r>
              <a:rPr lang="en-US" baseline="0" dirty="0"/>
              <a:t>, a network processing platform to enable software developers to program hardware, which is highly flexible, modular, high performance and supports joint CPU/FPGA packet processing.</a:t>
            </a:r>
          </a:p>
          <a:p>
            <a:endParaRPr lang="en-US" baseline="0" dirty="0"/>
          </a:p>
          <a:p>
            <a:r>
              <a:rPr lang="en-US" baseline="0" dirty="0"/>
              <a:t>In addition to network processing, </a:t>
            </a:r>
            <a:r>
              <a:rPr lang="en-US" baseline="0" dirty="0" err="1"/>
              <a:t>ClickNP</a:t>
            </a:r>
            <a:r>
              <a:rPr lang="en-US" baseline="0" dirty="0"/>
              <a:t> is a general framework for programming on FPGA.</a:t>
            </a:r>
          </a:p>
          <a:p>
            <a:r>
              <a:rPr lang="en-US" baseline="0" dirty="0"/>
              <a:t>With FPGAs </a:t>
            </a:r>
            <a:r>
              <a:rPr lang="en-US" baseline="0"/>
              <a:t>in datacenters, </a:t>
            </a:r>
            <a:r>
              <a:rPr lang="en-US" baseline="0" dirty="0"/>
              <a:t>we can go beyond the memory wall and reach a fully programmable world.</a:t>
            </a:r>
          </a:p>
        </p:txBody>
      </p:sp>
      <p:sp>
        <p:nvSpPr>
          <p:cNvPr id="4" name="Date Placeholder 3"/>
          <p:cNvSpPr>
            <a:spLocks noGrp="1"/>
          </p:cNvSpPr>
          <p:nvPr>
            <p:ph type="dt" idx="10"/>
          </p:nvPr>
        </p:nvSpPr>
        <p:spPr/>
        <p:txBody>
          <a:bodyPr/>
          <a:lstStyle/>
          <a:p>
            <a:fld id="{786E4842-4A85-4859-9396-57A7DD1B2294}" type="datetime8">
              <a:rPr lang="en-US" altLang="zh-CN" smtClean="0"/>
              <a:t>7/24/2021 5:18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06673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After the paper submission,</a:t>
            </a:r>
            <a:r>
              <a:rPr lang="en-US" baseline="0" dirty="0"/>
              <a:t> the </a:t>
            </a:r>
            <a:r>
              <a:rPr lang="en-US" baseline="0" dirty="0" err="1"/>
              <a:t>ClickNP</a:t>
            </a:r>
            <a:r>
              <a:rPr lang="en-US" baseline="0" dirty="0"/>
              <a:t> project does not end.</a:t>
            </a:r>
          </a:p>
          <a:p>
            <a:r>
              <a:rPr lang="en-US" baseline="0" dirty="0" err="1"/>
              <a:t>ClickNP</a:t>
            </a:r>
            <a:r>
              <a:rPr lang="en-US" baseline="0" dirty="0"/>
              <a:t> moves from network processing to general stream processing, and enables multiple research and engineering projects in our team, including applications. For example, </a:t>
            </a:r>
            <a:r>
              <a:rPr lang="en-US" baseline="0" dirty="0" err="1"/>
              <a:t>Yuanwei’s</a:t>
            </a:r>
            <a:r>
              <a:rPr lang="en-US" baseline="0" dirty="0"/>
              <a:t> paper on Memory Efficient Loss Recovery, which he will present this afternoon.</a:t>
            </a:r>
          </a:p>
          <a:p>
            <a:r>
              <a:rPr lang="en-US" baseline="0" dirty="0"/>
              <a:t>And extending the </a:t>
            </a:r>
            <a:r>
              <a:rPr lang="en-US" baseline="0" dirty="0" err="1"/>
              <a:t>ClickNP</a:t>
            </a:r>
            <a:r>
              <a:rPr lang="en-US" baseline="0" dirty="0"/>
              <a:t> framework to distribute to a cluster of FPGAs, and use Go language to support concurrency more naturally.</a:t>
            </a:r>
          </a:p>
        </p:txBody>
      </p:sp>
      <p:sp>
        <p:nvSpPr>
          <p:cNvPr id="4" name="页眉占位符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
        <p:nvSpPr>
          <p:cNvPr id="5" name="页脚占位符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日期占位符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9A52D44-18E6-4ED8-91E0-E6CAADB62DCE}"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灯片编号占位符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31844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kern="1200" spc="0" baseline="0" dirty="0">
                <a:gradFill>
                  <a:gsLst>
                    <a:gs pos="1250">
                      <a:schemeClr val="tx2"/>
                    </a:gs>
                    <a:gs pos="99000">
                      <a:schemeClr val="tx2"/>
                    </a:gs>
                  </a:gsLst>
                  <a:lin ang="5400000" scaled="0"/>
                </a:gradFill>
                <a:latin typeface="+mj-lt"/>
                <a:ea typeface="+mn-ea"/>
                <a:cs typeface="+mn-cs"/>
              </a:rPr>
              <a:t>Thanks </a:t>
            </a:r>
            <a:r>
              <a:rPr lang="en-US" sz="3600" kern="1200" spc="0" baseline="0" dirty="0" err="1">
                <a:gradFill>
                  <a:gsLst>
                    <a:gs pos="1250">
                      <a:schemeClr val="tx2"/>
                    </a:gs>
                    <a:gs pos="99000">
                      <a:schemeClr val="tx2"/>
                    </a:gs>
                  </a:gsLst>
                  <a:lin ang="5400000" scaled="0"/>
                </a:gradFill>
                <a:latin typeface="+mj-lt"/>
                <a:ea typeface="+mn-ea"/>
                <a:cs typeface="+mn-cs"/>
              </a:rPr>
              <a:t>Adita</a:t>
            </a:r>
            <a:r>
              <a:rPr lang="en-US" sz="3600" kern="1200" spc="0" baseline="0" dirty="0">
                <a:gradFill>
                  <a:gsLst>
                    <a:gs pos="1250">
                      <a:schemeClr val="tx2"/>
                    </a:gs>
                    <a:gs pos="99000">
                      <a:schemeClr val="tx2"/>
                    </a:gs>
                  </a:gsLst>
                  <a:lin ang="5400000" scaled="0"/>
                </a:gradFill>
                <a:latin typeface="+mj-lt"/>
                <a:ea typeface="+mn-ea"/>
                <a:cs typeface="+mn-cs"/>
              </a:rPr>
              <a:t> for the introduction.</a:t>
            </a:r>
          </a:p>
          <a:p>
            <a:r>
              <a:rPr lang="en-US" sz="3600" kern="1200" spc="0" baseline="0" dirty="0">
                <a:gradFill>
                  <a:gsLst>
                    <a:gs pos="1250">
                      <a:schemeClr val="tx2"/>
                    </a:gs>
                    <a:gs pos="99000">
                      <a:schemeClr val="tx2"/>
                    </a:gs>
                  </a:gsLst>
                  <a:lin ang="5400000" scaled="0"/>
                </a:gradFill>
                <a:latin typeface="+mj-lt"/>
                <a:ea typeface="+mn-ea"/>
                <a:cs typeface="+mn-cs"/>
              </a:rPr>
              <a:t>Hello everyone, I’m Bojie Li, a fourth year PhD student in a joint PhD program of USTC and Microsoft Research.</a:t>
            </a:r>
          </a:p>
          <a:p>
            <a:r>
              <a:rPr lang="en-US" sz="3600" kern="1200" spc="0" baseline="0" dirty="0">
                <a:gradFill>
                  <a:gsLst>
                    <a:gs pos="1250">
                      <a:schemeClr val="tx2"/>
                    </a:gs>
                    <a:gs pos="99000">
                      <a:schemeClr val="tx2"/>
                    </a:gs>
                  </a:gsLst>
                  <a:lin ang="5400000" scaled="0"/>
                </a:gradFill>
                <a:latin typeface="+mj-lt"/>
                <a:ea typeface="+mn-ea"/>
                <a:cs typeface="+mn-cs"/>
              </a:rPr>
              <a:t>In this session we have seen two wonderful works, Eris and </a:t>
            </a:r>
            <a:r>
              <a:rPr lang="en-US" sz="3600" kern="1200" spc="0" baseline="0" dirty="0" err="1">
                <a:gradFill>
                  <a:gsLst>
                    <a:gs pos="1250">
                      <a:schemeClr val="tx2"/>
                    </a:gs>
                    <a:gs pos="99000">
                      <a:schemeClr val="tx2"/>
                    </a:gs>
                  </a:gsLst>
                  <a:lin ang="5400000" scaled="0"/>
                </a:gradFill>
                <a:latin typeface="+mj-lt"/>
                <a:ea typeface="+mn-ea"/>
                <a:cs typeface="+mn-cs"/>
              </a:rPr>
              <a:t>NetCache</a:t>
            </a:r>
            <a:r>
              <a:rPr lang="en-US" sz="3600" kern="1200" spc="0" baseline="0" dirty="0">
                <a:gradFill>
                  <a:gsLst>
                    <a:gs pos="1250">
                      <a:schemeClr val="tx2"/>
                    </a:gs>
                    <a:gs pos="99000">
                      <a:schemeClr val="tx2"/>
                    </a:gs>
                  </a:gsLst>
                  <a:lin ang="5400000" scaled="0"/>
                </a:gradFill>
                <a:latin typeface="+mj-lt"/>
                <a:ea typeface="+mn-ea"/>
                <a:cs typeface="+mn-cs"/>
              </a:rPr>
              <a:t> to use in-network processing with </a:t>
            </a:r>
            <a:r>
              <a:rPr lang="en-US" sz="3600" kern="1200" spc="0" baseline="0" dirty="0" err="1">
                <a:gradFill>
                  <a:gsLst>
                    <a:gs pos="1250">
                      <a:schemeClr val="tx2"/>
                    </a:gs>
                    <a:gs pos="99000">
                      <a:schemeClr val="tx2"/>
                    </a:gs>
                  </a:gsLst>
                  <a:lin ang="5400000" scaled="0"/>
                </a:gradFill>
                <a:latin typeface="+mj-lt"/>
                <a:ea typeface="+mn-ea"/>
                <a:cs typeface="+mn-cs"/>
              </a:rPr>
              <a:t>dataplane</a:t>
            </a:r>
            <a:r>
              <a:rPr lang="en-US" sz="3600" kern="1200" spc="0" baseline="0" dirty="0">
                <a:gradFill>
                  <a:gsLst>
                    <a:gs pos="1250">
                      <a:schemeClr val="tx2"/>
                    </a:gs>
                    <a:gs pos="99000">
                      <a:schemeClr val="tx2"/>
                    </a:gs>
                  </a:gsLst>
                  <a:lin ang="5400000" scaled="0"/>
                </a:gradFill>
                <a:latin typeface="+mj-lt"/>
                <a:ea typeface="+mn-ea"/>
                <a:cs typeface="+mn-cs"/>
              </a:rPr>
              <a:t> programmable switches to accelerate systems.</a:t>
            </a:r>
          </a:p>
          <a:p>
            <a:r>
              <a:rPr lang="en-US" sz="3600" kern="1200" spc="0" baseline="0" dirty="0">
                <a:gradFill>
                  <a:gsLst>
                    <a:gs pos="1250">
                      <a:schemeClr val="tx2"/>
                    </a:gs>
                    <a:gs pos="99000">
                      <a:schemeClr val="tx2"/>
                    </a:gs>
                  </a:gsLst>
                  <a:lin ang="5400000" scaled="0"/>
                </a:gradFill>
                <a:latin typeface="+mj-lt"/>
                <a:ea typeface="+mn-ea"/>
                <a:cs typeface="+mn-cs"/>
              </a:rPr>
              <a:t>Now I will show programmable NICs can also be very useful in accelerating datacenter workloads.</a:t>
            </a:r>
          </a:p>
          <a:p>
            <a:r>
              <a:rPr lang="en-US" sz="3600" kern="1200" spc="0" baseline="0" dirty="0">
                <a:gradFill>
                  <a:gsLst>
                    <a:gs pos="1250">
                      <a:schemeClr val="tx2"/>
                    </a:gs>
                    <a:gs pos="99000">
                      <a:schemeClr val="tx2"/>
                    </a:gs>
                  </a:gsLst>
                  <a:lin ang="5400000" scaled="0"/>
                </a:gradFill>
                <a:latin typeface="+mj-lt"/>
                <a:ea typeface="+mn-ea"/>
                <a:cs typeface="+mn-cs"/>
              </a:rPr>
              <a:t>Our KV-Direct work is done during internship in Microsoft Research Asia with my colleagues. </a:t>
            </a:r>
            <a:r>
              <a:rPr lang="en-US" sz="3600" kern="1200" spc="0" baseline="0" dirty="0" err="1">
                <a:gradFill>
                  <a:gsLst>
                    <a:gs pos="1250">
                      <a:schemeClr val="tx2"/>
                    </a:gs>
                    <a:gs pos="99000">
                      <a:schemeClr val="tx2"/>
                    </a:gs>
                  </a:gsLst>
                  <a:lin ang="5400000" scaled="0"/>
                </a:gradFill>
                <a:latin typeface="+mj-lt"/>
                <a:ea typeface="+mn-ea"/>
                <a:cs typeface="+mn-cs"/>
              </a:rPr>
              <a:t>Zhenyuan</a:t>
            </a:r>
            <a:r>
              <a:rPr lang="en-US" sz="3600" kern="1200" spc="0" baseline="0" dirty="0">
                <a:gradFill>
                  <a:gsLst>
                    <a:gs pos="1250">
                      <a:schemeClr val="tx2"/>
                    </a:gs>
                    <a:gs pos="99000">
                      <a:schemeClr val="tx2"/>
                    </a:gs>
                  </a:gsLst>
                  <a:lin ang="5400000" scaled="0"/>
                </a:gradFill>
                <a:latin typeface="+mj-lt"/>
                <a:ea typeface="+mn-ea"/>
                <a:cs typeface="+mn-cs"/>
              </a:rPr>
              <a:t> </a:t>
            </a:r>
            <a:r>
              <a:rPr lang="en-US" sz="3600" kern="1200" spc="0" baseline="0" dirty="0" err="1">
                <a:gradFill>
                  <a:gsLst>
                    <a:gs pos="1250">
                      <a:schemeClr val="tx2"/>
                    </a:gs>
                    <a:gs pos="99000">
                      <a:schemeClr val="tx2"/>
                    </a:gs>
                  </a:gsLst>
                  <a:lin ang="5400000" scaled="0"/>
                </a:gradFill>
                <a:latin typeface="+mj-lt"/>
                <a:ea typeface="+mn-ea"/>
                <a:cs typeface="+mn-cs"/>
              </a:rPr>
              <a:t>Ruan</a:t>
            </a:r>
            <a:r>
              <a:rPr lang="en-US" sz="3600" kern="1200" spc="0" baseline="0" dirty="0">
                <a:gradFill>
                  <a:gsLst>
                    <a:gs pos="1250">
                      <a:schemeClr val="tx2"/>
                    </a:gs>
                    <a:gs pos="99000">
                      <a:schemeClr val="tx2"/>
                    </a:gs>
                  </a:gsLst>
                  <a:lin ang="5400000" scaled="0"/>
                </a:gradFill>
                <a:latin typeface="+mj-lt"/>
                <a:ea typeface="+mn-ea"/>
                <a:cs typeface="+mn-cs"/>
              </a:rPr>
              <a:t> and me are co-first authors who design and implement this system together.</a:t>
            </a: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7/24/2021 5:18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everyone</a:t>
            </a:r>
            <a:r>
              <a:rPr lang="en-US" baseline="0" dirty="0"/>
              <a:t> knows, tr</a:t>
            </a:r>
            <a:r>
              <a:rPr lang="en-US" dirty="0"/>
              <a:t>aditional key-value stores</a:t>
            </a:r>
            <a:r>
              <a:rPr lang="en-US" baseline="0" dirty="0"/>
              <a:t> like </a:t>
            </a:r>
            <a:r>
              <a:rPr lang="en-US" baseline="0" dirty="0" err="1"/>
              <a:t>memcached</a:t>
            </a:r>
            <a:r>
              <a:rPr lang="en-US" baseline="0" dirty="0"/>
              <a:t> or </a:t>
            </a:r>
            <a:r>
              <a:rPr lang="en-US" baseline="0" dirty="0" err="1"/>
              <a:t>redis</a:t>
            </a:r>
            <a:r>
              <a:rPr lang="en-US" baseline="0" dirty="0"/>
              <a:t> are used for caching in web services.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512741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recent years, key-value store goes beyond object caching and becomes an infrastructure service to store shared data structure in a distributed system.</a:t>
            </a:r>
          </a:p>
          <a:p>
            <a:r>
              <a:rPr lang="en-US" baseline="0" dirty="0"/>
              <a:t>Examples include parameter servers in machine learning, graph computing engine and sequencers for distributed transactions, as the Eris paper in this session just said.</a:t>
            </a:r>
          </a:p>
          <a:p>
            <a:r>
              <a:rPr lang="en-US" baseline="0" dirty="0"/>
              <a:t>Shared data structure stores demands more performance compared to web cache.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66348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reasons for choosing FPGA as the accelerator.</a:t>
            </a:r>
            <a:endParaRPr lang="en-US" dirty="0"/>
          </a:p>
          <a:p>
            <a:r>
              <a:rPr lang="en-US" baseline="0" dirty="0"/>
              <a:t>First, FPGA has massive parallelism.</a:t>
            </a:r>
          </a:p>
          <a:p>
            <a:r>
              <a:rPr lang="en-US" baseline="0" dirty="0"/>
              <a:t>It has millions of logic elements, which can build thousands of “cores” running in parallel.</a:t>
            </a:r>
          </a:p>
          <a:p>
            <a:r>
              <a:rPr lang="en-US" baseline="0" dirty="0"/>
              <a:t>FPGA also has thousands of memory blocks, which can produce terabytes per second aggregated memory bandwidth.</a:t>
            </a:r>
          </a:p>
          <a:p>
            <a:r>
              <a:rPr lang="en-US" baseline="0" dirty="0"/>
              <a:t>Second, FPGA has low power utilization.</a:t>
            </a:r>
          </a:p>
          <a:p>
            <a:r>
              <a:rPr lang="en-US" baseline="0" dirty="0"/>
              <a:t>Third, FPGA is a general computing platform to accelerate various cloud services, so the hardware investment can be amortized by multiple applications.</a:t>
            </a:r>
          </a:p>
          <a:p>
            <a:r>
              <a:rPr lang="en-US" baseline="0" dirty="0"/>
              <a:t>Finally, FPGA is a mature technology with reasonable price in recent years.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EB9BA1A-5D0A-42E5-9A12-63D991EF5330}"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5738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shared data structure stores have enormous throughput requirement, for example a graph computation application may need billions of key-value operations per iteration.</a:t>
            </a:r>
          </a:p>
          <a:p>
            <a:r>
              <a:rPr lang="en-US" baseline="0" dirty="0"/>
              <a:t>Second, it requires low tail latency because the latency of an application is typically determined by the slowest one.</a:t>
            </a:r>
          </a:p>
          <a:p>
            <a:r>
              <a:rPr lang="en-US" baseline="0" dirty="0"/>
              <a:t>Third, the workload is no longer read intensive, so both reads and writes need to be efficient.</a:t>
            </a:r>
          </a:p>
          <a:p>
            <a:r>
              <a:rPr lang="en-US" baseline="0" dirty="0"/>
              <a:t>Finally, we should have built in support for vector operations and atomic operations.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598694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Key-value</a:t>
            </a:r>
            <a:r>
              <a:rPr lang="en-US" baseline="0" dirty="0"/>
              <a:t> store is a holistic exercise of systems, including networking, computation and memory accesses.</a:t>
            </a:r>
          </a:p>
          <a:p>
            <a:r>
              <a:rPr lang="en-US" baseline="0" dirty="0"/>
              <a:t>For traditional key-value stores such as </a:t>
            </a:r>
            <a:r>
              <a:rPr lang="en-US" baseline="0" dirty="0" err="1"/>
              <a:t>memcached</a:t>
            </a:r>
            <a:r>
              <a:rPr lang="en-US" baseline="0" dirty="0"/>
              <a:t> and </a:t>
            </a:r>
            <a:r>
              <a:rPr lang="en-US" baseline="0" dirty="0" err="1"/>
              <a:t>redis</a:t>
            </a:r>
            <a:r>
              <a:rPr lang="en-US" baseline="0" dirty="0"/>
              <a:t>, the bottleneck is network stack in operating system. We all know that TCP/IP stack are slow.</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419870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Next,</a:t>
            </a:r>
            <a:r>
              <a:rPr lang="en-US" baseline="0" dirty="0"/>
              <a:t> researchers use kernel-bypass networking t</a:t>
            </a:r>
            <a:r>
              <a:rPr lang="en-US" dirty="0"/>
              <a:t>o</a:t>
            </a:r>
            <a:r>
              <a:rPr lang="en-US" baseline="0" dirty="0"/>
              <a:t> mitigate the network stack overhead. </a:t>
            </a:r>
          </a:p>
          <a:p>
            <a:r>
              <a:rPr lang="en-US" baseline="0" dirty="0"/>
              <a:t>One way is to build a lightweight network stack in user-mode.</a:t>
            </a:r>
          </a:p>
          <a:p>
            <a:r>
              <a:rPr lang="en-US" baseline="0" dirty="0"/>
              <a:t>Another way is to leverage two-sided RDMA to offload the networking stack into NIC hardware.</a:t>
            </a:r>
          </a:p>
          <a:p>
            <a:r>
              <a:rPr lang="en-US" baseline="0" dirty="0"/>
              <a:t>However, the throughput bottleneck is now CPU random access and key-value operation computation.</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551669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key-value</a:t>
            </a:r>
            <a:r>
              <a:rPr lang="en-US" altLang="zh-CN" baseline="0" dirty="0"/>
              <a:t> store architecture is to bypass the server CPU entirely using one-sided RDMA.</a:t>
            </a:r>
            <a:endParaRPr lang="en-US" altLang="zh-CN" dirty="0"/>
          </a:p>
          <a:p>
            <a:r>
              <a:rPr lang="en-US" altLang="zh-CN" baseline="0" dirty="0"/>
              <a:t>The KV processing is offloaded to clients, and they access the key-value store via remote memory access.</a:t>
            </a:r>
          </a:p>
          <a:p>
            <a:r>
              <a:rPr lang="en-US" dirty="0"/>
              <a:t>However</a:t>
            </a:r>
            <a:r>
              <a:rPr lang="en-US" baseline="0" dirty="0"/>
              <a:t>, in this design, there is significant communication overhead due to multiple round-trips per KV operation.</a:t>
            </a:r>
          </a:p>
          <a:p>
            <a:r>
              <a:rPr lang="en-US" baseline="0" dirty="0"/>
              <a:t>Furthermore, when clients need to write on a same key-value pair, they need synchronization to ensure consistency.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757793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a:t>
            </a:r>
            <a:r>
              <a:rPr lang="en-US" baseline="0" dirty="0"/>
              <a:t> propose </a:t>
            </a:r>
            <a:r>
              <a:rPr lang="en-US" dirty="0"/>
              <a:t>KV-Direct</a:t>
            </a:r>
            <a:r>
              <a:rPr lang="en-US" baseline="0" dirty="0"/>
              <a:t> to offload KV processing on CPU to programmable NIC.</a:t>
            </a:r>
          </a:p>
          <a:p>
            <a:r>
              <a:rPr lang="en-US" baseline="0" dirty="0"/>
              <a:t>The name of KV-Direct means that the NIC</a:t>
            </a:r>
            <a:r>
              <a:rPr lang="en-US" dirty="0"/>
              <a:t> directly fetches data and applies updates in the host memory to serve KV requests, completely bypassing server CPU.</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738840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look at the architecture of KV-Direct.</a:t>
            </a:r>
          </a:p>
          <a:p>
            <a:pPr marL="228600" indent="-228600">
              <a:buAutoNum type="arabicParenBoth"/>
            </a:pPr>
            <a:r>
              <a:rPr lang="en-US" baseline="0" dirty="0"/>
              <a:t>key-value operations are received from the NIC and decoded in the network decoder,</a:t>
            </a:r>
          </a:p>
          <a:p>
            <a:pPr marL="228600" indent="-228600">
              <a:buAutoNum type="arabicParenBoth"/>
            </a:pPr>
            <a:r>
              <a:rPr lang="en-US" baseline="0" dirty="0"/>
              <a:t>Then the request scheduler issues independent key-value operations to the hash table,</a:t>
            </a:r>
          </a:p>
          <a:p>
            <a:pPr marL="228600" indent="-228600">
              <a:buAutoNum type="arabicParenBoth"/>
            </a:pPr>
            <a:r>
              <a:rPr lang="en-US" baseline="0" dirty="0"/>
              <a:t>Small key-value pairs are stored inline in the hash table, while larger key-value pairs are stored in dynamically allocated memory, which requires a slab memory allocator.</a:t>
            </a:r>
          </a:p>
          <a:p>
            <a:pPr marL="228600" indent="-228600">
              <a:buAutoNum type="arabicParenBoth"/>
            </a:pPr>
            <a:r>
              <a:rPr lang="en-US" baseline="0" dirty="0"/>
              <a:t>The memory accesses are dispatched to either on-board DRAM, or the </a:t>
            </a:r>
            <a:r>
              <a:rPr lang="en-US" baseline="0" dirty="0" err="1"/>
              <a:t>PCIe</a:t>
            </a:r>
            <a:r>
              <a:rPr lang="en-US" baseline="0" dirty="0"/>
              <a:t> bus to access host memory.</a:t>
            </a:r>
          </a:p>
          <a:p>
            <a:pPr marL="228600" indent="-228600">
              <a:buAutoNum type="arabicParenBoth"/>
            </a:pPr>
            <a:r>
              <a:rPr lang="en-US" baseline="0" dirty="0"/>
              <a:t>When the memory lookup result comes back, finally we encode the KV operation results and send to the client.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175081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First</a:t>
            </a:r>
            <a:r>
              <a:rPr lang="en-US" baseline="0" dirty="0"/>
              <a:t>, our </a:t>
            </a:r>
            <a:r>
              <a:rPr lang="en-US" baseline="0" dirty="0" err="1"/>
              <a:t>PCIe</a:t>
            </a:r>
            <a:r>
              <a:rPr lang="en-US" baseline="0" dirty="0"/>
              <a:t> interface between FPGA and host memory has limited throughput.</a:t>
            </a:r>
          </a:p>
          <a:p>
            <a:r>
              <a:rPr lang="en-US" baseline="0" dirty="0"/>
              <a:t>There is something worse. </a:t>
            </a:r>
            <a:r>
              <a:rPr lang="en-US" baseline="0" dirty="0" err="1"/>
              <a:t>PCIe</a:t>
            </a:r>
            <a:r>
              <a:rPr lang="en-US" baseline="0" dirty="0"/>
              <a:t> transport layer packets has header overhead, and the </a:t>
            </a:r>
            <a:r>
              <a:rPr lang="en-US" baseline="0" dirty="0" err="1"/>
              <a:t>PCIe</a:t>
            </a:r>
            <a:r>
              <a:rPr lang="en-US" baseline="0" dirty="0"/>
              <a:t> IP core in our FPGA has limited parallelism, which limits our </a:t>
            </a:r>
            <a:r>
              <a:rPr lang="en-US" baseline="0" dirty="0" err="1"/>
              <a:t>PCIe</a:t>
            </a:r>
            <a:r>
              <a:rPr lang="en-US" baseline="0" dirty="0"/>
              <a:t> throughput to 120 million operations per second.</a:t>
            </a:r>
          </a:p>
          <a:p>
            <a:r>
              <a:rPr lang="en-US" baseline="0" dirty="0"/>
              <a:t>So we need to be frugal on memory accesses.</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001402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Second, the</a:t>
            </a:r>
            <a:r>
              <a:rPr lang="en-US" baseline="0" dirty="0"/>
              <a:t> </a:t>
            </a:r>
            <a:r>
              <a:rPr lang="en-US" baseline="0" dirty="0" err="1"/>
              <a:t>PCIe</a:t>
            </a:r>
            <a:r>
              <a:rPr lang="en-US" baseline="0" dirty="0"/>
              <a:t> bus has delay of nearly 1 microsecond, due to additional delay in the </a:t>
            </a:r>
            <a:r>
              <a:rPr lang="en-US" baseline="0" dirty="0" err="1"/>
              <a:t>PCIe</a:t>
            </a:r>
            <a:r>
              <a:rPr lang="en-US" baseline="0" dirty="0"/>
              <a:t> IP core in our FPGA.</a:t>
            </a:r>
          </a:p>
          <a:p>
            <a:r>
              <a:rPr lang="en-US" baseline="0" dirty="0"/>
              <a:t>When atomic operations operate on the same key, they depend on the result of each other and needs to executed one by one.</a:t>
            </a:r>
          </a:p>
          <a:p>
            <a:r>
              <a:rPr lang="en-US" baseline="0" dirty="0"/>
              <a:t>Therefore, we need to hide the </a:t>
            </a:r>
            <a:r>
              <a:rPr lang="en-US" baseline="0" dirty="0" err="1"/>
              <a:t>PCIe</a:t>
            </a:r>
            <a:r>
              <a:rPr lang="en-US" baseline="0" dirty="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224653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Third,</a:t>
            </a:r>
            <a:r>
              <a:rPr lang="en-US" baseline="0" dirty="0"/>
              <a:t> we hope to leverage both the throughput of on-board DRAM and host DRAM, so we need an efficient load dispatch mechanism.</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02052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Finally, because</a:t>
            </a:r>
            <a:r>
              <a:rPr lang="en-US" baseline="0" dirty="0"/>
              <a:t> network packet headers also have significant overhead, we leverage client-side batching and support vector-type operations to reduce network overhead.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67076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4B54D49-6B65-46C3-ADB0-0EEF4018D6E3}"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435789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a single KV-Direct NIC has not saturated the bandwidth of host DRAM, we can leverage multiple programmable NICs to scale up the KV-Direct system. As we can see in the figure, the throughput increases almost linearly with number of NICs.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1268986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photo is our test server with 10 programmable NICs, two Xeon E5 processors and 128 Gigabytes of memory.</a:t>
            </a:r>
          </a:p>
          <a:p>
            <a:r>
              <a:rPr lang="en-US" baseline="0" dirty="0"/>
              <a:t>Each programmable NIC is connected to the motherboard via 8 lanes of </a:t>
            </a:r>
            <a:r>
              <a:rPr lang="en-US" baseline="0" dirty="0" err="1"/>
              <a:t>PCIe</a:t>
            </a:r>
            <a:r>
              <a:rPr lang="en-US" baseline="0" dirty="0"/>
              <a:t> Gen3, so the 10 NICs saturate the 80 </a:t>
            </a:r>
            <a:r>
              <a:rPr lang="en-US" baseline="0" dirty="0" err="1"/>
              <a:t>PCIe</a:t>
            </a:r>
            <a:r>
              <a:rPr lang="en-US" baseline="0" dirty="0"/>
              <a:t> lanes from two Xeon E5 processors.</a:t>
            </a:r>
          </a:p>
          <a:p>
            <a:r>
              <a:rPr lang="en-US" baseline="0" dirty="0"/>
              <a:t>(click) With 10 programmable NICs, KV-Direct achieves 1.2 billion key-value operations per second with less than 400 watts of power consumption, setting a new milestone for general purpose key-value stores.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3632543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KV-Direct achieves high throughput and power efficiency compared to existing</a:t>
            </a:r>
            <a:r>
              <a:rPr lang="en-US" baseline="0" dirty="0"/>
              <a:t> work.</a:t>
            </a:r>
          </a:p>
          <a:p>
            <a:r>
              <a:rPr lang="en-US" baseline="0" dirty="0"/>
              <a:t>In the table we show several existing systems, including traditional TCP IP, kernel-bypass networking, RDMA, FPGA and GPU.</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9412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throughput of KV-Direct is equivalent to 20 to 30 CPU cores.</a:t>
            </a:r>
          </a:p>
          <a:p>
            <a:r>
              <a:rPr lang="en-US" baseline="0" dirty="0"/>
              <a:t>The MICA system uses 12 NICs, but we achieve the throughput with only a single NIC.</a:t>
            </a:r>
          </a:p>
          <a:p>
            <a:r>
              <a:rPr lang="en-US" baseline="0" dirty="0"/>
              <a:t>Although the GET throughput of </a:t>
            </a:r>
            <a:r>
              <a:rPr lang="en-US" baseline="0" dirty="0" err="1"/>
              <a:t>DrTM</a:t>
            </a:r>
            <a:r>
              <a:rPr lang="en-US" baseline="0" dirty="0"/>
              <a:t> is high, the PUT throughput is low, this is because it uses one-sided RDMA and the clients need synchronization to keep consistency on write operations.</a:t>
            </a:r>
          </a:p>
          <a:p>
            <a:r>
              <a:rPr lang="en-US" baseline="0" dirty="0"/>
              <a:t>The Mega-KV system uses GPU, although the throughput of GPU memory is high, its capacity is much smaller than the host memory.</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5163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the power efficiency part, KV-Direct is 10x power efficient than existing work with pure CPU, one-sided RDMA, two-sided RDMA or GPU.</a:t>
            </a:r>
            <a:r>
              <a:rPr lang="en-US" sz="900" dirty="0"/>
              <a:t> Number in parenthesis indicates power efficiency based on power consumption of NIC only, for server-bypass systems</a:t>
            </a:r>
            <a:r>
              <a:rPr lang="en-US" baseline="0" dirty="0"/>
              <a:t>. This methodology is justified because other workload can still run on CPU with little performance impact.</a:t>
            </a:r>
          </a:p>
          <a:p>
            <a:r>
              <a:rPr lang="en-US" baseline="0" dirty="0"/>
              <a:t>(click) Finally, the latency of KV-Direct is on-par with the best of other systems.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420126D-49D9-4C1B-B526-120EF9D44EA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54218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7/24/2021 5:18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As we all know, most applications use the socket primitive for inter-process communication, both within a same server and among different servers.</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3544957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Traditionally, sockets are implemented in the OS kernel. We all know that kernel socket is very slow. To show this point, we profile several popular applications in data centers. We can see that 70% to 90% of CPU time is used in OS kernel, which means it is handling the socket system calls. If we could eliminate the overhead of OS kernel and all CPU time can be utilized by the user space application, the application throughput will improve by several times.</a:t>
            </a:r>
          </a:p>
          <a:p>
            <a:endParaRPr kumimoji="1" lang="en" altLang="zh-CN" sz="900" b="0" i="0" u="none" strike="noStrike" kern="1200" dirty="0">
              <a:solidFill>
                <a:schemeClr val="tx1"/>
              </a:solidFill>
              <a:effectLst/>
              <a:latin typeface="Segoe UI Light" pitchFamily="34" charset="0"/>
              <a:ea typeface="+mn-ea"/>
              <a:cs typeface="+mn-cs"/>
            </a:endParaRPr>
          </a:p>
          <a:p>
            <a:r>
              <a:rPr lang="en" altLang="zh-CN" sz="900" kern="1200" dirty="0">
                <a:solidFill>
                  <a:schemeClr val="tx1"/>
                </a:solidFill>
                <a:effectLst/>
                <a:latin typeface="Segoe UI Light" pitchFamily="34" charset="0"/>
                <a:ea typeface="+mn-ea"/>
                <a:cs typeface="+mn-cs"/>
              </a:rPr>
              <a:t>Next we look at the latency, and the problem is more severe than throughput. For communication between two directly connected servers, socket latency is 17x of RDMA. For intra-host communication, socket latency is 40x of shared memory queue. In this work, we try to answer one question: is this socket overhead an intrinsic property of the socket abstraction, or we can do something to eliminate the socket overhead?</a:t>
            </a:r>
            <a:br>
              <a:rPr lang="en" altLang="zh-CN" dirty="0"/>
            </a:b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2882679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a:t>
            </a:r>
            <a:r>
              <a:rPr lang="en-US" baseline="0" dirty="0"/>
              <a:t> have been extensive research to improve the performance of socket systems.</a:t>
            </a:r>
          </a:p>
          <a:p>
            <a:r>
              <a:rPr lang="en-US" baseline="0" dirty="0"/>
              <a:t>The first category is to optimize the kernel. A socket stack basically divides into three layers. The first layer is the virtual file system, VFS, because each socket connection is regarded as a file in Linux, and a file descriptor is mapped for the socket. The second layer is the kernel TCP/IP stack that provides the transport function. The third layer is the hardware interface layer. Linux kernel uses a packet API.</a:t>
            </a:r>
          </a:p>
          <a:p>
            <a:r>
              <a:rPr lang="en-US" baseline="0" dirty="0"/>
              <a:t>The second category is to implement the VFS abstraction and TCP/IP transport in the user space. It not only move the kernel functions into user space, but also greatly simplify the functions, for example, use polling to avoid the interrupt and process scheduling overheads.</a:t>
            </a:r>
          </a:p>
          <a:p>
            <a:r>
              <a:rPr lang="en-US" baseline="0" dirty="0"/>
              <a:t>The third category is to offload the transport to the NIC. Here we recall some history of hardware-based transports. TCP offload is not a new thing. In 1990s, there has been Ethernet cards that </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570796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Intra-host:</a:t>
            </a:r>
            <a:r>
              <a:rPr lang="en-US" baseline="0" dirty="0"/>
              <a:t> 8B latency close to shared memory queue, 4x lower than </a:t>
            </a:r>
            <a:r>
              <a:rPr lang="en-US" baseline="0" dirty="0" err="1"/>
              <a:t>Rsocket</a:t>
            </a:r>
            <a:r>
              <a:rPr lang="en-US" baseline="0" dirty="0"/>
              <a:t> and </a:t>
            </a:r>
            <a:r>
              <a:rPr lang="en-US" baseline="0" dirty="0" err="1"/>
              <a:t>LibVMA</a:t>
            </a:r>
            <a:r>
              <a:rPr lang="en-US" baseline="0" dirty="0"/>
              <a:t> because they use NIC to forward intra-host packets. 35x lower than Linux.</a:t>
            </a:r>
          </a:p>
          <a:p>
            <a:r>
              <a:rPr lang="en-US" baseline="0" dirty="0"/>
              <a:t>Inter-host: 8B latency even lower than two-sided RDMA send and receive, because we use one-sided RDMA write. Half of </a:t>
            </a:r>
            <a:r>
              <a:rPr lang="en-US" baseline="0" dirty="0" err="1"/>
              <a:t>Rsocket</a:t>
            </a:r>
            <a:r>
              <a:rPr lang="en-US" baseline="0" dirty="0"/>
              <a:t>, performance gain due to buffer management. 7x lower than </a:t>
            </a:r>
            <a:r>
              <a:rPr lang="en-US" baseline="0" dirty="0" err="1"/>
              <a:t>LibVMA</a:t>
            </a:r>
            <a:r>
              <a:rPr lang="en-US" baseline="0" dirty="0"/>
              <a:t> because it needs batching. Latency 17x lower than Linux.</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230433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there are two major challenges for software network functions.</a:t>
            </a:r>
          </a:p>
          <a:p>
            <a:endParaRPr lang="en-US" baseline="0" dirty="0"/>
          </a:p>
          <a:p>
            <a:r>
              <a:rPr lang="en-US" baseline="0" dirty="0"/>
              <a:t>First, software network functions have limited processing capacity.</a:t>
            </a:r>
          </a:p>
          <a:p>
            <a:r>
              <a:rPr lang="en-US" baseline="0" dirty="0"/>
              <a:t>For example, for NVGRE tunnel encapsulation, the virtual switch requires 5 CPU cores to sustain 40 gigabit line rate.</a:t>
            </a:r>
          </a:p>
          <a:p>
            <a:r>
              <a:rPr lang="en-US" baseline="0" dirty="0"/>
              <a:t>In the worst case, when all the packets are tiny, it requires as many as 100 cores to sustain line rate.</a:t>
            </a:r>
          </a:p>
          <a:p>
            <a:r>
              <a:rPr lang="en-US" baseline="0" dirty="0"/>
              <a:t>This is only a roughly estimation, but the order of magnitude should make sense.</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3AF86AC-3E2B-435B-A4A3-D6726F3FDB95}"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592353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Nginx HTTP server between two</a:t>
            </a:r>
            <a:r>
              <a:rPr lang="en-US" baseline="0" dirty="0"/>
              <a:t> hosts: small HTTP messages, 5x lower than Linux. For large message, 13x lower than Linux due to zero copy.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7/24/2021 5:18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516974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have heterogenous methods to access a piece of remote data in data center networks. Traditionally, the only way to access remote data is by executing RPC on the remote CPU. Then we have RDMA technology to directly copy the data to local buffer and do computation. If the data structure is complicated, we may need multiple network round-trips to RDMA the data. But because it removes the cost to invoke an RPC on the remote CPU, which is mainly the TCP/IP and RPC protocol stack, the overall performance may be still higher. Next we have </a:t>
            </a:r>
            <a:r>
              <a:rPr lang="en-US" altLang="zh-CN" dirty="0" err="1"/>
              <a:t>smartNIC</a:t>
            </a:r>
            <a:r>
              <a:rPr lang="en-US" altLang="zh-CN" dirty="0"/>
              <a:t> offloading and in-network computation. </a:t>
            </a:r>
            <a:r>
              <a:rPr lang="en-US" altLang="zh-CN" dirty="0" err="1"/>
              <a:t>SmartNIC</a:t>
            </a:r>
            <a:r>
              <a:rPr lang="en-US" altLang="zh-CN" dirty="0"/>
              <a:t> is high parallelism but its main drawback is high PCIe latency and low on-chip buffer size. Network switches also have low buffer size but high throughput. In the next a few years we will have memory-mapped load/store over network, which has lower per-operation overhead compared to reads and writes, but each operation only accesses a cache line of data. In summary, we have a wide spectrum of data access methods, and we need some way to choose among them.</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85</a:t>
            </a:fld>
            <a:endParaRPr lang="zh-CN" altLang="en-US"/>
          </a:p>
        </p:txBody>
      </p:sp>
    </p:spTree>
    <p:extLst>
      <p:ext uri="{BB962C8B-B14F-4D97-AF65-F5344CB8AC3E}">
        <p14:creationId xmlns:p14="http://schemas.microsoft.com/office/powerpoint/2010/main" val="139014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software network functions have inflated and unstable latency.</a:t>
            </a:r>
          </a:p>
          <a:p>
            <a:r>
              <a:rPr lang="en-US" baseline="0" dirty="0"/>
              <a:t>A software-based network function adds tens of microseconds to milliseconds latency to the data plane.</a:t>
            </a:r>
          </a:p>
          <a:p>
            <a:r>
              <a:rPr lang="en-US" baseline="0" dirty="0"/>
              <a:t>When the load is high, this latency may grow to several milliseconds.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However, an occasional delay of one millisecond would already violate the service level agreement for delay sensitive applications.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3AF86AC-3E2B-435B-A4A3-D6726F3FDB95}"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72348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a:t>This example shows a HelloWorld program in Verilog.</a:t>
            </a:r>
          </a:p>
          <a:p>
            <a:r>
              <a:rPr lang="en-US" baseline="0" dirty="0"/>
              <a:t>To print a HelloWorld string on the screen, we first need to translate the string into ASCII codes.</a:t>
            </a:r>
          </a:p>
          <a:p>
            <a:r>
              <a:rPr lang="en-US" baseline="0" dirty="0"/>
              <a:t>In order to send the codes to the host memory, we need to write a DMA engine.</a:t>
            </a:r>
          </a:p>
          <a:p>
            <a:r>
              <a:rPr lang="en-US" baseline="0" dirty="0"/>
              <a:t>The DMA engine needs to call a PCI express IP core, which requires reading three hundred pages of manual to understand the interface.</a:t>
            </a:r>
          </a:p>
          <a:p>
            <a:r>
              <a:rPr lang="en-US" baseline="0" dirty="0"/>
              <a:t>The difficulty of hardware description languages have pushed many software developers away for years.</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E768879-75E5-4C67-90B2-F679EB0E8958}"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11337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a:t>
            </a:r>
            <a:r>
              <a:rPr lang="en-US" baseline="0" dirty="0"/>
              <a:t> we present </a:t>
            </a:r>
            <a:r>
              <a:rPr lang="en-US" baseline="0" dirty="0" err="1"/>
              <a:t>ClickNP</a:t>
            </a:r>
            <a:r>
              <a:rPr lang="en-US" baseline="0" dirty="0"/>
              <a:t>, a platform to make FPGA accessible to software developers.</a:t>
            </a:r>
          </a:p>
          <a:p>
            <a:r>
              <a:rPr lang="en-US" baseline="0" dirty="0"/>
              <a:t>We have several design goals.</a:t>
            </a:r>
          </a:p>
          <a:p>
            <a:r>
              <a:rPr lang="en-US" baseline="0" dirty="0"/>
              <a:t>First, the platform should be fully programmable using high-level languages.</a:t>
            </a:r>
          </a:p>
          <a:p>
            <a:r>
              <a:rPr lang="en-US" baseline="0" dirty="0"/>
              <a:t>Second, the platform should have a modular architecture familiar to software developers. In particular, we choose abstractions similar to the Click modular router for easy code reuse.</a:t>
            </a:r>
          </a:p>
          <a:p>
            <a:r>
              <a:rPr lang="en-US" baseline="0" dirty="0"/>
              <a:t>Third, the platform should provide high performance, both in terms of throughput and latency.</a:t>
            </a:r>
          </a:p>
          <a:p>
            <a:r>
              <a:rPr lang="en-US" baseline="0" dirty="0"/>
              <a:t>Finally, the platform should support joint CPU and FPGA packet processing. That’s because FPGA is not suitable for every kind of workload. We should support fine-grained processing separation between CPU and FPGA. This requires high performance and low latency communication between CPU and FPGA.</a:t>
            </a:r>
            <a:endParaRPr lang="en-US" dirty="0"/>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0DC98B7-9419-4802-8FDD-327312E2E272}"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159175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programming model similar to the Click modular router.</a:t>
            </a:r>
          </a:p>
          <a:p>
            <a:r>
              <a:rPr lang="en-US" baseline="0" dirty="0"/>
              <a:t>Therefore, programming in </a:t>
            </a:r>
            <a:r>
              <a:rPr lang="en-US" baseline="0" dirty="0" err="1"/>
              <a:t>ClickNP</a:t>
            </a:r>
            <a:r>
              <a:rPr lang="en-US" baseline="0" dirty="0"/>
              <a:t> is much like programming on a multi-core processor.</a:t>
            </a:r>
          </a:p>
          <a:p>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F32AA75-E64E-446F-A644-571D97B5588A}" type="datetime8">
              <a:rPr kumimoji="0" lang="en-US" altLang="zh-CN" sz="1200" b="0" i="0" u="none" strike="noStrike" kern="1200" cap="none" spc="0" normalizeH="0" baseline="0" noProof="0" smtClean="0">
                <a:ln>
                  <a:noFill/>
                </a:ln>
                <a:solidFill>
                  <a:prstClr val="black"/>
                </a:solidFill>
                <a:effectLst/>
                <a:uLnTx/>
                <a:uFillTx/>
                <a:latin typeface="Segoe UI" pitchFamily="34" charset="0"/>
                <a:ea typeface="宋体" panose="02010600030101010101" pitchFamily="2" charset="-122"/>
                <a:cs typeface="+mn-cs"/>
              </a:rPr>
              <a:pPr marL="0" marR="0" lvl="0" indent="0" algn="r" defTabSz="932742" rtl="0" eaLnBrk="1" fontAlgn="auto" latinLnBrk="0" hangingPunct="1">
                <a:lnSpc>
                  <a:spcPct val="100000"/>
                </a:lnSpc>
                <a:spcBef>
                  <a:spcPts val="0"/>
                </a:spcBef>
                <a:spcAft>
                  <a:spcPts val="0"/>
                </a:spcAft>
                <a:buClrTx/>
                <a:buSzTx/>
                <a:buFontTx/>
                <a:buNone/>
                <a:tabLst/>
                <a:defRPr/>
              </a:pPr>
              <a:t>7/24/2021 5:18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27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2016</a:t>
            </a:r>
          </a:p>
        </p:txBody>
      </p:sp>
    </p:spTree>
    <p:extLst>
      <p:ext uri="{BB962C8B-B14F-4D97-AF65-F5344CB8AC3E}">
        <p14:creationId xmlns:p14="http://schemas.microsoft.com/office/powerpoint/2010/main" val="379858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79544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14097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67369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36"/>
            <a:ext cx="9144777" cy="6858973"/>
          </a:xfrm>
          <a:prstGeom prst="rect">
            <a:avLst/>
          </a:prstGeom>
        </p:spPr>
      </p:pic>
      <p:sp>
        <p:nvSpPr>
          <p:cNvPr id="2" name="Rectangle 1"/>
          <p:cNvSpPr/>
          <p:nvPr userDrawn="1"/>
        </p:nvSpPr>
        <p:spPr bwMode="auto">
          <a:xfrm>
            <a:off x="268841" y="2353149"/>
            <a:ext cx="5378948" cy="3317244"/>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262" y="2353149"/>
            <a:ext cx="5379006" cy="1793104"/>
          </a:xfrm>
          <a:noFill/>
        </p:spPr>
        <p:txBody>
          <a:bodyPr lIns="146304" tIns="91440" rIns="146304" bIns="91440" anchor="t" anchorCtr="0"/>
          <a:lstStyle>
            <a:lvl1pPr>
              <a:defRPr sz="4706" spc="-74" baseline="0">
                <a:gradFill>
                  <a:gsLst>
                    <a:gs pos="25926">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9262" y="4146233"/>
            <a:ext cx="5379006" cy="1524141"/>
          </a:xfrm>
        </p:spPr>
        <p:txBody>
          <a:bodyPr tIns="109728" bIns="109728">
            <a:noAutofit/>
          </a:bodyPr>
          <a:lstStyle>
            <a:lvl1pPr marL="0" indent="0">
              <a:spcBef>
                <a:spcPts val="0"/>
              </a:spcBef>
              <a:buNone/>
              <a:defRPr sz="2745">
                <a:gradFill>
                  <a:gsLst>
                    <a:gs pos="25926">
                      <a:srgbClr val="FFFFFF"/>
                    </a:gs>
                    <a:gs pos="53000">
                      <a:srgbClr val="FFFFFF"/>
                    </a:gs>
                  </a:gsLst>
                  <a:lin ang="5400000" scaled="0"/>
                </a:gradFill>
              </a:defRPr>
            </a:lvl1pPr>
          </a:lstStyle>
          <a:p>
            <a:pPr lvl="0"/>
            <a:r>
              <a:rPr lang="en-US" dirty="0"/>
              <a:t>Speaker Name</a:t>
            </a:r>
          </a:p>
        </p:txBody>
      </p:sp>
      <p:grpSp>
        <p:nvGrpSpPr>
          <p:cNvPr id="10" name="Group 9"/>
          <p:cNvGrpSpPr>
            <a:grpSpLocks noChangeAspect="1"/>
          </p:cNvGrpSpPr>
          <p:nvPr userDrawn="1"/>
        </p:nvGrpSpPr>
        <p:grpSpPr bwMode="gray">
          <a:xfrm>
            <a:off x="448251" y="6118626"/>
            <a:ext cx="1255101" cy="269471"/>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0185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62" y="3877271"/>
            <a:ext cx="6275507" cy="1794661"/>
          </a:xfrm>
          <a:noFill/>
        </p:spPr>
        <p:txBody>
          <a:bodyPr lIns="146304" tIns="109728" rIns="146304" bIns="109728">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75840"/>
            <a:ext cx="7172008" cy="1801436"/>
          </a:xfrm>
          <a:noFill/>
        </p:spPr>
        <p:txBody>
          <a:bodyPr lIns="146304" tIns="91440" rIns="146304" bIns="91440" anchor="t" anchorCtr="0"/>
          <a:lstStyle>
            <a:lvl1pPr>
              <a:defRPr sz="4706" spc="-74"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48251" y="6118118"/>
            <a:ext cx="1255101" cy="269471"/>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289134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sz="3529">
                <a:gradFill>
                  <a:gsLst>
                    <a:gs pos="1250">
                      <a:schemeClr val="tx2"/>
                    </a:gs>
                    <a:gs pos="99000">
                      <a:schemeClr val="tx2"/>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56681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3489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56703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33441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9176"/>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88360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4674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381027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8841"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5718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40"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0748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458295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10" cy="2697988"/>
          </a:xfrm>
          <a:noFill/>
        </p:spPr>
        <p:txBody>
          <a:bodyPr tIns="91440" bIns="91440" anchor="t" anchorCtr="0"/>
          <a:lstStyle>
            <a:lvl1pPr>
              <a:defRPr sz="5882" spc="-74"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63" y="3877280"/>
            <a:ext cx="7172008" cy="1793881"/>
          </a:xfrm>
          <a:noFill/>
        </p:spPr>
        <p:txBody>
          <a:bodyPr lIns="182880" tIns="146304" rIns="182880" bIns="146304">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40577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09" cy="2697988"/>
          </a:xfrm>
          <a:noFill/>
        </p:spPr>
        <p:txBody>
          <a:bodyPr tIns="91440" bIns="91440" anchor="t" anchorCtr="0"/>
          <a:lstStyle>
            <a:lvl1pPr>
              <a:defRPr lang="en-US" sz="5882"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26705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305217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596568"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29092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24016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6878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646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367079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5803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1" tIns="34291" rIns="34291" bIns="34291" numCol="1" spcCol="0" rtlCol="0" fromWordArt="0" anchor="ctr" anchorCtr="0" forceAA="0" compatLnSpc="1">
            <a:prstTxWarp prst="textNoShape">
              <a:avLst/>
            </a:prstTxWarp>
            <a:noAutofit/>
          </a:bodyPr>
          <a:lstStyle/>
          <a:p>
            <a:pPr algn="ctr" defTabSz="685555"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62" y="1197325"/>
            <a:ext cx="8605476" cy="1997712"/>
          </a:xfrm>
        </p:spPr>
        <p:txBody>
          <a:bodyPr/>
          <a:lstStyle>
            <a:lvl1pPr marL="0" indent="0">
              <a:buNone/>
              <a:defRPr sz="313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2248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3051" y="6198020"/>
            <a:ext cx="8605477" cy="368913"/>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685421" eaLnBrk="0" hangingPunct="0"/>
            <a:r>
              <a:rPr lang="en-US" sz="51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41" y="3083653"/>
            <a:ext cx="3224135" cy="690694"/>
          </a:xfrm>
          <a:prstGeom prst="rect">
            <a:avLst/>
          </a:prstGeom>
        </p:spPr>
      </p:pic>
    </p:spTree>
    <p:extLst>
      <p:ext uri="{BB962C8B-B14F-4D97-AF65-F5344CB8AC3E}">
        <p14:creationId xmlns:p14="http://schemas.microsoft.com/office/powerpoint/2010/main" val="41547734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62" y="1189177"/>
            <a:ext cx="8605477" cy="2396047"/>
          </a:xfrm>
          <a:prstGeom prst="rect">
            <a:avLst/>
          </a:prstGeom>
        </p:spPr>
        <p:txBody>
          <a:bodyPr/>
          <a:lstStyle>
            <a:lvl1pPr marL="213586" indent="-213586">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8" indent="-20658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4" indent="-213586">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21" indent="-16806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8" indent="-16806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37"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75805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40365" y="-1143000"/>
            <a:ext cx="6858000" cy="9144000"/>
          </a:xfrm>
          <a:prstGeom prst="rect">
            <a:avLst/>
          </a:prstGeom>
        </p:spPr>
      </p:pic>
      <p:sp>
        <p:nvSpPr>
          <p:cNvPr id="4" name="Rectangle 3"/>
          <p:cNvSpPr/>
          <p:nvPr userDrawn="1"/>
        </p:nvSpPr>
        <p:spPr bwMode="auto">
          <a:xfrm>
            <a:off x="269262" y="2084172"/>
            <a:ext cx="6275507" cy="4482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69262" y="4772271"/>
            <a:ext cx="6275507"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84186"/>
            <a:ext cx="6275507" cy="2688085"/>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261473" y="470136"/>
            <a:ext cx="1434276" cy="307259"/>
          </a:xfrm>
          <a:prstGeom prst="rect">
            <a:avLst/>
          </a:prstGeom>
        </p:spPr>
      </p:pic>
      <p:pic>
        <p:nvPicPr>
          <p:cNvPr id="10" name="Picture 9"/>
          <p:cNvPicPr>
            <a:picLocks noChangeAspect="1"/>
          </p:cNvPicPr>
          <p:nvPr userDrawn="1"/>
        </p:nvPicPr>
        <p:blipFill>
          <a:blip r:embed="rId4"/>
          <a:stretch>
            <a:fillRect/>
          </a:stretch>
        </p:blipFill>
        <p:spPr>
          <a:xfrm>
            <a:off x="269262" y="288354"/>
            <a:ext cx="1798431" cy="1798533"/>
          </a:xfrm>
          <a:prstGeom prst="rect">
            <a:avLst/>
          </a:prstGeom>
        </p:spPr>
      </p:pic>
    </p:spTree>
    <p:extLst>
      <p:ext uri="{BB962C8B-B14F-4D97-AF65-F5344CB8AC3E}">
        <p14:creationId xmlns:p14="http://schemas.microsoft.com/office/powerpoint/2010/main" val="6575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772"/>
            <a:ext cx="9145103" cy="6856228"/>
          </a:xfrm>
          <a:prstGeom prst="rect">
            <a:avLst/>
          </a:prstGeom>
        </p:spPr>
      </p:pic>
      <p:sp>
        <p:nvSpPr>
          <p:cNvPr id="15" name="Title 1"/>
          <p:cNvSpPr>
            <a:spLocks noGrp="1"/>
          </p:cNvSpPr>
          <p:nvPr>
            <p:ph type="title" hasCustomPrompt="1"/>
          </p:nvPr>
        </p:nvSpPr>
        <p:spPr bwMode="auto">
          <a:xfrm>
            <a:off x="269262" y="2353149"/>
            <a:ext cx="5379006" cy="1793104"/>
          </a:xfrm>
          <a:noFill/>
        </p:spPr>
        <p:txBody>
          <a:bodyPr lIns="146304" tIns="91440" rIns="146304" bIns="91440" anchor="t" anchorCtr="0"/>
          <a:lstStyle>
            <a:lvl1pPr>
              <a:defRPr sz="4706" spc="-74" baseline="0">
                <a:gradFill>
                  <a:gsLst>
                    <a:gs pos="25926">
                      <a:srgbClr val="FFFFFF"/>
                    </a:gs>
                    <a:gs pos="53000">
                      <a:srgbClr val="FFFFFF"/>
                    </a:gs>
                  </a:gsLst>
                  <a:lin ang="5400000" scaled="0"/>
                </a:gradFill>
              </a:defRPr>
            </a:lvl1pPr>
          </a:lstStyle>
          <a:p>
            <a:r>
              <a:rPr lang="en-US" dirty="0"/>
              <a:t>Presentation title</a:t>
            </a:r>
          </a:p>
        </p:txBody>
      </p:sp>
      <p:sp>
        <p:nvSpPr>
          <p:cNvPr id="16" name="Text Placeholder 2"/>
          <p:cNvSpPr>
            <a:spLocks noGrp="1"/>
          </p:cNvSpPr>
          <p:nvPr>
            <p:ph type="body" sz="quarter" idx="14" hasCustomPrompt="1"/>
          </p:nvPr>
        </p:nvSpPr>
        <p:spPr bwMode="auto">
          <a:xfrm>
            <a:off x="269262" y="4146233"/>
            <a:ext cx="5379006" cy="1524141"/>
          </a:xfrm>
        </p:spPr>
        <p:txBody>
          <a:bodyPr tIns="109728" bIns="109728">
            <a:noAutofit/>
          </a:bodyPr>
          <a:lstStyle>
            <a:lvl1pPr marL="0" indent="0">
              <a:spcBef>
                <a:spcPts val="0"/>
              </a:spcBef>
              <a:buNone/>
              <a:defRPr sz="2745">
                <a:gradFill>
                  <a:gsLst>
                    <a:gs pos="25926">
                      <a:srgbClr val="FFFFFF"/>
                    </a:gs>
                    <a:gs pos="53000">
                      <a:srgbClr val="FFFFFF"/>
                    </a:gs>
                  </a:gsLst>
                  <a:lin ang="5400000" scaled="0"/>
                </a:gradFill>
              </a:defRPr>
            </a:lvl1pPr>
          </a:lstStyle>
          <a:p>
            <a:pPr lvl="0"/>
            <a:r>
              <a:rPr lang="en-US" dirty="0"/>
              <a:t>Speaker Name</a:t>
            </a:r>
          </a:p>
        </p:txBody>
      </p:sp>
      <p:grpSp>
        <p:nvGrpSpPr>
          <p:cNvPr id="17" name="Group 16"/>
          <p:cNvGrpSpPr>
            <a:grpSpLocks noChangeAspect="1"/>
          </p:cNvGrpSpPr>
          <p:nvPr userDrawn="1"/>
        </p:nvGrpSpPr>
        <p:grpSpPr bwMode="gray">
          <a:xfrm>
            <a:off x="164203" y="6321639"/>
            <a:ext cx="1255101" cy="269471"/>
            <a:chOff x="457200" y="1643393"/>
            <a:chExt cx="4492753" cy="96454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9" name="Freeform 18"/>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09754" y="5817051"/>
            <a:ext cx="896500" cy="944966"/>
          </a:xfrm>
          <a:prstGeom prst="rect">
            <a:avLst/>
          </a:prstGeom>
        </p:spPr>
      </p:pic>
    </p:spTree>
    <p:extLst>
      <p:ext uri="{BB962C8B-B14F-4D97-AF65-F5344CB8AC3E}">
        <p14:creationId xmlns:p14="http://schemas.microsoft.com/office/powerpoint/2010/main" val="38029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62" y="3877271"/>
            <a:ext cx="6275507" cy="1794661"/>
          </a:xfrm>
          <a:noFill/>
        </p:spPr>
        <p:txBody>
          <a:bodyPr lIns="146304" tIns="109728" rIns="146304" bIns="109728">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262" y="2075840"/>
            <a:ext cx="7172008" cy="1801436"/>
          </a:xfrm>
          <a:noFill/>
        </p:spPr>
        <p:txBody>
          <a:bodyPr lIns="146304" tIns="91440" rIns="146304" bIns="91440" anchor="t" anchorCtr="0"/>
          <a:lstStyle>
            <a:lvl1pPr>
              <a:defRPr sz="4706" spc="-74"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48251" y="6118118"/>
            <a:ext cx="1255101" cy="269471"/>
            <a:chOff x="457200" y="1643393"/>
            <a:chExt cx="4492753" cy="96454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517364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sz="3529">
                <a:gradFill>
                  <a:gsLst>
                    <a:gs pos="1250">
                      <a:schemeClr val="tx2"/>
                    </a:gs>
                    <a:gs pos="99000">
                      <a:schemeClr val="tx2"/>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4273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62" y="1189177"/>
            <a:ext cx="8605477" cy="1931322"/>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1961"/>
            </a:lvl2pPr>
            <a:lvl3pPr marL="168067" indent="0">
              <a:buNone/>
              <a:defRPr/>
            </a:lvl3pPr>
            <a:lvl4pPr marL="336134" indent="0">
              <a:buNone/>
              <a:defRPr/>
            </a:lvl4pPr>
            <a:lvl5pPr marL="50420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3701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259714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941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62" y="1189177"/>
            <a:ext cx="8605477" cy="1997712"/>
          </a:xfrm>
        </p:spPr>
        <p:txBody>
          <a:bodyPr wrap="square">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88249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9176"/>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4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62"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0" indent="0">
              <a:spcBef>
                <a:spcPts val="900"/>
              </a:spcBef>
              <a:buClr>
                <a:schemeClr val="tx1"/>
              </a:buClr>
              <a:buFont typeface="Wingdings" pitchFamily="2" charset="2"/>
              <a:buNone/>
              <a:defRPr sz="3137"/>
            </a:lvl1pPr>
            <a:lvl2pPr marL="0" indent="0">
              <a:buNone/>
              <a:defRPr sz="1961"/>
            </a:lvl2pPr>
            <a:lvl3pPr marL="170401" indent="0">
              <a:buNone/>
              <a:tabLst/>
              <a:defRPr sz="1961"/>
            </a:lvl3pPr>
            <a:lvl4pPr marL="338468" indent="0">
              <a:buNone/>
              <a:defRPr/>
            </a:lvl4pPr>
            <a:lvl5pPr marL="50420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4724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8841"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2"/>
              </a:buClr>
              <a:buFont typeface="Arial" pitchFamily="34" charset="0"/>
              <a:buChar char="•"/>
              <a:defRPr sz="3137">
                <a:gradFill>
                  <a:gsLst>
                    <a:gs pos="1250">
                      <a:schemeClr val="tx2"/>
                    </a:gs>
                    <a:gs pos="99000">
                      <a:schemeClr val="tx2"/>
                    </a:gs>
                  </a:gsLst>
                  <a:lin ang="5400000" scaled="0"/>
                </a:gradFill>
              </a:defRPr>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15839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40"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751253" y="1187644"/>
            <a:ext cx="4123905" cy="2311551"/>
          </a:xfrm>
        </p:spPr>
        <p:txBody>
          <a:bodyPr wrap="square">
            <a:spAutoFit/>
          </a:bodyPr>
          <a:lstStyle>
            <a:lvl1pPr marL="211252" indent="-211252">
              <a:spcBef>
                <a:spcPts val="900"/>
              </a:spcBef>
              <a:buClr>
                <a:schemeClr val="tx1"/>
              </a:buClr>
              <a:buFont typeface="Arial" pitchFamily="34" charset="0"/>
              <a:buChar char="•"/>
              <a:defRPr sz="3137"/>
            </a:lvl1pPr>
            <a:lvl2pPr marL="390514" indent="-171445">
              <a:defRPr sz="1961"/>
            </a:lvl2pPr>
            <a:lvl3pPr marL="514336" indent="-123822">
              <a:tabLst/>
              <a:defRPr sz="1961"/>
            </a:lvl3pPr>
            <a:lvl4pPr marL="647682" indent="-133346">
              <a:defRPr/>
            </a:lvl4pPr>
            <a:lvl5pPr marL="771504" indent="-12382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3233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11523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10" cy="2697988"/>
          </a:xfrm>
          <a:noFill/>
        </p:spPr>
        <p:txBody>
          <a:bodyPr tIns="91440" bIns="91440" anchor="t" anchorCtr="0"/>
          <a:lstStyle>
            <a:lvl1pPr>
              <a:defRPr sz="5882" spc="-74"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63" y="3877280"/>
            <a:ext cx="7172008" cy="1793881"/>
          </a:xfrm>
          <a:noFill/>
        </p:spPr>
        <p:txBody>
          <a:bodyPr lIns="182880" tIns="146304" rIns="182880" bIns="146304">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98531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1186356"/>
            <a:ext cx="7172009" cy="2697988"/>
          </a:xfrm>
          <a:noFill/>
        </p:spPr>
        <p:txBody>
          <a:bodyPr tIns="91440" bIns="91440" anchor="t" anchorCtr="0"/>
          <a:lstStyle>
            <a:lvl1pPr>
              <a:defRPr lang="en-US" sz="5882"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498252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25511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130461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596568"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110455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62" y="2931081"/>
            <a:ext cx="8605477" cy="995838"/>
          </a:xfrm>
          <a:noFill/>
        </p:spPr>
        <p:txBody>
          <a:bodyPr wrap="square" tIns="91440" bIns="91440" anchor="t" anchorCtr="0">
            <a:spAutoFit/>
          </a:bodyPr>
          <a:lstStyle>
            <a:lvl1pPr>
              <a:defRPr sz="5882"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20539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43025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69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8990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495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1" tIns="34291" rIns="34291" bIns="34291" numCol="1" spcCol="0" rtlCol="0" fromWordArt="0" anchor="ctr" anchorCtr="0" forceAA="0" compatLnSpc="1">
            <a:prstTxWarp prst="textNoShape">
              <a:avLst/>
            </a:prstTxWarp>
            <a:noAutofit/>
          </a:bodyPr>
          <a:lstStyle/>
          <a:p>
            <a:pPr algn="ctr" defTabSz="685555"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62" y="1197325"/>
            <a:ext cx="8605476" cy="1997712"/>
          </a:xfrm>
        </p:spPr>
        <p:txBody>
          <a:bodyPr/>
          <a:lstStyle>
            <a:lvl1pPr marL="0" indent="0">
              <a:buNone/>
              <a:defRPr sz="313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02785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3051" y="6198020"/>
            <a:ext cx="8605477" cy="368913"/>
          </a:xfrm>
          <a:prstGeom prst="rect">
            <a:avLst/>
          </a:prstGeom>
          <a:noFill/>
          <a:ln w="12700">
            <a:noFill/>
            <a:miter lim="800000"/>
            <a:headEnd type="none" w="sm" len="sm"/>
            <a:tailEnd type="none" w="sm" len="sm"/>
          </a:ln>
          <a:effectLst/>
        </p:spPr>
        <p:txBody>
          <a:bodyPr vert="horz" wrap="square" lIns="179300" tIns="143440" rIns="179300" bIns="143440" numCol="1" anchor="t" anchorCtr="0" compatLnSpc="1">
            <a:prstTxWarp prst="textNoShape">
              <a:avLst/>
            </a:prstTxWarp>
            <a:spAutoFit/>
          </a:bodyPr>
          <a:lstStyle/>
          <a:p>
            <a:pPr defTabSz="685421" eaLnBrk="0" hangingPunct="0"/>
            <a:r>
              <a:rPr lang="en-US" sz="51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41" y="3083653"/>
            <a:ext cx="3224135" cy="690694"/>
          </a:xfrm>
          <a:prstGeom prst="rect">
            <a:avLst/>
          </a:prstGeom>
        </p:spPr>
      </p:pic>
    </p:spTree>
    <p:extLst>
      <p:ext uri="{BB962C8B-B14F-4D97-AF65-F5344CB8AC3E}">
        <p14:creationId xmlns:p14="http://schemas.microsoft.com/office/powerpoint/2010/main" val="72678855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62" y="1189177"/>
            <a:ext cx="8605477" cy="2396047"/>
          </a:xfrm>
          <a:prstGeom prst="rect">
            <a:avLst/>
          </a:prstGeom>
        </p:spPr>
        <p:txBody>
          <a:bodyPr/>
          <a:lstStyle>
            <a:lvl1pPr marL="213586" indent="-213586">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8" indent="-20658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4" indent="-213586">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21" indent="-16806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8" indent="-16806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37"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075403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118056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130751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98840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B8065-8BE9-477B-AD1E-5606935B86B8}" type="datetimeFigureOut">
              <a:rPr lang="zh-CN" altLang="en-US" smtClean="0"/>
              <a:t>2021/7/24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9196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8.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B8065-8BE9-477B-AD1E-5606935B86B8}" type="datetimeFigureOut">
              <a:rPr lang="zh-CN" altLang="en-US" smtClean="0"/>
              <a:t>2021/7/24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4F5F-CAF0-4438-B7D2-8073533DE3C4}" type="slidenum">
              <a:rPr lang="zh-CN" altLang="en-US" smtClean="0"/>
              <a:t>‹#›</a:t>
            </a:fld>
            <a:endParaRPr lang="zh-CN" altLang="en-US"/>
          </a:p>
        </p:txBody>
      </p:sp>
    </p:spTree>
    <p:extLst>
      <p:ext uri="{BB962C8B-B14F-4D97-AF65-F5344CB8AC3E}">
        <p14:creationId xmlns:p14="http://schemas.microsoft.com/office/powerpoint/2010/main" val="206016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62" y="289514"/>
            <a:ext cx="8605476"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62" y="1189181"/>
            <a:ext cx="8605477" cy="199771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6"/>
          <a:stretch>
            <a:fillRect/>
          </a:stretch>
        </p:blipFill>
        <p:spPr>
          <a:xfrm rot="5400000">
            <a:off x="6049233" y="3100603"/>
            <a:ext cx="6858623" cy="657417"/>
          </a:xfrm>
          <a:prstGeom prst="rect">
            <a:avLst/>
          </a:prstGeom>
        </p:spPr>
      </p:pic>
    </p:spTree>
    <p:extLst>
      <p:ext uri="{BB962C8B-B14F-4D97-AF65-F5344CB8AC3E}">
        <p14:creationId xmlns:p14="http://schemas.microsoft.com/office/powerpoint/2010/main" val="36590685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Lst>
  <p:transition>
    <p:fade/>
  </p:transition>
  <p:txStyles>
    <p:titleStyle>
      <a:lvl1pPr algn="l" defTabSz="685754" rtl="0" eaLnBrk="1" latinLnBrk="0" hangingPunct="1">
        <a:lnSpc>
          <a:spcPct val="90000"/>
        </a:lnSpc>
        <a:spcBef>
          <a:spcPct val="0"/>
        </a:spcBef>
        <a:buNone/>
        <a:defRPr lang="en-US" sz="4314"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1" marR="0" indent="-252101" algn="l" defTabSz="685754"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452909" marR="0" indent="-200774" algn="l" defTabSz="68575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617885"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782862"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896478"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1885822"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00"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576"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54" rtl="0" eaLnBrk="1" latinLnBrk="0" hangingPunct="1">
        <a:defRPr sz="1324" kern="1200">
          <a:solidFill>
            <a:schemeClr val="tx1"/>
          </a:solidFill>
          <a:latin typeface="+mn-lt"/>
          <a:ea typeface="+mn-ea"/>
          <a:cs typeface="+mn-cs"/>
        </a:defRPr>
      </a:lvl1pPr>
      <a:lvl2pPr marL="342877" algn="l" defTabSz="685754" rtl="0" eaLnBrk="1" latinLnBrk="0" hangingPunct="1">
        <a:defRPr sz="1324" kern="1200">
          <a:solidFill>
            <a:schemeClr val="tx1"/>
          </a:solidFill>
          <a:latin typeface="+mn-lt"/>
          <a:ea typeface="+mn-ea"/>
          <a:cs typeface="+mn-cs"/>
        </a:defRPr>
      </a:lvl2pPr>
      <a:lvl3pPr marL="685754" algn="l" defTabSz="685754" rtl="0" eaLnBrk="1" latinLnBrk="0" hangingPunct="1">
        <a:defRPr sz="1324" kern="1200">
          <a:solidFill>
            <a:schemeClr val="tx1"/>
          </a:solidFill>
          <a:latin typeface="+mn-lt"/>
          <a:ea typeface="+mn-ea"/>
          <a:cs typeface="+mn-cs"/>
        </a:defRPr>
      </a:lvl3pPr>
      <a:lvl4pPr marL="1028631" algn="l" defTabSz="685754" rtl="0" eaLnBrk="1" latinLnBrk="0" hangingPunct="1">
        <a:defRPr sz="1324" kern="1200">
          <a:solidFill>
            <a:schemeClr val="tx1"/>
          </a:solidFill>
          <a:latin typeface="+mn-lt"/>
          <a:ea typeface="+mn-ea"/>
          <a:cs typeface="+mn-cs"/>
        </a:defRPr>
      </a:lvl4pPr>
      <a:lvl5pPr marL="1371507" algn="l" defTabSz="685754" rtl="0" eaLnBrk="1" latinLnBrk="0" hangingPunct="1">
        <a:defRPr sz="1324" kern="1200">
          <a:solidFill>
            <a:schemeClr val="tx1"/>
          </a:solidFill>
          <a:latin typeface="+mn-lt"/>
          <a:ea typeface="+mn-ea"/>
          <a:cs typeface="+mn-cs"/>
        </a:defRPr>
      </a:lvl5pPr>
      <a:lvl6pPr marL="1714385" algn="l" defTabSz="685754" rtl="0" eaLnBrk="1" latinLnBrk="0" hangingPunct="1">
        <a:defRPr sz="1324" kern="1200">
          <a:solidFill>
            <a:schemeClr val="tx1"/>
          </a:solidFill>
          <a:latin typeface="+mn-lt"/>
          <a:ea typeface="+mn-ea"/>
          <a:cs typeface="+mn-cs"/>
        </a:defRPr>
      </a:lvl6pPr>
      <a:lvl7pPr marL="2057262" algn="l" defTabSz="685754" rtl="0" eaLnBrk="1" latinLnBrk="0" hangingPunct="1">
        <a:defRPr sz="1324" kern="1200">
          <a:solidFill>
            <a:schemeClr val="tx1"/>
          </a:solidFill>
          <a:latin typeface="+mn-lt"/>
          <a:ea typeface="+mn-ea"/>
          <a:cs typeface="+mn-cs"/>
        </a:defRPr>
      </a:lvl7pPr>
      <a:lvl8pPr marL="2400138" algn="l" defTabSz="685754" rtl="0" eaLnBrk="1" latinLnBrk="0" hangingPunct="1">
        <a:defRPr sz="1324" kern="1200">
          <a:solidFill>
            <a:schemeClr val="tx1"/>
          </a:solidFill>
          <a:latin typeface="+mn-lt"/>
          <a:ea typeface="+mn-ea"/>
          <a:cs typeface="+mn-cs"/>
        </a:defRPr>
      </a:lvl8pPr>
      <a:lvl9pPr marL="2743016" algn="l" defTabSz="68575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8" pos="3053">
          <p15:clr>
            <a:srgbClr val="5ACBF0"/>
          </p15:clr>
        </p15:guide>
        <p15:guide id="9" pos="3629">
          <p15:clr>
            <a:srgbClr val="5ACBF0"/>
          </p15:clr>
        </p15:guide>
        <p15:guide id="11" pos="4205">
          <p15:clr>
            <a:srgbClr val="5ACBF0"/>
          </p15:clr>
        </p15:guide>
        <p15:guide id="12" pos="4781">
          <p15:clr>
            <a:srgbClr val="5ACBF0"/>
          </p15:clr>
        </p15:guide>
        <p15:guide id="14" pos="5357">
          <p15:clr>
            <a:srgbClr val="5ACBF0"/>
          </p15:clr>
        </p15:guide>
        <p15:guide id="15" pos="5702">
          <p15:clr>
            <a:srgbClr val="5ACBF0"/>
          </p15:clr>
        </p15:guide>
        <p15:guide id="16" pos="288">
          <p15:clr>
            <a:srgbClr val="C35EA4"/>
          </p15:clr>
        </p15:guide>
        <p15:guide id="17" pos="5587">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62" y="289514"/>
            <a:ext cx="8605476"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62" y="1189181"/>
            <a:ext cx="8605477" cy="199771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rot="5400000">
            <a:off x="6049233" y="3100603"/>
            <a:ext cx="6858623" cy="657417"/>
          </a:xfrm>
          <a:prstGeom prst="rect">
            <a:avLst/>
          </a:prstGeom>
        </p:spPr>
      </p:pic>
    </p:spTree>
    <p:extLst>
      <p:ext uri="{BB962C8B-B14F-4D97-AF65-F5344CB8AC3E}">
        <p14:creationId xmlns:p14="http://schemas.microsoft.com/office/powerpoint/2010/main" val="17699152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p:transition>
    <p:fade/>
  </p:transition>
  <p:hf hdr="0" ftr="0" dt="0"/>
  <p:txStyles>
    <p:titleStyle>
      <a:lvl1pPr algn="l" defTabSz="685754" rtl="0" eaLnBrk="1" latinLnBrk="0" hangingPunct="1">
        <a:lnSpc>
          <a:spcPct val="90000"/>
        </a:lnSpc>
        <a:spcBef>
          <a:spcPct val="0"/>
        </a:spcBef>
        <a:buNone/>
        <a:defRPr lang="en-US" sz="4314"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1" marR="0" indent="-252101" algn="l" defTabSz="685754"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452909" marR="0" indent="-200774" algn="l" defTabSz="68575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617885"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782862"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896478" marR="0" indent="-166534" algn="l" defTabSz="6857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1885822"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00"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576"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54" rtl="0" eaLnBrk="1" latinLnBrk="0" hangingPunct="1">
        <a:defRPr sz="1324" kern="1200">
          <a:solidFill>
            <a:schemeClr val="tx1"/>
          </a:solidFill>
          <a:latin typeface="+mn-lt"/>
          <a:ea typeface="+mn-ea"/>
          <a:cs typeface="+mn-cs"/>
        </a:defRPr>
      </a:lvl1pPr>
      <a:lvl2pPr marL="342877" algn="l" defTabSz="685754" rtl="0" eaLnBrk="1" latinLnBrk="0" hangingPunct="1">
        <a:defRPr sz="1324" kern="1200">
          <a:solidFill>
            <a:schemeClr val="tx1"/>
          </a:solidFill>
          <a:latin typeface="+mn-lt"/>
          <a:ea typeface="+mn-ea"/>
          <a:cs typeface="+mn-cs"/>
        </a:defRPr>
      </a:lvl2pPr>
      <a:lvl3pPr marL="685754" algn="l" defTabSz="685754" rtl="0" eaLnBrk="1" latinLnBrk="0" hangingPunct="1">
        <a:defRPr sz="1324" kern="1200">
          <a:solidFill>
            <a:schemeClr val="tx1"/>
          </a:solidFill>
          <a:latin typeface="+mn-lt"/>
          <a:ea typeface="+mn-ea"/>
          <a:cs typeface="+mn-cs"/>
        </a:defRPr>
      </a:lvl3pPr>
      <a:lvl4pPr marL="1028631" algn="l" defTabSz="685754" rtl="0" eaLnBrk="1" latinLnBrk="0" hangingPunct="1">
        <a:defRPr sz="1324" kern="1200">
          <a:solidFill>
            <a:schemeClr val="tx1"/>
          </a:solidFill>
          <a:latin typeface="+mn-lt"/>
          <a:ea typeface="+mn-ea"/>
          <a:cs typeface="+mn-cs"/>
        </a:defRPr>
      </a:lvl4pPr>
      <a:lvl5pPr marL="1371507" algn="l" defTabSz="685754" rtl="0" eaLnBrk="1" latinLnBrk="0" hangingPunct="1">
        <a:defRPr sz="1324" kern="1200">
          <a:solidFill>
            <a:schemeClr val="tx1"/>
          </a:solidFill>
          <a:latin typeface="+mn-lt"/>
          <a:ea typeface="+mn-ea"/>
          <a:cs typeface="+mn-cs"/>
        </a:defRPr>
      </a:lvl5pPr>
      <a:lvl6pPr marL="1714385" algn="l" defTabSz="685754" rtl="0" eaLnBrk="1" latinLnBrk="0" hangingPunct="1">
        <a:defRPr sz="1324" kern="1200">
          <a:solidFill>
            <a:schemeClr val="tx1"/>
          </a:solidFill>
          <a:latin typeface="+mn-lt"/>
          <a:ea typeface="+mn-ea"/>
          <a:cs typeface="+mn-cs"/>
        </a:defRPr>
      </a:lvl6pPr>
      <a:lvl7pPr marL="2057262" algn="l" defTabSz="685754" rtl="0" eaLnBrk="1" latinLnBrk="0" hangingPunct="1">
        <a:defRPr sz="1324" kern="1200">
          <a:solidFill>
            <a:schemeClr val="tx1"/>
          </a:solidFill>
          <a:latin typeface="+mn-lt"/>
          <a:ea typeface="+mn-ea"/>
          <a:cs typeface="+mn-cs"/>
        </a:defRPr>
      </a:lvl7pPr>
      <a:lvl8pPr marL="2400138" algn="l" defTabSz="685754" rtl="0" eaLnBrk="1" latinLnBrk="0" hangingPunct="1">
        <a:defRPr sz="1324" kern="1200">
          <a:solidFill>
            <a:schemeClr val="tx1"/>
          </a:solidFill>
          <a:latin typeface="+mn-lt"/>
          <a:ea typeface="+mn-ea"/>
          <a:cs typeface="+mn-cs"/>
        </a:defRPr>
      </a:lvl8pPr>
      <a:lvl9pPr marL="2743016" algn="l" defTabSz="68575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8" pos="3053">
          <p15:clr>
            <a:srgbClr val="5ACBF0"/>
          </p15:clr>
        </p15:guide>
        <p15:guide id="9" pos="3629">
          <p15:clr>
            <a:srgbClr val="5ACBF0"/>
          </p15:clr>
        </p15:guide>
        <p15:guide id="11" pos="4205">
          <p15:clr>
            <a:srgbClr val="5ACBF0"/>
          </p15:clr>
        </p15:guide>
        <p15:guide id="12" pos="4781">
          <p15:clr>
            <a:srgbClr val="5ACBF0"/>
          </p15:clr>
        </p15:guide>
        <p15:guide id="14" pos="5357">
          <p15:clr>
            <a:srgbClr val="5ACBF0"/>
          </p15:clr>
        </p15:guide>
        <p15:guide id="15" pos="5702">
          <p15:clr>
            <a:srgbClr val="5ACBF0"/>
          </p15:clr>
        </p15:guide>
        <p15:guide id="16" pos="288">
          <p15:clr>
            <a:srgbClr val="C35EA4"/>
          </p15:clr>
        </p15:guide>
        <p15:guide id="17" pos="5587">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E8A858-8712-4E90-850F-AE9BEC61A60B}"/>
              </a:ext>
            </a:extLst>
          </p:cNvPr>
          <p:cNvSpPr>
            <a:spLocks noGrp="1"/>
          </p:cNvSpPr>
          <p:nvPr>
            <p:ph type="ctrTitle"/>
          </p:nvPr>
        </p:nvSpPr>
        <p:spPr>
          <a:xfrm>
            <a:off x="324319" y="1699024"/>
            <a:ext cx="8535902" cy="1485325"/>
          </a:xfrm>
        </p:spPr>
        <p:txBody>
          <a:bodyPr>
            <a:normAutofit/>
          </a:bodyPr>
          <a:lstStyle/>
          <a:p>
            <a:r>
              <a:rPr lang="en-US" altLang="zh-CN" sz="3600" dirty="0"/>
              <a:t>Towards </a:t>
            </a:r>
            <a:r>
              <a:rPr lang="en-US" altLang="zh-CN" sz="3600" dirty="0" err="1"/>
              <a:t>SmartNICs</a:t>
            </a:r>
            <a:r>
              <a:rPr lang="en-US" altLang="zh-CN" sz="3600" dirty="0"/>
              <a:t> in Data Center Systems</a:t>
            </a:r>
            <a:endParaRPr lang="zh-CN" altLang="en-US" sz="3600" dirty="0"/>
          </a:p>
        </p:txBody>
      </p:sp>
      <p:sp>
        <p:nvSpPr>
          <p:cNvPr id="3" name="副标题 2">
            <a:extLst>
              <a:ext uri="{FF2B5EF4-FFF2-40B4-BE49-F238E27FC236}">
                <a16:creationId xmlns:a16="http://schemas.microsoft.com/office/drawing/2014/main" id="{30C0BD44-9620-491F-AE5A-6192570F263D}"/>
              </a:ext>
            </a:extLst>
          </p:cNvPr>
          <p:cNvSpPr>
            <a:spLocks noGrp="1"/>
          </p:cNvSpPr>
          <p:nvPr>
            <p:ph type="subTitle" idx="1"/>
          </p:nvPr>
        </p:nvSpPr>
        <p:spPr>
          <a:xfrm>
            <a:off x="1143000" y="4192118"/>
            <a:ext cx="6858000" cy="1655762"/>
          </a:xfrm>
        </p:spPr>
        <p:txBody>
          <a:bodyPr/>
          <a:lstStyle/>
          <a:p>
            <a:r>
              <a:rPr lang="en-US" altLang="zh-CN" b="1" dirty="0"/>
              <a:t>Bojie Li</a:t>
            </a:r>
          </a:p>
          <a:p>
            <a:r>
              <a:rPr lang="en-US" altLang="zh-CN" dirty="0"/>
              <a:t>Computer Network and Protocol Lab, Huawei</a:t>
            </a:r>
            <a:endParaRPr lang="zh-CN" altLang="en-US" dirty="0"/>
          </a:p>
        </p:txBody>
      </p:sp>
    </p:spTree>
    <p:extLst>
      <p:ext uri="{BB962C8B-B14F-4D97-AF65-F5344CB8AC3E}">
        <p14:creationId xmlns:p14="http://schemas.microsoft.com/office/powerpoint/2010/main" val="177241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9289F4E-006D-2F4B-9164-2B78FE3F9404}"/>
              </a:ext>
            </a:extLst>
          </p:cNvPr>
          <p:cNvSpPr>
            <a:spLocks noGrp="1"/>
          </p:cNvSpPr>
          <p:nvPr>
            <p:ph type="title"/>
          </p:nvPr>
        </p:nvSpPr>
        <p:spPr/>
        <p:txBody>
          <a:bodyPr/>
          <a:lstStyle/>
          <a:p>
            <a:r>
              <a:rPr kumimoji="1" lang="en-US" altLang="zh-CN" dirty="0"/>
              <a:t>Cloud Datacenter Architecture</a:t>
            </a:r>
            <a:endParaRPr kumimoji="1" lang="zh-CN" altLang="en-US" dirty="0"/>
          </a:p>
        </p:txBody>
      </p:sp>
      <p:sp>
        <p:nvSpPr>
          <p:cNvPr id="4" name="矩形 3">
            <a:extLst>
              <a:ext uri="{FF2B5EF4-FFF2-40B4-BE49-F238E27FC236}">
                <a16:creationId xmlns:a16="http://schemas.microsoft.com/office/drawing/2014/main" id="{905C9FF7-3B53-2041-8519-491652627DED}"/>
              </a:ext>
            </a:extLst>
          </p:cNvPr>
          <p:cNvSpPr/>
          <p:nvPr/>
        </p:nvSpPr>
        <p:spPr bwMode="auto">
          <a:xfrm>
            <a:off x="388328" y="2756624"/>
            <a:ext cx="4557214" cy="31536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Hypervisor</a:t>
            </a:r>
            <a:endParaRPr kumimoji="1" lang="zh-CN" altLang="en-US" sz="1765" dirty="0">
              <a:solidFill>
                <a:srgbClr val="505050"/>
              </a:solidFill>
              <a:latin typeface="Segoe UI"/>
              <a:ea typeface="Segoe UI" pitchFamily="34" charset="0"/>
              <a:cs typeface="Segoe UI" pitchFamily="34" charset="0"/>
            </a:endParaRPr>
          </a:p>
        </p:txBody>
      </p:sp>
      <p:sp>
        <p:nvSpPr>
          <p:cNvPr id="5" name="矩形 4">
            <a:extLst>
              <a:ext uri="{FF2B5EF4-FFF2-40B4-BE49-F238E27FC236}">
                <a16:creationId xmlns:a16="http://schemas.microsoft.com/office/drawing/2014/main" id="{BFD6CDE7-F92D-C640-83A4-FB56E578E332}"/>
              </a:ext>
            </a:extLst>
          </p:cNvPr>
          <p:cNvSpPr/>
          <p:nvPr/>
        </p:nvSpPr>
        <p:spPr bwMode="auto">
          <a:xfrm>
            <a:off x="537745" y="3345220"/>
            <a:ext cx="1244705" cy="11565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VM1</a:t>
            </a:r>
            <a:endParaRPr kumimoji="1" lang="zh-CN" altLang="en-US" sz="1765" dirty="0">
              <a:solidFill>
                <a:srgbClr val="505050"/>
              </a:solidFill>
              <a:latin typeface="Segoe UI"/>
              <a:ea typeface="Segoe UI" pitchFamily="34" charset="0"/>
              <a:cs typeface="Segoe UI" pitchFamily="34" charset="0"/>
            </a:endParaRPr>
          </a:p>
        </p:txBody>
      </p:sp>
      <p:sp>
        <p:nvSpPr>
          <p:cNvPr id="7" name="矩形 6">
            <a:extLst>
              <a:ext uri="{FF2B5EF4-FFF2-40B4-BE49-F238E27FC236}">
                <a16:creationId xmlns:a16="http://schemas.microsoft.com/office/drawing/2014/main" id="{15986492-92BA-5842-A996-29C8EA285428}"/>
              </a:ext>
            </a:extLst>
          </p:cNvPr>
          <p:cNvSpPr/>
          <p:nvPr/>
        </p:nvSpPr>
        <p:spPr bwMode="auto">
          <a:xfrm>
            <a:off x="2031914" y="3341528"/>
            <a:ext cx="1244705" cy="11652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VM2</a:t>
            </a:r>
            <a:endParaRPr kumimoji="1" lang="zh-CN" altLang="en-US" sz="1765" dirty="0">
              <a:solidFill>
                <a:srgbClr val="505050"/>
              </a:solidFill>
              <a:latin typeface="Segoe UI"/>
              <a:ea typeface="Segoe UI" pitchFamily="34" charset="0"/>
              <a:cs typeface="Segoe UI" pitchFamily="34" charset="0"/>
            </a:endParaRPr>
          </a:p>
        </p:txBody>
      </p:sp>
      <p:sp>
        <p:nvSpPr>
          <p:cNvPr id="8" name="矩形 7">
            <a:extLst>
              <a:ext uri="{FF2B5EF4-FFF2-40B4-BE49-F238E27FC236}">
                <a16:creationId xmlns:a16="http://schemas.microsoft.com/office/drawing/2014/main" id="{D3C9FF0F-515D-EE43-8B77-DFABCE69CCCE}"/>
              </a:ext>
            </a:extLst>
          </p:cNvPr>
          <p:cNvSpPr/>
          <p:nvPr/>
        </p:nvSpPr>
        <p:spPr bwMode="auto">
          <a:xfrm>
            <a:off x="3558477" y="3341528"/>
            <a:ext cx="1237648" cy="11602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VM3</a:t>
            </a:r>
            <a:endParaRPr kumimoji="1" lang="zh-CN" altLang="en-US" sz="1765" dirty="0">
              <a:solidFill>
                <a:srgbClr val="505050"/>
              </a:solidFill>
              <a:latin typeface="Segoe UI"/>
              <a:ea typeface="Segoe UI" pitchFamily="34" charset="0"/>
              <a:cs typeface="Segoe UI" pitchFamily="34" charset="0"/>
            </a:endParaRPr>
          </a:p>
        </p:txBody>
      </p:sp>
      <p:sp>
        <p:nvSpPr>
          <p:cNvPr id="9" name="文本框 8">
            <a:extLst>
              <a:ext uri="{FF2B5EF4-FFF2-40B4-BE49-F238E27FC236}">
                <a16:creationId xmlns:a16="http://schemas.microsoft.com/office/drawing/2014/main" id="{117DA17E-7387-024D-B62A-6A95652C63F6}"/>
              </a:ext>
            </a:extLst>
          </p:cNvPr>
          <p:cNvSpPr txBox="1"/>
          <p:nvPr/>
        </p:nvSpPr>
        <p:spPr>
          <a:xfrm>
            <a:off x="1814532" y="2212755"/>
            <a:ext cx="2413176"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Compute Node</a:t>
            </a:r>
            <a:endParaRPr kumimoji="1" lang="zh-CN" altLang="en-US" sz="2353" dirty="0">
              <a:gradFill>
                <a:gsLst>
                  <a:gs pos="2917">
                    <a:srgbClr val="505050"/>
                  </a:gs>
                  <a:gs pos="30000">
                    <a:srgbClr val="505050"/>
                  </a:gs>
                </a:gsLst>
                <a:lin ang="5400000" scaled="0"/>
              </a:gradFill>
              <a:latin typeface="Segoe UI"/>
            </a:endParaRPr>
          </a:p>
        </p:txBody>
      </p:sp>
      <p:sp>
        <p:nvSpPr>
          <p:cNvPr id="10" name="矩形 9">
            <a:extLst>
              <a:ext uri="{FF2B5EF4-FFF2-40B4-BE49-F238E27FC236}">
                <a16:creationId xmlns:a16="http://schemas.microsoft.com/office/drawing/2014/main" id="{0ADCF1B6-4885-3249-BB20-3ECAB5634B0C}"/>
              </a:ext>
            </a:extLst>
          </p:cNvPr>
          <p:cNvSpPr/>
          <p:nvPr/>
        </p:nvSpPr>
        <p:spPr bwMode="auto">
          <a:xfrm>
            <a:off x="527795" y="4624309"/>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1" name="矩形 10">
            <a:extLst>
              <a:ext uri="{FF2B5EF4-FFF2-40B4-BE49-F238E27FC236}">
                <a16:creationId xmlns:a16="http://schemas.microsoft.com/office/drawing/2014/main" id="{E9240595-49BB-4043-BA08-23736981EAE0}"/>
              </a:ext>
            </a:extLst>
          </p:cNvPr>
          <p:cNvSpPr/>
          <p:nvPr/>
        </p:nvSpPr>
        <p:spPr bwMode="auto">
          <a:xfrm>
            <a:off x="2166132" y="4610105"/>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2" name="矩形 11">
            <a:extLst>
              <a:ext uri="{FF2B5EF4-FFF2-40B4-BE49-F238E27FC236}">
                <a16:creationId xmlns:a16="http://schemas.microsoft.com/office/drawing/2014/main" id="{7DBA8945-18E5-CF43-89C1-16F6EF9F6A9A}"/>
              </a:ext>
            </a:extLst>
          </p:cNvPr>
          <p:cNvSpPr/>
          <p:nvPr/>
        </p:nvSpPr>
        <p:spPr bwMode="auto">
          <a:xfrm>
            <a:off x="3527290" y="4610105"/>
            <a:ext cx="1268835"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Net</a:t>
            </a:r>
            <a:endParaRPr kumimoji="1" lang="zh-CN" altLang="en-US" sz="1765" dirty="0">
              <a:solidFill>
                <a:srgbClr val="FFFFFF"/>
              </a:solidFill>
              <a:latin typeface="Segoe UI"/>
              <a:ea typeface="Segoe UI" pitchFamily="34" charset="0"/>
              <a:cs typeface="Segoe UI" pitchFamily="34" charset="0"/>
            </a:endParaRPr>
          </a:p>
        </p:txBody>
      </p:sp>
      <p:grpSp>
        <p:nvGrpSpPr>
          <p:cNvPr id="17" name="组合 16">
            <a:extLst>
              <a:ext uri="{FF2B5EF4-FFF2-40B4-BE49-F238E27FC236}">
                <a16:creationId xmlns:a16="http://schemas.microsoft.com/office/drawing/2014/main" id="{FCB3EA65-DAE8-6245-B34F-FE97C0BB1CEA}"/>
              </a:ext>
            </a:extLst>
          </p:cNvPr>
          <p:cNvGrpSpPr/>
          <p:nvPr/>
        </p:nvGrpSpPr>
        <p:grpSpPr>
          <a:xfrm>
            <a:off x="3003123" y="5431777"/>
            <a:ext cx="987704" cy="375139"/>
            <a:chOff x="5474805" y="4787345"/>
            <a:chExt cx="1007424" cy="382629"/>
          </a:xfrm>
        </p:grpSpPr>
        <p:sp>
          <p:nvSpPr>
            <p:cNvPr id="14" name="Rectangle 707">
              <a:extLst>
                <a:ext uri="{FF2B5EF4-FFF2-40B4-BE49-F238E27FC236}">
                  <a16:creationId xmlns:a16="http://schemas.microsoft.com/office/drawing/2014/main" id="{9ACF2078-6A7A-B547-80B4-408BBCD60A2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2D4D1673-2355-2B4E-8984-584C8AF65E1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B349A399-9D50-EC48-95A4-5A03D4989F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9" name="直线连接符 18">
            <a:extLst>
              <a:ext uri="{FF2B5EF4-FFF2-40B4-BE49-F238E27FC236}">
                <a16:creationId xmlns:a16="http://schemas.microsoft.com/office/drawing/2014/main" id="{2DC9CE9C-1088-B547-8995-208541FB7450}"/>
              </a:ext>
            </a:extLst>
          </p:cNvPr>
          <p:cNvCxnSpPr>
            <a:cxnSpLocks/>
            <a:stCxn id="11" idx="2"/>
            <a:endCxn id="16" idx="0"/>
          </p:cNvCxnSpPr>
          <p:nvPr/>
        </p:nvCxnSpPr>
        <p:spPr>
          <a:xfrm>
            <a:off x="2800551" y="5062061"/>
            <a:ext cx="696424" cy="369715"/>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98FBDEC9-D6A6-7244-85BF-C44C65C1B0C0}"/>
              </a:ext>
            </a:extLst>
          </p:cNvPr>
          <p:cNvCxnSpPr>
            <a:cxnSpLocks/>
            <a:stCxn id="12" idx="2"/>
            <a:endCxn id="16" idx="0"/>
          </p:cNvCxnSpPr>
          <p:nvPr/>
        </p:nvCxnSpPr>
        <p:spPr>
          <a:xfrm flipH="1">
            <a:off x="3496975" y="5062061"/>
            <a:ext cx="664732" cy="369715"/>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22" name="直线连接符 21">
            <a:extLst>
              <a:ext uri="{FF2B5EF4-FFF2-40B4-BE49-F238E27FC236}">
                <a16:creationId xmlns:a16="http://schemas.microsoft.com/office/drawing/2014/main" id="{0BB795A8-561A-E741-AE35-C494BEE0BCA6}"/>
              </a:ext>
            </a:extLst>
          </p:cNvPr>
          <p:cNvCxnSpPr>
            <a:cxnSpLocks/>
            <a:stCxn id="10" idx="2"/>
          </p:cNvCxnSpPr>
          <p:nvPr/>
        </p:nvCxnSpPr>
        <p:spPr>
          <a:xfrm>
            <a:off x="1274879" y="5076266"/>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44" name="矩形 43">
            <a:extLst>
              <a:ext uri="{FF2B5EF4-FFF2-40B4-BE49-F238E27FC236}">
                <a16:creationId xmlns:a16="http://schemas.microsoft.com/office/drawing/2014/main" id="{F34156AB-5A69-B944-850B-F9A3808556F4}"/>
              </a:ext>
            </a:extLst>
          </p:cNvPr>
          <p:cNvSpPr/>
          <p:nvPr/>
        </p:nvSpPr>
        <p:spPr bwMode="auto">
          <a:xfrm>
            <a:off x="5692626" y="2740568"/>
            <a:ext cx="2838920" cy="10862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rgbClr val="505050"/>
              </a:solidFill>
              <a:latin typeface="Segoe UI"/>
              <a:ea typeface="Segoe UI" pitchFamily="34" charset="0"/>
              <a:cs typeface="Segoe UI" pitchFamily="34" charset="0"/>
            </a:endParaRPr>
          </a:p>
        </p:txBody>
      </p:sp>
      <p:sp>
        <p:nvSpPr>
          <p:cNvPr id="45" name="矩形 44">
            <a:extLst>
              <a:ext uri="{FF2B5EF4-FFF2-40B4-BE49-F238E27FC236}">
                <a16:creationId xmlns:a16="http://schemas.microsoft.com/office/drawing/2014/main" id="{6D7517C6-615C-664D-A56B-ADA77F96F718}"/>
              </a:ext>
            </a:extLst>
          </p:cNvPr>
          <p:cNvSpPr/>
          <p:nvPr/>
        </p:nvSpPr>
        <p:spPr bwMode="auto">
          <a:xfrm>
            <a:off x="7082107" y="2906130"/>
            <a:ext cx="1268835" cy="73998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FFFFFF"/>
                </a:solidFill>
                <a:latin typeface="Segoe UI"/>
                <a:ea typeface="Segoe UI" pitchFamily="34" charset="0"/>
                <a:cs typeface="Segoe UI" pitchFamily="34" charset="0"/>
              </a:rPr>
              <a:t>Virtual Net </a:t>
            </a:r>
            <a:r>
              <a:rPr kumimoji="1" lang="en-US" altLang="zh-CN" sz="1765" dirty="0" err="1">
                <a:solidFill>
                  <a:srgbClr val="FFFFFF"/>
                </a:solidFill>
                <a:latin typeface="Segoe UI"/>
                <a:ea typeface="Segoe UI" pitchFamily="34" charset="0"/>
                <a:cs typeface="Segoe UI" pitchFamily="34" charset="0"/>
              </a:rPr>
              <a:t>Func</a:t>
            </a:r>
            <a:endParaRPr kumimoji="1" lang="zh-CN" altLang="en-US" sz="1765" dirty="0">
              <a:solidFill>
                <a:srgbClr val="FFFFFF"/>
              </a:solidFill>
              <a:latin typeface="Segoe UI"/>
              <a:ea typeface="Segoe UI" pitchFamily="34" charset="0"/>
              <a:cs typeface="Segoe UI" pitchFamily="34" charset="0"/>
            </a:endParaRPr>
          </a:p>
        </p:txBody>
      </p:sp>
      <p:grpSp>
        <p:nvGrpSpPr>
          <p:cNvPr id="46" name="组合 45">
            <a:extLst>
              <a:ext uri="{FF2B5EF4-FFF2-40B4-BE49-F238E27FC236}">
                <a16:creationId xmlns:a16="http://schemas.microsoft.com/office/drawing/2014/main" id="{A80CF4A8-6C2B-CC48-96FA-9625E5385504}"/>
              </a:ext>
            </a:extLst>
          </p:cNvPr>
          <p:cNvGrpSpPr/>
          <p:nvPr/>
        </p:nvGrpSpPr>
        <p:grpSpPr>
          <a:xfrm>
            <a:off x="5893515" y="3119816"/>
            <a:ext cx="987704" cy="375139"/>
            <a:chOff x="5474805" y="4787345"/>
            <a:chExt cx="1007424" cy="382629"/>
          </a:xfrm>
        </p:grpSpPr>
        <p:sp>
          <p:nvSpPr>
            <p:cNvPr id="47" name="Rectangle 707">
              <a:extLst>
                <a:ext uri="{FF2B5EF4-FFF2-40B4-BE49-F238E27FC236}">
                  <a16:creationId xmlns:a16="http://schemas.microsoft.com/office/drawing/2014/main" id="{CCED8FD7-1556-574D-9B61-5A897FEAB706}"/>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8" name="Rectangle 708">
              <a:extLst>
                <a:ext uri="{FF2B5EF4-FFF2-40B4-BE49-F238E27FC236}">
                  <a16:creationId xmlns:a16="http://schemas.microsoft.com/office/drawing/2014/main" id="{E64DF8E3-9FCA-E44A-B3FA-72CC74FD52C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9">
              <a:extLst>
                <a:ext uri="{FF2B5EF4-FFF2-40B4-BE49-F238E27FC236}">
                  <a16:creationId xmlns:a16="http://schemas.microsoft.com/office/drawing/2014/main" id="{87D08C63-636A-174F-A542-06398899A828}"/>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50" name="直线连接符 49">
            <a:extLst>
              <a:ext uri="{FF2B5EF4-FFF2-40B4-BE49-F238E27FC236}">
                <a16:creationId xmlns:a16="http://schemas.microsoft.com/office/drawing/2014/main" id="{B4E509BC-43C0-B04B-A360-1D7434145099}"/>
              </a:ext>
            </a:extLst>
          </p:cNvPr>
          <p:cNvCxnSpPr>
            <a:cxnSpLocks/>
            <a:stCxn id="45" idx="1"/>
            <a:endCxn id="49" idx="3"/>
          </p:cNvCxnSpPr>
          <p:nvPr/>
        </p:nvCxnSpPr>
        <p:spPr>
          <a:xfrm flipH="1">
            <a:off x="6881219" y="3276122"/>
            <a:ext cx="200888"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38ED2502-71F1-D549-9C52-0CC195D3A06D}"/>
              </a:ext>
            </a:extLst>
          </p:cNvPr>
          <p:cNvSpPr txBox="1"/>
          <p:nvPr/>
        </p:nvSpPr>
        <p:spPr>
          <a:xfrm>
            <a:off x="6294723" y="2194883"/>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Network Node</a:t>
            </a:r>
            <a:endParaRPr kumimoji="1" lang="zh-CN" altLang="en-US" sz="2353" dirty="0">
              <a:gradFill>
                <a:gsLst>
                  <a:gs pos="2917">
                    <a:srgbClr val="505050"/>
                  </a:gs>
                  <a:gs pos="30000">
                    <a:srgbClr val="505050"/>
                  </a:gs>
                </a:gsLst>
                <a:lin ang="5400000" scaled="0"/>
              </a:gradFill>
              <a:latin typeface="Segoe UI"/>
            </a:endParaRPr>
          </a:p>
        </p:txBody>
      </p:sp>
      <p:sp>
        <p:nvSpPr>
          <p:cNvPr id="54" name="矩形 53">
            <a:extLst>
              <a:ext uri="{FF2B5EF4-FFF2-40B4-BE49-F238E27FC236}">
                <a16:creationId xmlns:a16="http://schemas.microsoft.com/office/drawing/2014/main" id="{D553E9BF-50F8-404C-B769-090B0306FE0F}"/>
              </a:ext>
            </a:extLst>
          </p:cNvPr>
          <p:cNvSpPr/>
          <p:nvPr/>
        </p:nvSpPr>
        <p:spPr bwMode="auto">
          <a:xfrm>
            <a:off x="5703220" y="4602673"/>
            <a:ext cx="2838920" cy="159053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rgbClr val="505050"/>
              </a:solidFill>
              <a:latin typeface="Segoe UI"/>
              <a:ea typeface="Segoe UI" pitchFamily="34" charset="0"/>
              <a:cs typeface="Segoe UI" pitchFamily="34" charset="0"/>
            </a:endParaRPr>
          </a:p>
        </p:txBody>
      </p:sp>
      <p:sp>
        <p:nvSpPr>
          <p:cNvPr id="55" name="矩形 54">
            <a:extLst>
              <a:ext uri="{FF2B5EF4-FFF2-40B4-BE49-F238E27FC236}">
                <a16:creationId xmlns:a16="http://schemas.microsoft.com/office/drawing/2014/main" id="{E8F7D9E8-C700-2543-8D2A-5E5306836DD7}"/>
              </a:ext>
            </a:extLst>
          </p:cNvPr>
          <p:cNvSpPr/>
          <p:nvPr/>
        </p:nvSpPr>
        <p:spPr bwMode="auto">
          <a:xfrm>
            <a:off x="7082107" y="4677710"/>
            <a:ext cx="1268835" cy="65810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FFFFFF"/>
                </a:solidFill>
                <a:latin typeface="Segoe UI"/>
                <a:ea typeface="Segoe UI" pitchFamily="34" charset="0"/>
                <a:cs typeface="Segoe UI" pitchFamily="34" charset="0"/>
              </a:rPr>
              <a:t>Data Structure</a:t>
            </a:r>
            <a:endParaRPr kumimoji="1" lang="zh-CN" altLang="en-US" sz="1765" dirty="0">
              <a:solidFill>
                <a:srgbClr val="FFFFFF"/>
              </a:solidFill>
              <a:latin typeface="Segoe UI"/>
              <a:ea typeface="Segoe UI" pitchFamily="34" charset="0"/>
              <a:cs typeface="Segoe UI" pitchFamily="34" charset="0"/>
            </a:endParaRPr>
          </a:p>
        </p:txBody>
      </p:sp>
      <p:grpSp>
        <p:nvGrpSpPr>
          <p:cNvPr id="56" name="组合 55">
            <a:extLst>
              <a:ext uri="{FF2B5EF4-FFF2-40B4-BE49-F238E27FC236}">
                <a16:creationId xmlns:a16="http://schemas.microsoft.com/office/drawing/2014/main" id="{0AF0B9F6-3138-0942-886A-0361CCA78FA2}"/>
              </a:ext>
            </a:extLst>
          </p:cNvPr>
          <p:cNvGrpSpPr/>
          <p:nvPr/>
        </p:nvGrpSpPr>
        <p:grpSpPr>
          <a:xfrm>
            <a:off x="5904108" y="4846864"/>
            <a:ext cx="987704" cy="375139"/>
            <a:chOff x="5474805" y="4787345"/>
            <a:chExt cx="1007424" cy="382629"/>
          </a:xfrm>
        </p:grpSpPr>
        <p:sp>
          <p:nvSpPr>
            <p:cNvPr id="57" name="Rectangle 707">
              <a:extLst>
                <a:ext uri="{FF2B5EF4-FFF2-40B4-BE49-F238E27FC236}">
                  <a16:creationId xmlns:a16="http://schemas.microsoft.com/office/drawing/2014/main" id="{A0DC21C9-A8F5-5441-AE58-4485B246A68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8" name="Rectangle 708">
              <a:extLst>
                <a:ext uri="{FF2B5EF4-FFF2-40B4-BE49-F238E27FC236}">
                  <a16:creationId xmlns:a16="http://schemas.microsoft.com/office/drawing/2014/main" id="{1E0907AE-8A9D-7B41-97F4-8E572722433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9" name="Rectangle 709">
              <a:extLst>
                <a:ext uri="{FF2B5EF4-FFF2-40B4-BE49-F238E27FC236}">
                  <a16:creationId xmlns:a16="http://schemas.microsoft.com/office/drawing/2014/main" id="{F2F279EF-EB3D-7C43-99C4-B54C593163D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60" name="直线连接符 59">
            <a:extLst>
              <a:ext uri="{FF2B5EF4-FFF2-40B4-BE49-F238E27FC236}">
                <a16:creationId xmlns:a16="http://schemas.microsoft.com/office/drawing/2014/main" id="{FCCB8744-C7A0-F54E-9444-BFF9EDCAFD64}"/>
              </a:ext>
            </a:extLst>
          </p:cNvPr>
          <p:cNvCxnSpPr>
            <a:cxnSpLocks/>
            <a:stCxn id="55" idx="1"/>
            <a:endCxn id="59" idx="3"/>
          </p:cNvCxnSpPr>
          <p:nvPr/>
        </p:nvCxnSpPr>
        <p:spPr>
          <a:xfrm flipH="1" flipV="1">
            <a:off x="6891812" y="5003170"/>
            <a:ext cx="190295" cy="3594"/>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C19623A9-B69F-6046-BEA2-6FEE757271E3}"/>
              </a:ext>
            </a:extLst>
          </p:cNvPr>
          <p:cNvSpPr txBox="1"/>
          <p:nvPr/>
        </p:nvSpPr>
        <p:spPr>
          <a:xfrm>
            <a:off x="6308146" y="4031973"/>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sp>
        <p:nvSpPr>
          <p:cNvPr id="64" name="圆柱体 63">
            <a:extLst>
              <a:ext uri="{FF2B5EF4-FFF2-40B4-BE49-F238E27FC236}">
                <a16:creationId xmlns:a16="http://schemas.microsoft.com/office/drawing/2014/main" id="{AEDA3C78-5DE5-214B-BB7A-3ECEC3B6EEF6}"/>
              </a:ext>
            </a:extLst>
          </p:cNvPr>
          <p:cNvSpPr/>
          <p:nvPr/>
        </p:nvSpPr>
        <p:spPr bwMode="auto">
          <a:xfrm>
            <a:off x="6962670" y="5520836"/>
            <a:ext cx="1494168" cy="574455"/>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65" name="直线连接符 64">
            <a:extLst>
              <a:ext uri="{FF2B5EF4-FFF2-40B4-BE49-F238E27FC236}">
                <a16:creationId xmlns:a16="http://schemas.microsoft.com/office/drawing/2014/main" id="{991A14A6-E33E-A444-9165-BAA8DADB5705}"/>
              </a:ext>
            </a:extLst>
          </p:cNvPr>
          <p:cNvCxnSpPr>
            <a:cxnSpLocks/>
            <a:stCxn id="55" idx="2"/>
            <a:endCxn id="64" idx="1"/>
          </p:cNvCxnSpPr>
          <p:nvPr/>
        </p:nvCxnSpPr>
        <p:spPr>
          <a:xfrm flipH="1">
            <a:off x="7709754" y="5335819"/>
            <a:ext cx="6771" cy="18501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80" name="直线连接符 79">
            <a:extLst>
              <a:ext uri="{FF2B5EF4-FFF2-40B4-BE49-F238E27FC236}">
                <a16:creationId xmlns:a16="http://schemas.microsoft.com/office/drawing/2014/main" id="{53095228-A853-8147-95A4-133672639B1A}"/>
              </a:ext>
            </a:extLst>
          </p:cNvPr>
          <p:cNvCxnSpPr>
            <a:cxnSpLocks/>
          </p:cNvCxnSpPr>
          <p:nvPr/>
        </p:nvCxnSpPr>
        <p:spPr>
          <a:xfrm>
            <a:off x="5315499" y="3276123"/>
            <a:ext cx="0" cy="26341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C1587156-0B2D-4742-93DF-5158BDE00D2F}"/>
              </a:ext>
            </a:extLst>
          </p:cNvPr>
          <p:cNvCxnSpPr>
            <a:cxnSpLocks/>
            <a:endCxn id="49" idx="1"/>
          </p:cNvCxnSpPr>
          <p:nvPr/>
        </p:nvCxnSpPr>
        <p:spPr>
          <a:xfrm>
            <a:off x="5319085" y="3276122"/>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C8B21BFF-6591-3240-923B-8E1BAEF5135A}"/>
              </a:ext>
            </a:extLst>
          </p:cNvPr>
          <p:cNvCxnSpPr>
            <a:cxnSpLocks/>
          </p:cNvCxnSpPr>
          <p:nvPr/>
        </p:nvCxnSpPr>
        <p:spPr>
          <a:xfrm>
            <a:off x="5329678" y="5017688"/>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B9101595-9DFF-B748-878D-B9B81CFECF3F}"/>
              </a:ext>
            </a:extLst>
          </p:cNvPr>
          <p:cNvCxnSpPr>
            <a:cxnSpLocks/>
          </p:cNvCxnSpPr>
          <p:nvPr/>
        </p:nvCxnSpPr>
        <p:spPr>
          <a:xfrm>
            <a:off x="3990827" y="5618866"/>
            <a:ext cx="13282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8060A78F-F9AE-0340-958F-E2A7E314E571}"/>
              </a:ext>
            </a:extLst>
          </p:cNvPr>
          <p:cNvSpPr txBox="1"/>
          <p:nvPr/>
        </p:nvSpPr>
        <p:spPr>
          <a:xfrm>
            <a:off x="3669876" y="5827589"/>
            <a:ext cx="2164903" cy="506985"/>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1569" dirty="0">
                <a:gradFill>
                  <a:gsLst>
                    <a:gs pos="2917">
                      <a:srgbClr val="505050"/>
                    </a:gs>
                    <a:gs pos="30000">
                      <a:srgbClr val="505050"/>
                    </a:gs>
                  </a:gsLst>
                  <a:lin ang="5400000" scaled="0"/>
                </a:gradFill>
                <a:latin typeface="Segoe UI"/>
              </a:rPr>
              <a:t>Data center network</a:t>
            </a:r>
            <a:endParaRPr kumimoji="1" lang="zh-CN" altLang="en-US" sz="1569" dirty="0">
              <a:gradFill>
                <a:gsLst>
                  <a:gs pos="2917">
                    <a:srgbClr val="505050"/>
                  </a:gs>
                  <a:gs pos="30000">
                    <a:srgbClr val="505050"/>
                  </a:gs>
                </a:gsLst>
                <a:lin ang="5400000" scaled="0"/>
              </a:gradFill>
              <a:latin typeface="Segoe UI"/>
            </a:endParaRPr>
          </a:p>
        </p:txBody>
      </p:sp>
      <p:sp>
        <p:nvSpPr>
          <p:cNvPr id="18" name="文本占位符 17">
            <a:extLst>
              <a:ext uri="{FF2B5EF4-FFF2-40B4-BE49-F238E27FC236}">
                <a16:creationId xmlns:a16="http://schemas.microsoft.com/office/drawing/2014/main" id="{5A3B53CB-C4AE-054D-92B8-F3A21D86049D}"/>
              </a:ext>
            </a:extLst>
          </p:cNvPr>
          <p:cNvSpPr>
            <a:spLocks noGrp="1"/>
          </p:cNvSpPr>
          <p:nvPr>
            <p:ph type="body" sz="quarter" idx="10"/>
          </p:nvPr>
        </p:nvSpPr>
        <p:spPr>
          <a:xfrm>
            <a:off x="269262" y="1189304"/>
            <a:ext cx="8605477" cy="572464"/>
          </a:xfrm>
        </p:spPr>
        <p:txBody>
          <a:bodyPr/>
          <a:lstStyle/>
          <a:p>
            <a:r>
              <a:rPr lang="en-US" altLang="zh-CN" sz="2800" dirty="0"/>
              <a:t>Bottlenecks at compute, network, and storage nodes</a:t>
            </a:r>
            <a:endParaRPr lang="zh-CN" altLang="en-US" sz="2800" dirty="0"/>
          </a:p>
        </p:txBody>
      </p:sp>
      <p:sp>
        <p:nvSpPr>
          <p:cNvPr id="51" name="矩形 50">
            <a:extLst>
              <a:ext uri="{FF2B5EF4-FFF2-40B4-BE49-F238E27FC236}">
                <a16:creationId xmlns:a16="http://schemas.microsoft.com/office/drawing/2014/main" id="{44A385C2-4B96-A24A-B3B5-84ADEBD3ACE5}"/>
              </a:ext>
            </a:extLst>
          </p:cNvPr>
          <p:cNvSpPr/>
          <p:nvPr/>
        </p:nvSpPr>
        <p:spPr bwMode="auto">
          <a:xfrm>
            <a:off x="602916" y="3802543"/>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52" name="矩形 51">
            <a:extLst>
              <a:ext uri="{FF2B5EF4-FFF2-40B4-BE49-F238E27FC236}">
                <a16:creationId xmlns:a16="http://schemas.microsoft.com/office/drawing/2014/main" id="{8E389DF1-0AFB-D44E-A374-AB588E21C218}"/>
              </a:ext>
            </a:extLst>
          </p:cNvPr>
          <p:cNvSpPr/>
          <p:nvPr/>
        </p:nvSpPr>
        <p:spPr bwMode="auto">
          <a:xfrm>
            <a:off x="601561" y="4176085"/>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6" name="矩形 65">
            <a:extLst>
              <a:ext uri="{FF2B5EF4-FFF2-40B4-BE49-F238E27FC236}">
                <a16:creationId xmlns:a16="http://schemas.microsoft.com/office/drawing/2014/main" id="{C53C2124-4680-8543-A990-DAC44EB84EB4}"/>
              </a:ext>
            </a:extLst>
          </p:cNvPr>
          <p:cNvSpPr/>
          <p:nvPr/>
        </p:nvSpPr>
        <p:spPr bwMode="auto">
          <a:xfrm>
            <a:off x="2101055" y="3796143"/>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7" name="矩形 66">
            <a:extLst>
              <a:ext uri="{FF2B5EF4-FFF2-40B4-BE49-F238E27FC236}">
                <a16:creationId xmlns:a16="http://schemas.microsoft.com/office/drawing/2014/main" id="{67838F13-62E1-0D4F-80D6-ECA6AE1F73FA}"/>
              </a:ext>
            </a:extLst>
          </p:cNvPr>
          <p:cNvSpPr/>
          <p:nvPr/>
        </p:nvSpPr>
        <p:spPr bwMode="auto">
          <a:xfrm>
            <a:off x="2099700" y="4169685"/>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8" name="矩形 67">
            <a:extLst>
              <a:ext uri="{FF2B5EF4-FFF2-40B4-BE49-F238E27FC236}">
                <a16:creationId xmlns:a16="http://schemas.microsoft.com/office/drawing/2014/main" id="{4C2A9238-CD6F-7541-8D39-0E6289EF3BC7}"/>
              </a:ext>
            </a:extLst>
          </p:cNvPr>
          <p:cNvSpPr/>
          <p:nvPr/>
        </p:nvSpPr>
        <p:spPr bwMode="auto">
          <a:xfrm>
            <a:off x="3618738" y="379878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9" name="矩形 68">
            <a:extLst>
              <a:ext uri="{FF2B5EF4-FFF2-40B4-BE49-F238E27FC236}">
                <a16:creationId xmlns:a16="http://schemas.microsoft.com/office/drawing/2014/main" id="{D2D60FA6-571B-3D4D-930A-16BE34E97042}"/>
              </a:ext>
            </a:extLst>
          </p:cNvPr>
          <p:cNvSpPr/>
          <p:nvPr/>
        </p:nvSpPr>
        <p:spPr bwMode="auto">
          <a:xfrm>
            <a:off x="3617383" y="4172323"/>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cxnSp>
        <p:nvCxnSpPr>
          <p:cNvPr id="29" name="直线连接符 28">
            <a:extLst>
              <a:ext uri="{FF2B5EF4-FFF2-40B4-BE49-F238E27FC236}">
                <a16:creationId xmlns:a16="http://schemas.microsoft.com/office/drawing/2014/main" id="{C6529C42-4B51-3644-9B1B-35D261011B3F}"/>
              </a:ext>
            </a:extLst>
          </p:cNvPr>
          <p:cNvCxnSpPr>
            <a:stCxn id="51" idx="2"/>
            <a:endCxn id="52" idx="0"/>
          </p:cNvCxnSpPr>
          <p:nvPr/>
        </p:nvCxnSpPr>
        <p:spPr>
          <a:xfrm flipH="1">
            <a:off x="1169033" y="4060768"/>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463B4EB9-7631-124F-A055-363BEDC24BAF}"/>
              </a:ext>
            </a:extLst>
          </p:cNvPr>
          <p:cNvCxnSpPr/>
          <p:nvPr/>
        </p:nvCxnSpPr>
        <p:spPr>
          <a:xfrm flipH="1">
            <a:off x="2702934" y="4060768"/>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1" name="直线连接符 70">
            <a:extLst>
              <a:ext uri="{FF2B5EF4-FFF2-40B4-BE49-F238E27FC236}">
                <a16:creationId xmlns:a16="http://schemas.microsoft.com/office/drawing/2014/main" id="{C111CDC0-B74F-3D4B-86E9-D99CBDD98637}"/>
              </a:ext>
            </a:extLst>
          </p:cNvPr>
          <p:cNvCxnSpPr/>
          <p:nvPr/>
        </p:nvCxnSpPr>
        <p:spPr>
          <a:xfrm flipH="1">
            <a:off x="4171744" y="4068888"/>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72" name="圆柱体 71">
            <a:extLst>
              <a:ext uri="{FF2B5EF4-FFF2-40B4-BE49-F238E27FC236}">
                <a16:creationId xmlns:a16="http://schemas.microsoft.com/office/drawing/2014/main" id="{101F3091-32A7-344F-866C-88C4601B0DA7}"/>
              </a:ext>
            </a:extLst>
          </p:cNvPr>
          <p:cNvSpPr/>
          <p:nvPr/>
        </p:nvSpPr>
        <p:spPr bwMode="auto">
          <a:xfrm>
            <a:off x="509184" y="5239187"/>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42490869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1.1.</a:t>
            </a:r>
            <a:r>
              <a:rPr kumimoji="1" lang="zh-CN" altLang="en-US" dirty="0"/>
              <a:t> </a:t>
            </a:r>
            <a:r>
              <a:rPr kumimoji="1" lang="en-US" altLang="zh-CN" dirty="0"/>
              <a:t>Virtual Network Acceleration</a:t>
            </a:r>
            <a:endParaRPr kumimoji="1" lang="zh-CN" altLang="en-US" dirty="0"/>
          </a:p>
        </p:txBody>
      </p:sp>
      <p:sp>
        <p:nvSpPr>
          <p:cNvPr id="4" name="矩形 3">
            <a:extLst>
              <a:ext uri="{FF2B5EF4-FFF2-40B4-BE49-F238E27FC236}">
                <a16:creationId xmlns:a16="http://schemas.microsoft.com/office/drawing/2014/main" id="{41699EDC-D717-4343-AD5A-528E0DE0DFD6}"/>
              </a:ext>
            </a:extLst>
          </p:cNvPr>
          <p:cNvSpPr/>
          <p:nvPr/>
        </p:nvSpPr>
        <p:spPr bwMode="auto">
          <a:xfrm>
            <a:off x="182595" y="2048321"/>
            <a:ext cx="4557214" cy="399546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Hypervisor</a:t>
            </a:r>
            <a:endParaRPr kumimoji="1" lang="zh-CN" altLang="en-US" sz="1765"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C72016F9-69CC-6A48-B8A7-BD2AEBB2A424}"/>
              </a:ext>
            </a:extLst>
          </p:cNvPr>
          <p:cNvSpPr/>
          <p:nvPr/>
        </p:nvSpPr>
        <p:spPr bwMode="auto">
          <a:xfrm>
            <a:off x="332012" y="2636917"/>
            <a:ext cx="1244705" cy="13706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VM1</a:t>
            </a:r>
            <a:endParaRPr kumimoji="1" lang="zh-CN" altLang="en-US" sz="1765"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26180" y="2633225"/>
            <a:ext cx="1244705" cy="138305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VM2</a:t>
            </a:r>
            <a:endParaRPr kumimoji="1" lang="zh-CN" altLang="en-US" sz="1765"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352744" y="2633225"/>
            <a:ext cx="1237648" cy="13743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VM3</a:t>
            </a:r>
            <a:endParaRPr kumimoji="1" lang="zh-CN" altLang="en-US" sz="1765"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08798" y="1504452"/>
            <a:ext cx="2413176"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Compute Node</a:t>
            </a:r>
            <a:endParaRPr kumimoji="1" lang="zh-CN" altLang="en-US" sz="2353" dirty="0">
              <a:gradFill>
                <a:gsLst>
                  <a:gs pos="2917">
                    <a:schemeClr val="tx1"/>
                  </a:gs>
                  <a:gs pos="30000">
                    <a:schemeClr val="tx1"/>
                  </a:gs>
                </a:gsLst>
                <a:lin ang="5400000" scaled="0"/>
              </a:gradFill>
            </a:endParaRP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08936" y="5164217"/>
            <a:ext cx="2504059" cy="625511"/>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b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54364" y="4165965"/>
            <a:ext cx="2406602" cy="998253"/>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098922" y="2567820"/>
            <a:ext cx="24794" cy="350798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612995" y="5424845"/>
            <a:ext cx="485927" cy="718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3933694" y="6082833"/>
            <a:ext cx="2233833" cy="506985"/>
          </a:xfrm>
          <a:prstGeom prst="rect">
            <a:avLst/>
          </a:prstGeom>
          <a:noFill/>
        </p:spPr>
        <p:txBody>
          <a:bodyPr wrap="none" lIns="179300" tIns="143440" rIns="179300" bIns="143440" rtlCol="0">
            <a:spAutoFit/>
          </a:bodyPr>
          <a:lstStyle/>
          <a:p>
            <a:pPr>
              <a:lnSpc>
                <a:spcPct val="90000"/>
              </a:lnSpc>
              <a:spcAft>
                <a:spcPts val="588"/>
              </a:spcAft>
            </a:pPr>
            <a:r>
              <a:rPr kumimoji="1" lang="en-US" altLang="zh-CN" sz="1569" dirty="0">
                <a:gradFill>
                  <a:gsLst>
                    <a:gs pos="2917">
                      <a:schemeClr val="tx1"/>
                    </a:gs>
                    <a:gs pos="30000">
                      <a:schemeClr val="tx1"/>
                    </a:gs>
                  </a:gsLst>
                  <a:lin ang="5400000" scaled="0"/>
                </a:gradFill>
              </a:rPr>
              <a:t>Data Center Network</a:t>
            </a:r>
            <a:endParaRPr kumimoji="1" lang="zh-CN" altLang="en-US" sz="1569" dirty="0">
              <a:gradFill>
                <a:gsLst>
                  <a:gs pos="2917">
                    <a:schemeClr val="tx1"/>
                  </a:gs>
                  <a:gs pos="30000">
                    <a:schemeClr val="tx1"/>
                  </a:gs>
                </a:gsLst>
                <a:lin ang="5400000" scaled="0"/>
              </a:gradFill>
            </a:endParaRP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0512" y="3853350"/>
            <a:ext cx="987704" cy="375139"/>
            <a:chOff x="5474805" y="4787345"/>
            <a:chExt cx="1007424" cy="382629"/>
          </a:xfrm>
          <a:solidFill>
            <a:srgbClr val="C00000"/>
          </a:solidFill>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vNIC1</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1978043" y="3858828"/>
            <a:ext cx="987704" cy="375139"/>
            <a:chOff x="5474805" y="4787345"/>
            <a:chExt cx="1007424" cy="382629"/>
          </a:xfrm>
          <a:solidFill>
            <a:srgbClr val="C00000"/>
          </a:solidFill>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vNIC2</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10305" y="3838768"/>
            <a:ext cx="987704" cy="375139"/>
            <a:chOff x="5474805" y="4787345"/>
            <a:chExt cx="1007424" cy="382629"/>
          </a:xfrm>
          <a:solidFill>
            <a:srgbClr val="C00000"/>
          </a:solidFill>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vNIC3</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62" name="矩形 61">
            <a:extLst>
              <a:ext uri="{FF2B5EF4-FFF2-40B4-BE49-F238E27FC236}">
                <a16:creationId xmlns:a16="http://schemas.microsoft.com/office/drawing/2014/main" id="{9552DD9A-8A12-BC4E-A467-B7159A6886CE}"/>
              </a:ext>
            </a:extLst>
          </p:cNvPr>
          <p:cNvSpPr/>
          <p:nvPr/>
        </p:nvSpPr>
        <p:spPr bwMode="auto">
          <a:xfrm>
            <a:off x="3352744" y="5296811"/>
            <a:ext cx="1083163" cy="270444"/>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Net</a:t>
            </a:r>
            <a:endParaRPr kumimoji="1" lang="zh-CN" altLang="en-US" sz="1373" dirty="0">
              <a:solidFill>
                <a:schemeClr val="bg1"/>
              </a:solidFill>
              <a:ea typeface="Segoe UI" pitchFamily="34" charset="0"/>
              <a:cs typeface="Segoe UI" pitchFamily="34" charset="0"/>
            </a:endParaRP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46374" y="4140183"/>
            <a:ext cx="914592" cy="1024034"/>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360966" y="4151383"/>
            <a:ext cx="643192" cy="1012834"/>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09377" y="307111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99" name="矩形 98">
            <a:extLst>
              <a:ext uri="{FF2B5EF4-FFF2-40B4-BE49-F238E27FC236}">
                <a16:creationId xmlns:a16="http://schemas.microsoft.com/office/drawing/2014/main" id="{9B1BD8B8-AEF4-D04E-B4F6-02A504CF0F32}"/>
              </a:ext>
            </a:extLst>
          </p:cNvPr>
          <p:cNvSpPr/>
          <p:nvPr/>
        </p:nvSpPr>
        <p:spPr bwMode="auto">
          <a:xfrm>
            <a:off x="408022" y="346960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75494" y="332933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59357" y="370402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887121"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885766" y="346548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453239"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37102" y="3727834"/>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11443"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10088" y="346548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3977560"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3961423" y="369990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2062" y="4983606"/>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sp>
        <p:nvSpPr>
          <p:cNvPr id="116" name="矩形 115">
            <a:extLst>
              <a:ext uri="{FF2B5EF4-FFF2-40B4-BE49-F238E27FC236}">
                <a16:creationId xmlns:a16="http://schemas.microsoft.com/office/drawing/2014/main" id="{BA5CA166-C5C7-D346-9075-9A910312024A}"/>
              </a:ext>
            </a:extLst>
          </p:cNvPr>
          <p:cNvSpPr/>
          <p:nvPr/>
        </p:nvSpPr>
        <p:spPr bwMode="auto">
          <a:xfrm>
            <a:off x="354906" y="4356750"/>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chemeClr val="bg1"/>
                </a:solidFill>
                <a:ea typeface="Segoe UI" pitchFamily="34" charset="0"/>
                <a:cs typeface="Segoe UI" pitchFamily="34" charset="0"/>
              </a:rPr>
              <a:t>Virt</a:t>
            </a:r>
            <a:r>
              <a:rPr kumimoji="1" lang="en-US" altLang="zh-CN" sz="1765" dirty="0">
                <a:solidFill>
                  <a:schemeClr val="bg1"/>
                </a:solidFill>
                <a:ea typeface="Segoe UI" pitchFamily="34" charset="0"/>
                <a:cs typeface="Segoe UI" pitchFamily="34" charset="0"/>
              </a:rPr>
              <a:t> Disk</a:t>
            </a:r>
            <a:endParaRPr kumimoji="1" lang="zh-CN" altLang="en-US" sz="1765" dirty="0">
              <a:solidFill>
                <a:schemeClr val="bg1"/>
              </a:solidFill>
              <a:ea typeface="Segoe UI" pitchFamily="34" charset="0"/>
              <a:cs typeface="Segoe UI" pitchFamily="34" charset="0"/>
            </a:endParaRPr>
          </a:p>
        </p:txBody>
      </p:sp>
      <p:sp>
        <p:nvSpPr>
          <p:cNvPr id="117" name="矩形 116">
            <a:extLst>
              <a:ext uri="{FF2B5EF4-FFF2-40B4-BE49-F238E27FC236}">
                <a16:creationId xmlns:a16="http://schemas.microsoft.com/office/drawing/2014/main" id="{D42FF432-6031-4A4B-9B14-81D466212B60}"/>
              </a:ext>
            </a:extLst>
          </p:cNvPr>
          <p:cNvSpPr/>
          <p:nvPr/>
        </p:nvSpPr>
        <p:spPr bwMode="auto">
          <a:xfrm>
            <a:off x="3209180" y="4394072"/>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chemeClr val="bg1"/>
                </a:solidFill>
                <a:ea typeface="Segoe UI" pitchFamily="34" charset="0"/>
                <a:cs typeface="Segoe UI" pitchFamily="34" charset="0"/>
              </a:rPr>
              <a:t>Virt</a:t>
            </a:r>
            <a:r>
              <a:rPr kumimoji="1" lang="en-US" altLang="zh-CN" sz="1765" dirty="0">
                <a:solidFill>
                  <a:schemeClr val="bg1"/>
                </a:solidFill>
                <a:ea typeface="Segoe UI" pitchFamily="34" charset="0"/>
                <a:cs typeface="Segoe UI" pitchFamily="34" charset="0"/>
              </a:rPr>
              <a:t> Disk</a:t>
            </a:r>
            <a:endParaRPr kumimoji="1" lang="zh-CN" altLang="en-US" sz="1765" dirty="0">
              <a:solidFill>
                <a:schemeClr val="bg1"/>
              </a:solidFill>
              <a:ea typeface="Segoe UI" pitchFamily="34" charset="0"/>
              <a:cs typeface="Segoe UI" pitchFamily="34" charset="0"/>
            </a:endParaRPr>
          </a:p>
        </p:txBody>
      </p:sp>
      <p:cxnSp>
        <p:nvCxnSpPr>
          <p:cNvPr id="118" name="直线连接符 117">
            <a:extLst>
              <a:ext uri="{FF2B5EF4-FFF2-40B4-BE49-F238E27FC236}">
                <a16:creationId xmlns:a16="http://schemas.microsoft.com/office/drawing/2014/main" id="{0906F980-BFD4-984D-9486-AC643E00E519}"/>
              </a:ext>
            </a:extLst>
          </p:cNvPr>
          <p:cNvCxnSpPr>
            <a:cxnSpLocks/>
            <a:stCxn id="117" idx="2"/>
            <a:endCxn id="16" idx="0"/>
          </p:cNvCxnSpPr>
          <p:nvPr/>
        </p:nvCxnSpPr>
        <p:spPr>
          <a:xfrm flipH="1">
            <a:off x="3360966" y="4846029"/>
            <a:ext cx="482633" cy="318188"/>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20B106E9-EF99-1B48-97B9-0449EACAB9C8}"/>
              </a:ext>
            </a:extLst>
          </p:cNvPr>
          <p:cNvCxnSpPr>
            <a:cxnSpLocks/>
            <a:stCxn id="116" idx="2"/>
          </p:cNvCxnSpPr>
          <p:nvPr/>
        </p:nvCxnSpPr>
        <p:spPr>
          <a:xfrm>
            <a:off x="1101990" y="4808707"/>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23" name="矩形 122">
            <a:extLst>
              <a:ext uri="{FF2B5EF4-FFF2-40B4-BE49-F238E27FC236}">
                <a16:creationId xmlns:a16="http://schemas.microsoft.com/office/drawing/2014/main" id="{61235B2C-4A99-7C44-AC7B-6B5157637552}"/>
              </a:ext>
            </a:extLst>
          </p:cNvPr>
          <p:cNvSpPr/>
          <p:nvPr/>
        </p:nvSpPr>
        <p:spPr bwMode="auto">
          <a:xfrm>
            <a:off x="5468501" y="2032266"/>
            <a:ext cx="2838920" cy="10862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24" name="矩形 123">
            <a:extLst>
              <a:ext uri="{FF2B5EF4-FFF2-40B4-BE49-F238E27FC236}">
                <a16:creationId xmlns:a16="http://schemas.microsoft.com/office/drawing/2014/main" id="{C3843564-C8E4-BC4D-8925-20B7D0A29FB9}"/>
              </a:ext>
            </a:extLst>
          </p:cNvPr>
          <p:cNvSpPr/>
          <p:nvPr/>
        </p:nvSpPr>
        <p:spPr bwMode="auto">
          <a:xfrm>
            <a:off x="6857982" y="2197828"/>
            <a:ext cx="1268835" cy="73998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bg1"/>
                </a:solidFill>
                <a:ea typeface="Segoe UI" pitchFamily="34" charset="0"/>
                <a:cs typeface="Segoe UI" pitchFamily="34" charset="0"/>
              </a:rPr>
              <a:t>Virtual Net </a:t>
            </a:r>
            <a:r>
              <a:rPr kumimoji="1" lang="en-US" altLang="zh-CN" sz="1765" dirty="0" err="1">
                <a:solidFill>
                  <a:schemeClr val="bg1"/>
                </a:solidFill>
                <a:ea typeface="Segoe UI" pitchFamily="34" charset="0"/>
                <a:cs typeface="Segoe UI" pitchFamily="34" charset="0"/>
              </a:rPr>
              <a:t>Func</a:t>
            </a:r>
            <a:endParaRPr kumimoji="1" lang="zh-CN" altLang="en-US" sz="1765" dirty="0">
              <a:solidFill>
                <a:schemeClr val="bg1"/>
              </a:solidFill>
              <a:ea typeface="Segoe UI" pitchFamily="34" charset="0"/>
              <a:cs typeface="Segoe UI" pitchFamily="34" charset="0"/>
            </a:endParaRPr>
          </a:p>
        </p:txBody>
      </p:sp>
      <p:grpSp>
        <p:nvGrpSpPr>
          <p:cNvPr id="125" name="组合 124">
            <a:extLst>
              <a:ext uri="{FF2B5EF4-FFF2-40B4-BE49-F238E27FC236}">
                <a16:creationId xmlns:a16="http://schemas.microsoft.com/office/drawing/2014/main" id="{E657DC53-EFDC-BD41-B663-166C7857C796}"/>
              </a:ext>
            </a:extLst>
          </p:cNvPr>
          <p:cNvGrpSpPr/>
          <p:nvPr/>
        </p:nvGrpSpPr>
        <p:grpSpPr>
          <a:xfrm>
            <a:off x="5669389" y="2411513"/>
            <a:ext cx="987704" cy="375139"/>
            <a:chOff x="5474805" y="4787345"/>
            <a:chExt cx="1007424" cy="382629"/>
          </a:xfrm>
        </p:grpSpPr>
        <p:sp>
          <p:nvSpPr>
            <p:cNvPr id="126" name="Rectangle 707">
              <a:extLst>
                <a:ext uri="{FF2B5EF4-FFF2-40B4-BE49-F238E27FC236}">
                  <a16:creationId xmlns:a16="http://schemas.microsoft.com/office/drawing/2014/main" id="{245DF813-9F45-274E-8C72-7B266CB0871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7" name="Rectangle 708">
              <a:extLst>
                <a:ext uri="{FF2B5EF4-FFF2-40B4-BE49-F238E27FC236}">
                  <a16:creationId xmlns:a16="http://schemas.microsoft.com/office/drawing/2014/main" id="{C4F92DD2-7D2D-FC49-A087-F6873297697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8" name="Rectangle 709">
              <a:extLst>
                <a:ext uri="{FF2B5EF4-FFF2-40B4-BE49-F238E27FC236}">
                  <a16:creationId xmlns:a16="http://schemas.microsoft.com/office/drawing/2014/main" id="{D176CC20-E9CA-7145-95B9-50B38A44734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29" name="直线连接符 128">
            <a:extLst>
              <a:ext uri="{FF2B5EF4-FFF2-40B4-BE49-F238E27FC236}">
                <a16:creationId xmlns:a16="http://schemas.microsoft.com/office/drawing/2014/main" id="{78190012-3DFB-7944-80DE-DC4C97841ADD}"/>
              </a:ext>
            </a:extLst>
          </p:cNvPr>
          <p:cNvCxnSpPr>
            <a:cxnSpLocks/>
            <a:stCxn id="124" idx="1"/>
            <a:endCxn id="128" idx="3"/>
          </p:cNvCxnSpPr>
          <p:nvPr/>
        </p:nvCxnSpPr>
        <p:spPr>
          <a:xfrm flipH="1">
            <a:off x="6657094" y="2567820"/>
            <a:ext cx="200888"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0" name="文本框 129">
            <a:extLst>
              <a:ext uri="{FF2B5EF4-FFF2-40B4-BE49-F238E27FC236}">
                <a16:creationId xmlns:a16="http://schemas.microsoft.com/office/drawing/2014/main" id="{9C221755-2A4D-F944-8189-3988BB4EFBF5}"/>
              </a:ext>
            </a:extLst>
          </p:cNvPr>
          <p:cNvSpPr txBox="1"/>
          <p:nvPr/>
        </p:nvSpPr>
        <p:spPr>
          <a:xfrm>
            <a:off x="6070598" y="1486581"/>
            <a:ext cx="2316868"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Network Node</a:t>
            </a:r>
            <a:endParaRPr kumimoji="1" lang="zh-CN" altLang="en-US" sz="2353" dirty="0">
              <a:gradFill>
                <a:gsLst>
                  <a:gs pos="2917">
                    <a:schemeClr val="tx1"/>
                  </a:gs>
                  <a:gs pos="30000">
                    <a:schemeClr val="tx1"/>
                  </a:gs>
                </a:gsLst>
                <a:lin ang="5400000" scaled="0"/>
              </a:gradFill>
            </a:endParaRPr>
          </a:p>
        </p:txBody>
      </p:sp>
      <p:sp>
        <p:nvSpPr>
          <p:cNvPr id="131" name="矩形 130">
            <a:extLst>
              <a:ext uri="{FF2B5EF4-FFF2-40B4-BE49-F238E27FC236}">
                <a16:creationId xmlns:a16="http://schemas.microsoft.com/office/drawing/2014/main" id="{A07C96BC-DE0D-084C-BEB7-68F6CAA0A68D}"/>
              </a:ext>
            </a:extLst>
          </p:cNvPr>
          <p:cNvSpPr/>
          <p:nvPr/>
        </p:nvSpPr>
        <p:spPr bwMode="auto">
          <a:xfrm>
            <a:off x="5479095" y="3894370"/>
            <a:ext cx="2838920" cy="159053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6B7AF161-2401-724C-B36B-675E840DD6E3}"/>
              </a:ext>
            </a:extLst>
          </p:cNvPr>
          <p:cNvSpPr/>
          <p:nvPr/>
        </p:nvSpPr>
        <p:spPr bwMode="auto">
          <a:xfrm>
            <a:off x="6857982" y="3969407"/>
            <a:ext cx="1268835" cy="65810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bg1"/>
                </a:solidFill>
                <a:ea typeface="Segoe UI" pitchFamily="34" charset="0"/>
                <a:cs typeface="Segoe UI" pitchFamily="34" charset="0"/>
              </a:rPr>
              <a:t>Data Structure</a:t>
            </a:r>
            <a:endParaRPr kumimoji="1" lang="zh-CN" altLang="en-US" sz="1765" dirty="0">
              <a:solidFill>
                <a:schemeClr val="bg1"/>
              </a:solidFill>
              <a:ea typeface="Segoe UI" pitchFamily="34" charset="0"/>
              <a:cs typeface="Segoe UI" pitchFamily="34" charset="0"/>
            </a:endParaRPr>
          </a:p>
        </p:txBody>
      </p:sp>
      <p:grpSp>
        <p:nvGrpSpPr>
          <p:cNvPr id="133" name="组合 132">
            <a:extLst>
              <a:ext uri="{FF2B5EF4-FFF2-40B4-BE49-F238E27FC236}">
                <a16:creationId xmlns:a16="http://schemas.microsoft.com/office/drawing/2014/main" id="{E533AF40-F630-4843-8ABC-193ED22F0E67}"/>
              </a:ext>
            </a:extLst>
          </p:cNvPr>
          <p:cNvGrpSpPr/>
          <p:nvPr/>
        </p:nvGrpSpPr>
        <p:grpSpPr>
          <a:xfrm>
            <a:off x="5679983" y="4138561"/>
            <a:ext cx="987704" cy="375139"/>
            <a:chOff x="5474805" y="4787345"/>
            <a:chExt cx="1007424" cy="382629"/>
          </a:xfrm>
        </p:grpSpPr>
        <p:sp>
          <p:nvSpPr>
            <p:cNvPr id="134" name="Rectangle 707">
              <a:extLst>
                <a:ext uri="{FF2B5EF4-FFF2-40B4-BE49-F238E27FC236}">
                  <a16:creationId xmlns:a16="http://schemas.microsoft.com/office/drawing/2014/main" id="{A2057320-9E25-1C4C-8F1B-7036B3F42457}"/>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5" name="Rectangle 708">
              <a:extLst>
                <a:ext uri="{FF2B5EF4-FFF2-40B4-BE49-F238E27FC236}">
                  <a16:creationId xmlns:a16="http://schemas.microsoft.com/office/drawing/2014/main" id="{9D42CC9F-1B59-7347-ABCB-7A67B049E4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6" name="Rectangle 709">
              <a:extLst>
                <a:ext uri="{FF2B5EF4-FFF2-40B4-BE49-F238E27FC236}">
                  <a16:creationId xmlns:a16="http://schemas.microsoft.com/office/drawing/2014/main" id="{CD05F773-5D3E-FD43-B20F-B86A472B682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37" name="直线连接符 136">
            <a:extLst>
              <a:ext uri="{FF2B5EF4-FFF2-40B4-BE49-F238E27FC236}">
                <a16:creationId xmlns:a16="http://schemas.microsoft.com/office/drawing/2014/main" id="{6F4E2C38-ED07-CF43-914D-1D83471676B8}"/>
              </a:ext>
            </a:extLst>
          </p:cNvPr>
          <p:cNvCxnSpPr>
            <a:cxnSpLocks/>
            <a:stCxn id="132" idx="1"/>
            <a:endCxn id="136" idx="3"/>
          </p:cNvCxnSpPr>
          <p:nvPr/>
        </p:nvCxnSpPr>
        <p:spPr>
          <a:xfrm flipH="1" flipV="1">
            <a:off x="6667687" y="4294868"/>
            <a:ext cx="190295" cy="3594"/>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8" name="文本框 137">
            <a:extLst>
              <a:ext uri="{FF2B5EF4-FFF2-40B4-BE49-F238E27FC236}">
                <a16:creationId xmlns:a16="http://schemas.microsoft.com/office/drawing/2014/main" id="{9CF1D79B-7588-5D48-AEBA-F57157774E4C}"/>
              </a:ext>
            </a:extLst>
          </p:cNvPr>
          <p:cNvSpPr txBox="1"/>
          <p:nvPr/>
        </p:nvSpPr>
        <p:spPr>
          <a:xfrm>
            <a:off x="6084020" y="3323671"/>
            <a:ext cx="2203055"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Storage Node</a:t>
            </a:r>
            <a:endParaRPr kumimoji="1" lang="zh-CN" altLang="en-US" sz="2353" dirty="0">
              <a:gradFill>
                <a:gsLst>
                  <a:gs pos="2917">
                    <a:schemeClr val="tx1"/>
                  </a:gs>
                  <a:gs pos="30000">
                    <a:schemeClr val="tx1"/>
                  </a:gs>
                </a:gsLst>
                <a:lin ang="5400000" scaled="0"/>
              </a:gradFill>
            </a:endParaRPr>
          </a:p>
        </p:txBody>
      </p:sp>
      <p:sp>
        <p:nvSpPr>
          <p:cNvPr id="139" name="圆柱体 138">
            <a:extLst>
              <a:ext uri="{FF2B5EF4-FFF2-40B4-BE49-F238E27FC236}">
                <a16:creationId xmlns:a16="http://schemas.microsoft.com/office/drawing/2014/main" id="{7425613C-BA5A-5549-BFD2-7C5EC2AFE2CD}"/>
              </a:ext>
            </a:extLst>
          </p:cNvPr>
          <p:cNvSpPr/>
          <p:nvPr/>
        </p:nvSpPr>
        <p:spPr bwMode="auto">
          <a:xfrm>
            <a:off x="6738545" y="4812533"/>
            <a:ext cx="1494168" cy="574455"/>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40" name="直线连接符 139">
            <a:extLst>
              <a:ext uri="{FF2B5EF4-FFF2-40B4-BE49-F238E27FC236}">
                <a16:creationId xmlns:a16="http://schemas.microsoft.com/office/drawing/2014/main" id="{5151E2DA-3229-324F-B018-EE17561840B8}"/>
              </a:ext>
            </a:extLst>
          </p:cNvPr>
          <p:cNvCxnSpPr>
            <a:cxnSpLocks/>
            <a:stCxn id="132" idx="2"/>
            <a:endCxn id="139" idx="1"/>
          </p:cNvCxnSpPr>
          <p:nvPr/>
        </p:nvCxnSpPr>
        <p:spPr>
          <a:xfrm flipH="1">
            <a:off x="7485629" y="4627517"/>
            <a:ext cx="6771" cy="18501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128" idx="1"/>
          </p:cNvCxnSpPr>
          <p:nvPr/>
        </p:nvCxnSpPr>
        <p:spPr>
          <a:xfrm>
            <a:off x="5098923" y="2567820"/>
            <a:ext cx="57046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123945" y="4309386"/>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252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9289F4E-006D-2F4B-9164-2B78FE3F9404}"/>
              </a:ext>
            </a:extLst>
          </p:cNvPr>
          <p:cNvSpPr>
            <a:spLocks noGrp="1"/>
          </p:cNvSpPr>
          <p:nvPr>
            <p:ph type="title"/>
          </p:nvPr>
        </p:nvSpPr>
        <p:spPr/>
        <p:txBody>
          <a:bodyPr/>
          <a:lstStyle/>
          <a:p>
            <a:r>
              <a:rPr kumimoji="1" lang="en-US" altLang="zh-CN" dirty="0"/>
              <a:t>1.2.</a:t>
            </a:r>
            <a:r>
              <a:rPr kumimoji="1" lang="zh-CN" altLang="en-US" dirty="0"/>
              <a:t> </a:t>
            </a:r>
            <a:r>
              <a:rPr kumimoji="1" lang="en-US" altLang="zh-CN" dirty="0"/>
              <a:t>Network Function Acceleration</a:t>
            </a:r>
            <a:endParaRPr kumimoji="1" lang="zh-CN" altLang="en-US" dirty="0"/>
          </a:p>
        </p:txBody>
      </p:sp>
      <p:sp>
        <p:nvSpPr>
          <p:cNvPr id="4" name="矩形 3">
            <a:extLst>
              <a:ext uri="{FF2B5EF4-FFF2-40B4-BE49-F238E27FC236}">
                <a16:creationId xmlns:a16="http://schemas.microsoft.com/office/drawing/2014/main" id="{905C9FF7-3B53-2041-8519-491652627DED}"/>
              </a:ext>
            </a:extLst>
          </p:cNvPr>
          <p:cNvSpPr/>
          <p:nvPr/>
        </p:nvSpPr>
        <p:spPr bwMode="auto">
          <a:xfrm>
            <a:off x="388328" y="2008891"/>
            <a:ext cx="4557214" cy="31536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Hypervisor</a:t>
            </a:r>
            <a:endParaRPr kumimoji="1" lang="zh-CN" altLang="en-US" sz="1765" dirty="0">
              <a:solidFill>
                <a:srgbClr val="505050"/>
              </a:solidFill>
              <a:latin typeface="Segoe UI"/>
              <a:ea typeface="Segoe UI" pitchFamily="34" charset="0"/>
              <a:cs typeface="Segoe UI" pitchFamily="34" charset="0"/>
            </a:endParaRPr>
          </a:p>
        </p:txBody>
      </p:sp>
      <p:sp>
        <p:nvSpPr>
          <p:cNvPr id="5" name="矩形 4">
            <a:extLst>
              <a:ext uri="{FF2B5EF4-FFF2-40B4-BE49-F238E27FC236}">
                <a16:creationId xmlns:a16="http://schemas.microsoft.com/office/drawing/2014/main" id="{BFD6CDE7-F92D-C640-83A4-FB56E578E332}"/>
              </a:ext>
            </a:extLst>
          </p:cNvPr>
          <p:cNvSpPr/>
          <p:nvPr/>
        </p:nvSpPr>
        <p:spPr bwMode="auto">
          <a:xfrm>
            <a:off x="537745" y="2597487"/>
            <a:ext cx="1244705" cy="11565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VM1</a:t>
            </a:r>
            <a:endParaRPr kumimoji="1" lang="zh-CN" altLang="en-US" sz="1765" dirty="0">
              <a:solidFill>
                <a:srgbClr val="505050"/>
              </a:solidFill>
              <a:latin typeface="Segoe UI"/>
              <a:ea typeface="Segoe UI" pitchFamily="34" charset="0"/>
              <a:cs typeface="Segoe UI" pitchFamily="34" charset="0"/>
            </a:endParaRPr>
          </a:p>
        </p:txBody>
      </p:sp>
      <p:sp>
        <p:nvSpPr>
          <p:cNvPr id="7" name="矩形 6">
            <a:extLst>
              <a:ext uri="{FF2B5EF4-FFF2-40B4-BE49-F238E27FC236}">
                <a16:creationId xmlns:a16="http://schemas.microsoft.com/office/drawing/2014/main" id="{15986492-92BA-5842-A996-29C8EA285428}"/>
              </a:ext>
            </a:extLst>
          </p:cNvPr>
          <p:cNvSpPr/>
          <p:nvPr/>
        </p:nvSpPr>
        <p:spPr bwMode="auto">
          <a:xfrm>
            <a:off x="2031914" y="2593795"/>
            <a:ext cx="1244705" cy="11652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VM2</a:t>
            </a:r>
            <a:endParaRPr kumimoji="1" lang="zh-CN" altLang="en-US" sz="1765" dirty="0">
              <a:solidFill>
                <a:srgbClr val="505050"/>
              </a:solidFill>
              <a:latin typeface="Segoe UI"/>
              <a:ea typeface="Segoe UI" pitchFamily="34" charset="0"/>
              <a:cs typeface="Segoe UI" pitchFamily="34" charset="0"/>
            </a:endParaRPr>
          </a:p>
        </p:txBody>
      </p:sp>
      <p:sp>
        <p:nvSpPr>
          <p:cNvPr id="8" name="矩形 7">
            <a:extLst>
              <a:ext uri="{FF2B5EF4-FFF2-40B4-BE49-F238E27FC236}">
                <a16:creationId xmlns:a16="http://schemas.microsoft.com/office/drawing/2014/main" id="{D3C9FF0F-515D-EE43-8B77-DFABCE69CCCE}"/>
              </a:ext>
            </a:extLst>
          </p:cNvPr>
          <p:cNvSpPr/>
          <p:nvPr/>
        </p:nvSpPr>
        <p:spPr bwMode="auto">
          <a:xfrm>
            <a:off x="3558477" y="2593795"/>
            <a:ext cx="1237648" cy="11602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VM3</a:t>
            </a:r>
            <a:endParaRPr kumimoji="1" lang="zh-CN" altLang="en-US" sz="1765" dirty="0">
              <a:solidFill>
                <a:srgbClr val="505050"/>
              </a:solidFill>
              <a:latin typeface="Segoe UI"/>
              <a:ea typeface="Segoe UI" pitchFamily="34" charset="0"/>
              <a:cs typeface="Segoe UI" pitchFamily="34" charset="0"/>
            </a:endParaRPr>
          </a:p>
        </p:txBody>
      </p:sp>
      <p:sp>
        <p:nvSpPr>
          <p:cNvPr id="9" name="文本框 8">
            <a:extLst>
              <a:ext uri="{FF2B5EF4-FFF2-40B4-BE49-F238E27FC236}">
                <a16:creationId xmlns:a16="http://schemas.microsoft.com/office/drawing/2014/main" id="{117DA17E-7387-024D-B62A-6A95652C63F6}"/>
              </a:ext>
            </a:extLst>
          </p:cNvPr>
          <p:cNvSpPr txBox="1"/>
          <p:nvPr/>
        </p:nvSpPr>
        <p:spPr>
          <a:xfrm>
            <a:off x="1814532" y="1465022"/>
            <a:ext cx="2413176"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Compute Node</a:t>
            </a:r>
            <a:endParaRPr kumimoji="1" lang="zh-CN" altLang="en-US" sz="2353" dirty="0">
              <a:gradFill>
                <a:gsLst>
                  <a:gs pos="2917">
                    <a:srgbClr val="505050"/>
                  </a:gs>
                  <a:gs pos="30000">
                    <a:srgbClr val="505050"/>
                  </a:gs>
                </a:gsLst>
                <a:lin ang="5400000" scaled="0"/>
              </a:gradFill>
              <a:latin typeface="Segoe UI"/>
            </a:endParaRPr>
          </a:p>
        </p:txBody>
      </p:sp>
      <p:sp>
        <p:nvSpPr>
          <p:cNvPr id="10" name="矩形 9">
            <a:extLst>
              <a:ext uri="{FF2B5EF4-FFF2-40B4-BE49-F238E27FC236}">
                <a16:creationId xmlns:a16="http://schemas.microsoft.com/office/drawing/2014/main" id="{0ADCF1B6-4885-3249-BB20-3ECAB5634B0C}"/>
              </a:ext>
            </a:extLst>
          </p:cNvPr>
          <p:cNvSpPr/>
          <p:nvPr/>
        </p:nvSpPr>
        <p:spPr bwMode="auto">
          <a:xfrm>
            <a:off x="527795" y="3876576"/>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1" name="矩形 10">
            <a:extLst>
              <a:ext uri="{FF2B5EF4-FFF2-40B4-BE49-F238E27FC236}">
                <a16:creationId xmlns:a16="http://schemas.microsoft.com/office/drawing/2014/main" id="{E9240595-49BB-4043-BA08-23736981EAE0}"/>
              </a:ext>
            </a:extLst>
          </p:cNvPr>
          <p:cNvSpPr/>
          <p:nvPr/>
        </p:nvSpPr>
        <p:spPr bwMode="auto">
          <a:xfrm>
            <a:off x="2166132" y="3862372"/>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12" name="矩形 11">
            <a:extLst>
              <a:ext uri="{FF2B5EF4-FFF2-40B4-BE49-F238E27FC236}">
                <a16:creationId xmlns:a16="http://schemas.microsoft.com/office/drawing/2014/main" id="{7DBA8945-18E5-CF43-89C1-16F6EF9F6A9A}"/>
              </a:ext>
            </a:extLst>
          </p:cNvPr>
          <p:cNvSpPr/>
          <p:nvPr/>
        </p:nvSpPr>
        <p:spPr bwMode="auto">
          <a:xfrm>
            <a:off x="3527290" y="3862372"/>
            <a:ext cx="1268835"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Net</a:t>
            </a:r>
            <a:endParaRPr kumimoji="1" lang="zh-CN" altLang="en-US" sz="1765" dirty="0">
              <a:solidFill>
                <a:srgbClr val="FFFFFF"/>
              </a:solidFill>
              <a:latin typeface="Segoe UI"/>
              <a:ea typeface="Segoe UI" pitchFamily="34" charset="0"/>
              <a:cs typeface="Segoe UI" pitchFamily="34" charset="0"/>
            </a:endParaRPr>
          </a:p>
        </p:txBody>
      </p:sp>
      <p:grpSp>
        <p:nvGrpSpPr>
          <p:cNvPr id="17" name="组合 16">
            <a:extLst>
              <a:ext uri="{FF2B5EF4-FFF2-40B4-BE49-F238E27FC236}">
                <a16:creationId xmlns:a16="http://schemas.microsoft.com/office/drawing/2014/main" id="{FCB3EA65-DAE8-6245-B34F-FE97C0BB1CEA}"/>
              </a:ext>
            </a:extLst>
          </p:cNvPr>
          <p:cNvGrpSpPr/>
          <p:nvPr/>
        </p:nvGrpSpPr>
        <p:grpSpPr>
          <a:xfrm>
            <a:off x="3003123" y="4684044"/>
            <a:ext cx="987704" cy="375139"/>
            <a:chOff x="5474805" y="4787345"/>
            <a:chExt cx="1007424" cy="382629"/>
          </a:xfrm>
        </p:grpSpPr>
        <p:sp>
          <p:nvSpPr>
            <p:cNvPr id="14" name="Rectangle 707">
              <a:extLst>
                <a:ext uri="{FF2B5EF4-FFF2-40B4-BE49-F238E27FC236}">
                  <a16:creationId xmlns:a16="http://schemas.microsoft.com/office/drawing/2014/main" id="{9ACF2078-6A7A-B547-80B4-408BBCD60A2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2D4D1673-2355-2B4E-8984-584C8AF65E1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B349A399-9D50-EC48-95A4-5A03D4989F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9" name="直线连接符 18">
            <a:extLst>
              <a:ext uri="{FF2B5EF4-FFF2-40B4-BE49-F238E27FC236}">
                <a16:creationId xmlns:a16="http://schemas.microsoft.com/office/drawing/2014/main" id="{2DC9CE9C-1088-B547-8995-208541FB7450}"/>
              </a:ext>
            </a:extLst>
          </p:cNvPr>
          <p:cNvCxnSpPr>
            <a:cxnSpLocks/>
            <a:stCxn id="11" idx="2"/>
            <a:endCxn id="16" idx="0"/>
          </p:cNvCxnSpPr>
          <p:nvPr/>
        </p:nvCxnSpPr>
        <p:spPr>
          <a:xfrm>
            <a:off x="2800551" y="4314328"/>
            <a:ext cx="696424" cy="369715"/>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98FBDEC9-D6A6-7244-85BF-C44C65C1B0C0}"/>
              </a:ext>
            </a:extLst>
          </p:cNvPr>
          <p:cNvCxnSpPr>
            <a:cxnSpLocks/>
            <a:stCxn id="12" idx="2"/>
            <a:endCxn id="16" idx="0"/>
          </p:cNvCxnSpPr>
          <p:nvPr/>
        </p:nvCxnSpPr>
        <p:spPr>
          <a:xfrm flipH="1">
            <a:off x="3496975" y="4314328"/>
            <a:ext cx="664732" cy="369715"/>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22" name="直线连接符 21">
            <a:extLst>
              <a:ext uri="{FF2B5EF4-FFF2-40B4-BE49-F238E27FC236}">
                <a16:creationId xmlns:a16="http://schemas.microsoft.com/office/drawing/2014/main" id="{0BB795A8-561A-E741-AE35-C494BEE0BCA6}"/>
              </a:ext>
            </a:extLst>
          </p:cNvPr>
          <p:cNvCxnSpPr>
            <a:cxnSpLocks/>
            <a:stCxn id="10" idx="2"/>
          </p:cNvCxnSpPr>
          <p:nvPr/>
        </p:nvCxnSpPr>
        <p:spPr>
          <a:xfrm>
            <a:off x="1274879" y="4328533"/>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38ED2502-71F1-D549-9C52-0CC195D3A06D}"/>
              </a:ext>
            </a:extLst>
          </p:cNvPr>
          <p:cNvSpPr txBox="1"/>
          <p:nvPr/>
        </p:nvSpPr>
        <p:spPr>
          <a:xfrm>
            <a:off x="6294723" y="1447150"/>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solidFill>
                  <a:srgbClr val="C00000"/>
                </a:solidFill>
                <a:latin typeface="Segoe UI"/>
              </a:rPr>
              <a:t>Network Node</a:t>
            </a:r>
            <a:endParaRPr kumimoji="1" lang="zh-CN" altLang="en-US" sz="2353" dirty="0">
              <a:solidFill>
                <a:srgbClr val="C00000"/>
              </a:solidFill>
              <a:latin typeface="Segoe UI"/>
            </a:endParaRPr>
          </a:p>
        </p:txBody>
      </p:sp>
      <p:sp>
        <p:nvSpPr>
          <p:cNvPr id="54" name="矩形 53">
            <a:extLst>
              <a:ext uri="{FF2B5EF4-FFF2-40B4-BE49-F238E27FC236}">
                <a16:creationId xmlns:a16="http://schemas.microsoft.com/office/drawing/2014/main" id="{D553E9BF-50F8-404C-B769-090B0306FE0F}"/>
              </a:ext>
            </a:extLst>
          </p:cNvPr>
          <p:cNvSpPr/>
          <p:nvPr/>
        </p:nvSpPr>
        <p:spPr bwMode="auto">
          <a:xfrm>
            <a:off x="5703220" y="3854940"/>
            <a:ext cx="2838920" cy="159053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rgbClr val="505050"/>
              </a:solidFill>
              <a:latin typeface="Segoe UI"/>
              <a:ea typeface="Segoe UI" pitchFamily="34" charset="0"/>
              <a:cs typeface="Segoe UI" pitchFamily="34" charset="0"/>
            </a:endParaRPr>
          </a:p>
        </p:txBody>
      </p:sp>
      <p:sp>
        <p:nvSpPr>
          <p:cNvPr id="55" name="矩形 54">
            <a:extLst>
              <a:ext uri="{FF2B5EF4-FFF2-40B4-BE49-F238E27FC236}">
                <a16:creationId xmlns:a16="http://schemas.microsoft.com/office/drawing/2014/main" id="{E8F7D9E8-C700-2543-8D2A-5E5306836DD7}"/>
              </a:ext>
            </a:extLst>
          </p:cNvPr>
          <p:cNvSpPr/>
          <p:nvPr/>
        </p:nvSpPr>
        <p:spPr bwMode="auto">
          <a:xfrm>
            <a:off x="7082107" y="3929977"/>
            <a:ext cx="1268835" cy="65810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FFFFFF"/>
                </a:solidFill>
                <a:latin typeface="Segoe UI"/>
                <a:ea typeface="Segoe UI" pitchFamily="34" charset="0"/>
                <a:cs typeface="Segoe UI" pitchFamily="34" charset="0"/>
              </a:rPr>
              <a:t>Data Structure</a:t>
            </a:r>
            <a:endParaRPr kumimoji="1" lang="zh-CN" altLang="en-US" sz="1765" dirty="0">
              <a:solidFill>
                <a:srgbClr val="FFFFFF"/>
              </a:solidFill>
              <a:latin typeface="Segoe UI"/>
              <a:ea typeface="Segoe UI" pitchFamily="34" charset="0"/>
              <a:cs typeface="Segoe UI" pitchFamily="34" charset="0"/>
            </a:endParaRPr>
          </a:p>
        </p:txBody>
      </p:sp>
      <p:grpSp>
        <p:nvGrpSpPr>
          <p:cNvPr id="56" name="组合 55">
            <a:extLst>
              <a:ext uri="{FF2B5EF4-FFF2-40B4-BE49-F238E27FC236}">
                <a16:creationId xmlns:a16="http://schemas.microsoft.com/office/drawing/2014/main" id="{0AF0B9F6-3138-0942-886A-0361CCA78FA2}"/>
              </a:ext>
            </a:extLst>
          </p:cNvPr>
          <p:cNvGrpSpPr/>
          <p:nvPr/>
        </p:nvGrpSpPr>
        <p:grpSpPr>
          <a:xfrm>
            <a:off x="5904108" y="4099131"/>
            <a:ext cx="987704" cy="375139"/>
            <a:chOff x="5474805" y="4787345"/>
            <a:chExt cx="1007424" cy="382629"/>
          </a:xfrm>
        </p:grpSpPr>
        <p:sp>
          <p:nvSpPr>
            <p:cNvPr id="57" name="Rectangle 707">
              <a:extLst>
                <a:ext uri="{FF2B5EF4-FFF2-40B4-BE49-F238E27FC236}">
                  <a16:creationId xmlns:a16="http://schemas.microsoft.com/office/drawing/2014/main" id="{A0DC21C9-A8F5-5441-AE58-4485B246A68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8" name="Rectangle 708">
              <a:extLst>
                <a:ext uri="{FF2B5EF4-FFF2-40B4-BE49-F238E27FC236}">
                  <a16:creationId xmlns:a16="http://schemas.microsoft.com/office/drawing/2014/main" id="{1E0907AE-8A9D-7B41-97F4-8E572722433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9" name="Rectangle 709">
              <a:extLst>
                <a:ext uri="{FF2B5EF4-FFF2-40B4-BE49-F238E27FC236}">
                  <a16:creationId xmlns:a16="http://schemas.microsoft.com/office/drawing/2014/main" id="{F2F279EF-EB3D-7C43-99C4-B54C593163D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60" name="直线连接符 59">
            <a:extLst>
              <a:ext uri="{FF2B5EF4-FFF2-40B4-BE49-F238E27FC236}">
                <a16:creationId xmlns:a16="http://schemas.microsoft.com/office/drawing/2014/main" id="{FCCB8744-C7A0-F54E-9444-BFF9EDCAFD64}"/>
              </a:ext>
            </a:extLst>
          </p:cNvPr>
          <p:cNvCxnSpPr>
            <a:cxnSpLocks/>
            <a:stCxn id="55" idx="1"/>
            <a:endCxn id="59" idx="3"/>
          </p:cNvCxnSpPr>
          <p:nvPr/>
        </p:nvCxnSpPr>
        <p:spPr>
          <a:xfrm flipH="1" flipV="1">
            <a:off x="6891812" y="4255437"/>
            <a:ext cx="190295" cy="3594"/>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C19623A9-B69F-6046-BEA2-6FEE757271E3}"/>
              </a:ext>
            </a:extLst>
          </p:cNvPr>
          <p:cNvSpPr txBox="1"/>
          <p:nvPr/>
        </p:nvSpPr>
        <p:spPr>
          <a:xfrm>
            <a:off x="6308146" y="3284240"/>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sp>
        <p:nvSpPr>
          <p:cNvPr id="64" name="圆柱体 63">
            <a:extLst>
              <a:ext uri="{FF2B5EF4-FFF2-40B4-BE49-F238E27FC236}">
                <a16:creationId xmlns:a16="http://schemas.microsoft.com/office/drawing/2014/main" id="{AEDA3C78-5DE5-214B-BB7A-3ECEC3B6EEF6}"/>
              </a:ext>
            </a:extLst>
          </p:cNvPr>
          <p:cNvSpPr/>
          <p:nvPr/>
        </p:nvSpPr>
        <p:spPr bwMode="auto">
          <a:xfrm>
            <a:off x="6962670" y="4773103"/>
            <a:ext cx="1494168" cy="574455"/>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65" name="直线连接符 64">
            <a:extLst>
              <a:ext uri="{FF2B5EF4-FFF2-40B4-BE49-F238E27FC236}">
                <a16:creationId xmlns:a16="http://schemas.microsoft.com/office/drawing/2014/main" id="{991A14A6-E33E-A444-9165-BAA8DADB5705}"/>
              </a:ext>
            </a:extLst>
          </p:cNvPr>
          <p:cNvCxnSpPr>
            <a:cxnSpLocks/>
            <a:stCxn id="55" idx="2"/>
            <a:endCxn id="64" idx="1"/>
          </p:cNvCxnSpPr>
          <p:nvPr/>
        </p:nvCxnSpPr>
        <p:spPr>
          <a:xfrm flipH="1">
            <a:off x="7709754" y="4588086"/>
            <a:ext cx="6771" cy="18501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80" name="直线连接符 79">
            <a:extLst>
              <a:ext uri="{FF2B5EF4-FFF2-40B4-BE49-F238E27FC236}">
                <a16:creationId xmlns:a16="http://schemas.microsoft.com/office/drawing/2014/main" id="{53095228-A853-8147-95A4-133672639B1A}"/>
              </a:ext>
            </a:extLst>
          </p:cNvPr>
          <p:cNvCxnSpPr>
            <a:cxnSpLocks/>
          </p:cNvCxnSpPr>
          <p:nvPr/>
        </p:nvCxnSpPr>
        <p:spPr>
          <a:xfrm>
            <a:off x="5315499" y="2528390"/>
            <a:ext cx="0" cy="26341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C1587156-0B2D-4742-93DF-5158BDE00D2F}"/>
              </a:ext>
            </a:extLst>
          </p:cNvPr>
          <p:cNvCxnSpPr>
            <a:cxnSpLocks/>
          </p:cNvCxnSpPr>
          <p:nvPr/>
        </p:nvCxnSpPr>
        <p:spPr>
          <a:xfrm>
            <a:off x="5319085" y="252838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C8B21BFF-6591-3240-923B-8E1BAEF5135A}"/>
              </a:ext>
            </a:extLst>
          </p:cNvPr>
          <p:cNvCxnSpPr>
            <a:cxnSpLocks/>
          </p:cNvCxnSpPr>
          <p:nvPr/>
        </p:nvCxnSpPr>
        <p:spPr>
          <a:xfrm>
            <a:off x="5329678" y="4269955"/>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B9101595-9DFF-B748-878D-B9B81CFECF3F}"/>
              </a:ext>
            </a:extLst>
          </p:cNvPr>
          <p:cNvCxnSpPr>
            <a:cxnSpLocks/>
          </p:cNvCxnSpPr>
          <p:nvPr/>
        </p:nvCxnSpPr>
        <p:spPr>
          <a:xfrm>
            <a:off x="3990827" y="4871133"/>
            <a:ext cx="13282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8060A78F-F9AE-0340-958F-E2A7E314E571}"/>
              </a:ext>
            </a:extLst>
          </p:cNvPr>
          <p:cNvSpPr txBox="1"/>
          <p:nvPr/>
        </p:nvSpPr>
        <p:spPr>
          <a:xfrm>
            <a:off x="3669876" y="5079856"/>
            <a:ext cx="2164903" cy="506985"/>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1569" dirty="0">
                <a:gradFill>
                  <a:gsLst>
                    <a:gs pos="2917">
                      <a:srgbClr val="505050"/>
                    </a:gs>
                    <a:gs pos="30000">
                      <a:srgbClr val="505050"/>
                    </a:gs>
                  </a:gsLst>
                  <a:lin ang="5400000" scaled="0"/>
                </a:gradFill>
                <a:latin typeface="Segoe UI"/>
              </a:rPr>
              <a:t>Data center network</a:t>
            </a:r>
            <a:endParaRPr kumimoji="1" lang="zh-CN" altLang="en-US" sz="1569" dirty="0">
              <a:gradFill>
                <a:gsLst>
                  <a:gs pos="2917">
                    <a:srgbClr val="505050"/>
                  </a:gs>
                  <a:gs pos="30000">
                    <a:srgbClr val="505050"/>
                  </a:gs>
                </a:gsLst>
                <a:lin ang="5400000" scaled="0"/>
              </a:gradFill>
              <a:latin typeface="Segoe UI"/>
            </a:endParaRPr>
          </a:p>
        </p:txBody>
      </p:sp>
      <p:sp>
        <p:nvSpPr>
          <p:cNvPr id="51" name="矩形 50">
            <a:extLst>
              <a:ext uri="{FF2B5EF4-FFF2-40B4-BE49-F238E27FC236}">
                <a16:creationId xmlns:a16="http://schemas.microsoft.com/office/drawing/2014/main" id="{44A385C2-4B96-A24A-B3B5-84ADEBD3ACE5}"/>
              </a:ext>
            </a:extLst>
          </p:cNvPr>
          <p:cNvSpPr/>
          <p:nvPr/>
        </p:nvSpPr>
        <p:spPr bwMode="auto">
          <a:xfrm>
            <a:off x="602916" y="30548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52" name="矩形 51">
            <a:extLst>
              <a:ext uri="{FF2B5EF4-FFF2-40B4-BE49-F238E27FC236}">
                <a16:creationId xmlns:a16="http://schemas.microsoft.com/office/drawing/2014/main" id="{8E389DF1-0AFB-D44E-A374-AB588E21C218}"/>
              </a:ext>
            </a:extLst>
          </p:cNvPr>
          <p:cNvSpPr/>
          <p:nvPr/>
        </p:nvSpPr>
        <p:spPr bwMode="auto">
          <a:xfrm>
            <a:off x="601561" y="34283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6" name="矩形 65">
            <a:extLst>
              <a:ext uri="{FF2B5EF4-FFF2-40B4-BE49-F238E27FC236}">
                <a16:creationId xmlns:a16="http://schemas.microsoft.com/office/drawing/2014/main" id="{C53C2124-4680-8543-A990-DAC44EB84EB4}"/>
              </a:ext>
            </a:extLst>
          </p:cNvPr>
          <p:cNvSpPr/>
          <p:nvPr/>
        </p:nvSpPr>
        <p:spPr bwMode="auto">
          <a:xfrm>
            <a:off x="2101055" y="30484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7" name="矩形 66">
            <a:extLst>
              <a:ext uri="{FF2B5EF4-FFF2-40B4-BE49-F238E27FC236}">
                <a16:creationId xmlns:a16="http://schemas.microsoft.com/office/drawing/2014/main" id="{67838F13-62E1-0D4F-80D6-ECA6AE1F73FA}"/>
              </a:ext>
            </a:extLst>
          </p:cNvPr>
          <p:cNvSpPr/>
          <p:nvPr/>
        </p:nvSpPr>
        <p:spPr bwMode="auto">
          <a:xfrm>
            <a:off x="2099700" y="34219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68" name="矩形 67">
            <a:extLst>
              <a:ext uri="{FF2B5EF4-FFF2-40B4-BE49-F238E27FC236}">
                <a16:creationId xmlns:a16="http://schemas.microsoft.com/office/drawing/2014/main" id="{4C2A9238-CD6F-7541-8D39-0E6289EF3BC7}"/>
              </a:ext>
            </a:extLst>
          </p:cNvPr>
          <p:cNvSpPr/>
          <p:nvPr/>
        </p:nvSpPr>
        <p:spPr bwMode="auto">
          <a:xfrm>
            <a:off x="3618738" y="3051048"/>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69" name="矩形 68">
            <a:extLst>
              <a:ext uri="{FF2B5EF4-FFF2-40B4-BE49-F238E27FC236}">
                <a16:creationId xmlns:a16="http://schemas.microsoft.com/office/drawing/2014/main" id="{D2D60FA6-571B-3D4D-930A-16BE34E97042}"/>
              </a:ext>
            </a:extLst>
          </p:cNvPr>
          <p:cNvSpPr/>
          <p:nvPr/>
        </p:nvSpPr>
        <p:spPr bwMode="auto">
          <a:xfrm>
            <a:off x="3617383" y="3424590"/>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cxnSp>
        <p:nvCxnSpPr>
          <p:cNvPr id="29" name="直线连接符 28">
            <a:extLst>
              <a:ext uri="{FF2B5EF4-FFF2-40B4-BE49-F238E27FC236}">
                <a16:creationId xmlns:a16="http://schemas.microsoft.com/office/drawing/2014/main" id="{C6529C42-4B51-3644-9B1B-35D261011B3F}"/>
              </a:ext>
            </a:extLst>
          </p:cNvPr>
          <p:cNvCxnSpPr>
            <a:stCxn id="51" idx="2"/>
            <a:endCxn id="52" idx="0"/>
          </p:cNvCxnSpPr>
          <p:nvPr/>
        </p:nvCxnSpPr>
        <p:spPr>
          <a:xfrm flipH="1">
            <a:off x="1169033"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463B4EB9-7631-124F-A055-363BEDC24BAF}"/>
              </a:ext>
            </a:extLst>
          </p:cNvPr>
          <p:cNvCxnSpPr/>
          <p:nvPr/>
        </p:nvCxnSpPr>
        <p:spPr>
          <a:xfrm flipH="1">
            <a:off x="2702934"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1" name="直线连接符 70">
            <a:extLst>
              <a:ext uri="{FF2B5EF4-FFF2-40B4-BE49-F238E27FC236}">
                <a16:creationId xmlns:a16="http://schemas.microsoft.com/office/drawing/2014/main" id="{C111CDC0-B74F-3D4B-86E9-D99CBDD98637}"/>
              </a:ext>
            </a:extLst>
          </p:cNvPr>
          <p:cNvCxnSpPr/>
          <p:nvPr/>
        </p:nvCxnSpPr>
        <p:spPr>
          <a:xfrm flipH="1">
            <a:off x="4171744" y="332115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72" name="圆柱体 71">
            <a:extLst>
              <a:ext uri="{FF2B5EF4-FFF2-40B4-BE49-F238E27FC236}">
                <a16:creationId xmlns:a16="http://schemas.microsoft.com/office/drawing/2014/main" id="{101F3091-32A7-344F-866C-88C4601B0DA7}"/>
              </a:ext>
            </a:extLst>
          </p:cNvPr>
          <p:cNvSpPr/>
          <p:nvPr/>
        </p:nvSpPr>
        <p:spPr bwMode="auto">
          <a:xfrm>
            <a:off x="509184" y="4491454"/>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矩形 61">
            <a:extLst>
              <a:ext uri="{FF2B5EF4-FFF2-40B4-BE49-F238E27FC236}">
                <a16:creationId xmlns:a16="http://schemas.microsoft.com/office/drawing/2014/main" id="{F63CA2BA-34C8-4818-BB33-0A81BC3EB37E}"/>
              </a:ext>
            </a:extLst>
          </p:cNvPr>
          <p:cNvSpPr/>
          <p:nvPr/>
        </p:nvSpPr>
        <p:spPr bwMode="auto">
          <a:xfrm>
            <a:off x="5486892" y="1955687"/>
            <a:ext cx="3325097" cy="130063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63" name="组合 62">
            <a:extLst>
              <a:ext uri="{FF2B5EF4-FFF2-40B4-BE49-F238E27FC236}">
                <a16:creationId xmlns:a16="http://schemas.microsoft.com/office/drawing/2014/main" id="{070E961C-FA9D-4142-BDDF-4C76D573C228}"/>
              </a:ext>
            </a:extLst>
          </p:cNvPr>
          <p:cNvGrpSpPr/>
          <p:nvPr/>
        </p:nvGrpSpPr>
        <p:grpSpPr>
          <a:xfrm>
            <a:off x="5588178" y="2096682"/>
            <a:ext cx="2083344" cy="1058452"/>
            <a:chOff x="5474805" y="4787345"/>
            <a:chExt cx="1007424" cy="382629"/>
          </a:xfrm>
        </p:grpSpPr>
        <p:sp>
          <p:nvSpPr>
            <p:cNvPr id="73" name="Rectangle 707">
              <a:extLst>
                <a:ext uri="{FF2B5EF4-FFF2-40B4-BE49-F238E27FC236}">
                  <a16:creationId xmlns:a16="http://schemas.microsoft.com/office/drawing/2014/main" id="{2D9854F4-4374-4104-8B1B-9E83C2F3B50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4" name="Rectangle 708">
              <a:extLst>
                <a:ext uri="{FF2B5EF4-FFF2-40B4-BE49-F238E27FC236}">
                  <a16:creationId xmlns:a16="http://schemas.microsoft.com/office/drawing/2014/main" id="{6AE501F3-C53F-488E-B99A-C5384AE9E6CE}"/>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9">
              <a:extLst>
                <a:ext uri="{FF2B5EF4-FFF2-40B4-BE49-F238E27FC236}">
                  <a16:creationId xmlns:a16="http://schemas.microsoft.com/office/drawing/2014/main" id="{CB55B93B-5B30-4C6C-B726-97E5F023AB58}"/>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6" name="矩形 75">
            <a:extLst>
              <a:ext uri="{FF2B5EF4-FFF2-40B4-BE49-F238E27FC236}">
                <a16:creationId xmlns:a16="http://schemas.microsoft.com/office/drawing/2014/main" id="{F65D148F-B205-497D-BE6B-E86E23A9FA8F}"/>
              </a:ext>
            </a:extLst>
          </p:cNvPr>
          <p:cNvSpPr/>
          <p:nvPr/>
        </p:nvSpPr>
        <p:spPr bwMode="auto">
          <a:xfrm>
            <a:off x="6602963" y="2162155"/>
            <a:ext cx="91842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77" name="矩形 76">
            <a:extLst>
              <a:ext uri="{FF2B5EF4-FFF2-40B4-BE49-F238E27FC236}">
                <a16:creationId xmlns:a16="http://schemas.microsoft.com/office/drawing/2014/main" id="{3FB2B15D-20EA-4A05-9497-9BD409EB3992}"/>
              </a:ext>
            </a:extLst>
          </p:cNvPr>
          <p:cNvSpPr/>
          <p:nvPr/>
        </p:nvSpPr>
        <p:spPr bwMode="auto">
          <a:xfrm>
            <a:off x="7807877" y="2166928"/>
            <a:ext cx="97269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78" name="直线连接符 75">
            <a:extLst>
              <a:ext uri="{FF2B5EF4-FFF2-40B4-BE49-F238E27FC236}">
                <a16:creationId xmlns:a16="http://schemas.microsoft.com/office/drawing/2014/main" id="{59C93ED0-7E7D-4B86-8514-DC546C5128CC}"/>
              </a:ext>
            </a:extLst>
          </p:cNvPr>
          <p:cNvCxnSpPr>
            <a:cxnSpLocks/>
            <a:endCxn id="77" idx="1"/>
          </p:cNvCxnSpPr>
          <p:nvPr/>
        </p:nvCxnSpPr>
        <p:spPr>
          <a:xfrm flipV="1">
            <a:off x="7521385" y="2512724"/>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848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44770" y="2084263"/>
            <a:ext cx="2193279" cy="4482492"/>
          </a:xfrm>
          <a:prstGeom prst="rect">
            <a:avLst/>
          </a:prstGeom>
          <a:solidFill>
            <a:srgbClr val="00188F"/>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FFFFFF">
                      <a:lumMod val="50000"/>
                    </a:srgbClr>
                  </a:gs>
                  <a:gs pos="100000">
                    <a:srgbClr val="FFFFFF">
                      <a:lumMod val="50000"/>
                    </a:srgbClr>
                  </a:gs>
                </a:gsLst>
                <a:lin ang="5400000" scaled="0"/>
              </a:gradFill>
              <a:latin typeface="Segoe UI"/>
            </a:endParaRPr>
          </a:p>
        </p:txBody>
      </p:sp>
      <p:sp>
        <p:nvSpPr>
          <p:cNvPr id="2" name="Text Placeholder 1"/>
          <p:cNvSpPr>
            <a:spLocks noGrp="1"/>
          </p:cNvSpPr>
          <p:nvPr>
            <p:ph type="body" sz="quarter" idx="12"/>
          </p:nvPr>
        </p:nvSpPr>
        <p:spPr>
          <a:xfrm>
            <a:off x="269262" y="4476737"/>
            <a:ext cx="6275508" cy="1794559"/>
          </a:xfrm>
        </p:spPr>
        <p:txBody>
          <a:bodyPr/>
          <a:lstStyle/>
          <a:p>
            <a:r>
              <a:rPr lang="en-US" altLang="zh-CN" sz="2353" b="1" dirty="0">
                <a:latin typeface="+mn-lt"/>
              </a:rPr>
              <a:t>Bojie Li</a:t>
            </a:r>
            <a:r>
              <a:rPr lang="en-US" altLang="zh-CN" sz="2353" b="1" baseline="30000" dirty="0"/>
              <a:t>1,2</a:t>
            </a:r>
            <a:r>
              <a:rPr lang="en-US" altLang="zh-CN" sz="2353" b="1" dirty="0"/>
              <a:t>, Kun Tan</a:t>
            </a:r>
            <a:r>
              <a:rPr lang="en-US" altLang="zh-CN" sz="2353" b="1" baseline="30000" dirty="0"/>
              <a:t>1</a:t>
            </a:r>
            <a:r>
              <a:rPr lang="en-US" altLang="zh-CN" sz="2353" b="1" dirty="0"/>
              <a:t>, </a:t>
            </a:r>
            <a:r>
              <a:rPr lang="en-US" altLang="zh-CN" sz="2353" b="1" dirty="0" err="1"/>
              <a:t>Layong</a:t>
            </a:r>
            <a:r>
              <a:rPr lang="en-US" altLang="zh-CN" sz="2353" b="1" dirty="0"/>
              <a:t> (Larry) Luo</a:t>
            </a:r>
            <a:r>
              <a:rPr lang="en-US" altLang="zh-CN" sz="2353" b="1" baseline="30000" dirty="0"/>
              <a:t>1</a:t>
            </a:r>
            <a:r>
              <a:rPr lang="en-US" altLang="zh-CN" sz="2353" b="1" dirty="0"/>
              <a:t>, Yanqing Peng</a:t>
            </a:r>
            <a:r>
              <a:rPr lang="en-US" altLang="zh-CN" sz="2353" b="1" baseline="30000" dirty="0"/>
              <a:t>1,3</a:t>
            </a:r>
            <a:r>
              <a:rPr lang="en-US" altLang="zh-CN" sz="2353" b="1" dirty="0"/>
              <a:t>, Renqian Luo</a:t>
            </a:r>
            <a:r>
              <a:rPr lang="en-US" altLang="zh-CN" sz="2353" b="1" baseline="30000" dirty="0"/>
              <a:t>1,2</a:t>
            </a:r>
            <a:r>
              <a:rPr lang="en-US" altLang="zh-CN" sz="2353" b="1" dirty="0"/>
              <a:t>, Ningyi Xu</a:t>
            </a:r>
            <a:r>
              <a:rPr lang="en-US" altLang="zh-CN" sz="2353" b="1" baseline="30000" dirty="0"/>
              <a:t>1</a:t>
            </a:r>
            <a:r>
              <a:rPr lang="en-US" altLang="zh-CN" sz="2353" b="1" dirty="0"/>
              <a:t>, Yongqiang Xiong</a:t>
            </a:r>
            <a:r>
              <a:rPr lang="en-US" altLang="zh-CN" sz="2353" b="1" baseline="30000" dirty="0"/>
              <a:t>1</a:t>
            </a:r>
            <a:r>
              <a:rPr lang="en-US" altLang="zh-CN" sz="2353" b="1" dirty="0"/>
              <a:t>, Peng Cheng</a:t>
            </a:r>
            <a:r>
              <a:rPr lang="en-US" altLang="zh-CN" sz="2353" b="1" baseline="30000" dirty="0"/>
              <a:t>1</a:t>
            </a:r>
            <a:r>
              <a:rPr lang="en-US" altLang="zh-CN" sz="2353" b="1" dirty="0"/>
              <a:t>, </a:t>
            </a:r>
            <a:r>
              <a:rPr lang="en-US" altLang="zh-CN" sz="2353" b="1" dirty="0" err="1"/>
              <a:t>Enhong</a:t>
            </a:r>
            <a:r>
              <a:rPr lang="en-US" altLang="zh-CN" sz="2353" b="1" dirty="0"/>
              <a:t> Chen</a:t>
            </a:r>
            <a:r>
              <a:rPr lang="en-US" altLang="zh-CN" sz="2353" b="1" baseline="30000" dirty="0"/>
              <a:t>2</a:t>
            </a:r>
          </a:p>
          <a:p>
            <a:endParaRPr lang="en-US" altLang="zh-CN" sz="2353" b="1" dirty="0"/>
          </a:p>
          <a:p>
            <a:r>
              <a:rPr lang="en-US" altLang="zh-CN" sz="2353" b="1" baseline="30000" dirty="0"/>
              <a:t>1</a:t>
            </a:r>
            <a:r>
              <a:rPr lang="en-US" altLang="zh-CN" sz="2353" b="1" dirty="0"/>
              <a:t>Microsoft Research, </a:t>
            </a:r>
            <a:r>
              <a:rPr lang="en-US" altLang="zh-CN" sz="2353" b="1" baseline="30000" dirty="0"/>
              <a:t>2</a:t>
            </a:r>
            <a:r>
              <a:rPr lang="en-US" altLang="zh-CN" sz="2353" b="1" dirty="0"/>
              <a:t>USTC, </a:t>
            </a:r>
            <a:r>
              <a:rPr lang="en-US" altLang="zh-CN" sz="2353" b="1" baseline="30000" dirty="0"/>
              <a:t>3</a:t>
            </a:r>
            <a:r>
              <a:rPr lang="en-US" altLang="zh-CN" sz="2353" b="1" dirty="0"/>
              <a:t>SJTU</a:t>
            </a:r>
          </a:p>
          <a:p>
            <a:endParaRPr lang="en-US" sz="2353" dirty="0"/>
          </a:p>
        </p:txBody>
      </p:sp>
      <p:sp>
        <p:nvSpPr>
          <p:cNvPr id="3" name="Title 2"/>
          <p:cNvSpPr>
            <a:spLocks noGrp="1"/>
          </p:cNvSpPr>
          <p:nvPr>
            <p:ph type="title"/>
          </p:nvPr>
        </p:nvSpPr>
        <p:spPr>
          <a:xfrm>
            <a:off x="269262" y="2084263"/>
            <a:ext cx="6142414" cy="2687933"/>
          </a:xfrm>
        </p:spPr>
        <p:txBody>
          <a:bodyPr/>
          <a:lstStyle/>
          <a:p>
            <a:r>
              <a:rPr lang="en-US" sz="3922" b="1" dirty="0" err="1"/>
              <a:t>ClickNP</a:t>
            </a:r>
            <a:r>
              <a:rPr lang="en-US" sz="3922" b="1" dirty="0"/>
              <a:t>: Highly Flexible and High Performance Network Processing with Reconfigurable Hardware</a:t>
            </a:r>
            <a:endParaRPr lang="en-US" sz="3922" dirty="0"/>
          </a:p>
        </p:txBody>
      </p:sp>
      <p:pic>
        <p:nvPicPr>
          <p:cNvPr id="4" name="Picture 3"/>
          <p:cNvPicPr>
            <a:picLocks noChangeAspect="1"/>
          </p:cNvPicPr>
          <p:nvPr/>
        </p:nvPicPr>
        <p:blipFill>
          <a:blip r:embed="rId3"/>
          <a:stretch>
            <a:fillRect/>
          </a:stretch>
        </p:blipFill>
        <p:spPr>
          <a:xfrm>
            <a:off x="6343753" y="2287799"/>
            <a:ext cx="2261201" cy="2280860"/>
          </a:xfrm>
          <a:prstGeom prst="rect">
            <a:avLst/>
          </a:prstGeom>
        </p:spPr>
      </p:pic>
      <p:sp>
        <p:nvSpPr>
          <p:cNvPr id="6" name="文本框 5"/>
          <p:cNvSpPr txBox="1"/>
          <p:nvPr/>
        </p:nvSpPr>
        <p:spPr>
          <a:xfrm>
            <a:off x="2261641" y="291246"/>
            <a:ext cx="3054610" cy="778521"/>
          </a:xfrm>
          <a:prstGeom prst="rect">
            <a:avLst/>
          </a:prstGeom>
          <a:noFill/>
        </p:spPr>
        <p:txBody>
          <a:bodyPr wrap="none" lIns="179300" tIns="143440" rIns="179300" bIns="143440" rtlCol="0">
            <a:spAutoFit/>
          </a:bodyPr>
          <a:lstStyle/>
          <a:p>
            <a:pPr defTabSz="914460">
              <a:lnSpc>
                <a:spcPct val="90000"/>
              </a:lnSpc>
              <a:spcAft>
                <a:spcPts val="588"/>
              </a:spcAft>
            </a:pPr>
            <a:r>
              <a:rPr lang="en-US" sz="3529" dirty="0">
                <a:gradFill>
                  <a:gsLst>
                    <a:gs pos="2917">
                      <a:srgbClr val="FFFFFF"/>
                    </a:gs>
                    <a:gs pos="30000">
                      <a:srgbClr val="FFFFFF"/>
                    </a:gs>
                  </a:gsLst>
                  <a:lin ang="5400000" scaled="0"/>
                </a:gradFill>
                <a:latin typeface="Segoe UI"/>
              </a:rPr>
              <a:t>SIGCOMM’16</a:t>
            </a:r>
          </a:p>
        </p:txBody>
      </p:sp>
    </p:spTree>
    <p:extLst>
      <p:ext uri="{BB962C8B-B14F-4D97-AF65-F5344CB8AC3E}">
        <p14:creationId xmlns:p14="http://schemas.microsoft.com/office/powerpoint/2010/main" val="2748248016"/>
      </p:ext>
    </p:extLst>
  </p:cSld>
  <p:clrMapOvr>
    <a:masterClrMapping/>
  </p:clrMapOvr>
  <mc:AlternateContent xmlns:mc="http://schemas.openxmlformats.org/markup-compatibility/2006" xmlns:p14="http://schemas.microsoft.com/office/powerpoint/2010/main">
    <mc:Choice Requires="p14">
      <p:transition spd="slow" p14:dur="3400" advTm="32140">
        <p14:reveal/>
      </p:transition>
    </mc:Choice>
    <mc:Fallback xmlns="">
      <p:transition spd="slow" advTm="3214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3" y="289692"/>
            <a:ext cx="9126977" cy="899614"/>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69262" y="1189305"/>
            <a:ext cx="8874738" cy="3400745"/>
          </a:xfrm>
        </p:spPr>
        <p:txBody>
          <a:bodyPr/>
          <a:lstStyle/>
          <a:p>
            <a:r>
              <a:rPr lang="en-US" altLang="zh-CN" dirty="0"/>
              <a:t>Limited processing capacity</a:t>
            </a:r>
          </a:p>
          <a:p>
            <a:pPr lvl="1" defTabSz="914460">
              <a:spcAft>
                <a:spcPts val="588"/>
              </a:spcAft>
            </a:pPr>
            <a:r>
              <a:rPr lang="en-US" altLang="zh-CN" sz="2353"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353" dirty="0" err="1">
                <a:gradFill>
                  <a:gsLst>
                    <a:gs pos="2917">
                      <a:schemeClr val="tx1"/>
                    </a:gs>
                    <a:gs pos="30000">
                      <a:schemeClr val="tx1"/>
                    </a:gs>
                  </a:gsLst>
                  <a:lin ang="5400000" scaled="0"/>
                </a:gradFill>
                <a:sym typeface="Wingdings" panose="05000000000000000000" pitchFamily="2" charset="2"/>
              </a:rPr>
              <a:t>Gbps</a:t>
            </a:r>
            <a:r>
              <a:rPr lang="en-US" altLang="zh-CN" sz="2353"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026606498"/>
              </p:ext>
            </p:extLst>
          </p:nvPr>
        </p:nvGraphicFramePr>
        <p:xfrm>
          <a:off x="410927" y="2228421"/>
          <a:ext cx="8463811" cy="2097750"/>
        </p:xfrm>
        <a:graphic>
          <a:graphicData uri="http://schemas.openxmlformats.org/drawingml/2006/table">
            <a:tbl>
              <a:tblPr firstRow="1" bandRow="1">
                <a:tableStyleId>{5C22544A-7EE6-4342-B048-85BDC9FD1C3A}</a:tableStyleId>
              </a:tblPr>
              <a:tblGrid>
                <a:gridCol w="2363538">
                  <a:extLst>
                    <a:ext uri="{9D8B030D-6E8A-4147-A177-3AD203B41FA5}">
                      <a16:colId xmlns:a16="http://schemas.microsoft.com/office/drawing/2014/main" val="20000"/>
                    </a:ext>
                  </a:extLst>
                </a:gridCol>
                <a:gridCol w="2092586">
                  <a:extLst>
                    <a:ext uri="{9D8B030D-6E8A-4147-A177-3AD203B41FA5}">
                      <a16:colId xmlns:a16="http://schemas.microsoft.com/office/drawing/2014/main" val="20001"/>
                    </a:ext>
                  </a:extLst>
                </a:gridCol>
                <a:gridCol w="1891464">
                  <a:extLst>
                    <a:ext uri="{9D8B030D-6E8A-4147-A177-3AD203B41FA5}">
                      <a16:colId xmlns:a16="http://schemas.microsoft.com/office/drawing/2014/main" val="20002"/>
                    </a:ext>
                  </a:extLst>
                </a:gridCol>
                <a:gridCol w="2116223">
                  <a:extLst>
                    <a:ext uri="{9D8B030D-6E8A-4147-A177-3AD203B41FA5}">
                      <a16:colId xmlns:a16="http://schemas.microsoft.com/office/drawing/2014/main" val="20003"/>
                    </a:ext>
                  </a:extLst>
                </a:gridCol>
              </a:tblGrid>
              <a:tr h="986151">
                <a:tc>
                  <a:txBody>
                    <a:bodyPr/>
                    <a:lstStyle/>
                    <a:p>
                      <a:r>
                        <a:rPr lang="en-US" sz="2000" dirty="0"/>
                        <a:t>Network</a:t>
                      </a:r>
                      <a:r>
                        <a:rPr lang="en-US" sz="2000" baseline="0" dirty="0"/>
                        <a:t> function</a:t>
                      </a:r>
                      <a:endParaRPr lang="en-US" sz="2000" dirty="0"/>
                    </a:p>
                  </a:txBody>
                  <a:tcPr marL="89650" marR="89650" marT="44825" marB="44825"/>
                </a:tc>
                <a:tc>
                  <a:txBody>
                    <a:bodyPr/>
                    <a:lstStyle/>
                    <a:p>
                      <a:r>
                        <a:rPr lang="en-US" sz="1800" dirty="0"/>
                        <a:t>Implementation</a:t>
                      </a:r>
                    </a:p>
                  </a:txBody>
                  <a:tcPr marL="89650" marR="89650" marT="44825" marB="44825"/>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marL="89650" marR="89650" marT="44825" marB="44825"/>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marL="89650" marR="89650" marT="44825" marB="44825"/>
                </a:tc>
                <a:extLst>
                  <a:ext uri="{0D108BD9-81ED-4DB2-BD59-A6C34878D82A}">
                    <a16:rowId xmlns:a16="http://schemas.microsoft.com/office/drawing/2014/main" val="10000"/>
                  </a:ext>
                </a:extLst>
              </a:tr>
              <a:tr h="687318">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marL="89650" marR="89650" marT="44825" marB="44825"/>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5</a:t>
                      </a:r>
                    </a:p>
                  </a:txBody>
                  <a:tcPr marL="89650" marR="89650" marT="44825" marB="44825"/>
                </a:tc>
                <a:tc>
                  <a:txBody>
                    <a:bodyPr/>
                    <a:lstStyle/>
                    <a:p>
                      <a:r>
                        <a:rPr lang="en-US" sz="2000" b="1" dirty="0">
                          <a:solidFill>
                            <a:schemeClr val="tx1">
                              <a:lumMod val="50000"/>
                            </a:schemeClr>
                          </a:solidFill>
                        </a:rPr>
                        <a:t>100</a:t>
                      </a:r>
                    </a:p>
                  </a:txBody>
                  <a:tcPr marL="89650" marR="89650" marT="44825" marB="44825"/>
                </a:tc>
                <a:extLst>
                  <a:ext uri="{0D108BD9-81ED-4DB2-BD59-A6C34878D82A}">
                    <a16:rowId xmlns:a16="http://schemas.microsoft.com/office/drawing/2014/main" val="10001"/>
                  </a:ext>
                </a:extLst>
              </a:tr>
              <a:tr h="388484">
                <a:tc>
                  <a:txBody>
                    <a:bodyPr/>
                    <a:lstStyle/>
                    <a:p>
                      <a:r>
                        <a:rPr lang="en-US" sz="2000" dirty="0">
                          <a:solidFill>
                            <a:schemeClr val="tx1">
                              <a:lumMod val="50000"/>
                            </a:schemeClr>
                          </a:solidFill>
                        </a:rPr>
                        <a:t>Firewall (8K rules)</a:t>
                      </a:r>
                    </a:p>
                  </a:txBody>
                  <a:tcPr marL="89650" marR="89650" marT="44825" marB="44825"/>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21</a:t>
                      </a:r>
                    </a:p>
                  </a:txBody>
                  <a:tcPr marL="89650" marR="89650" marT="44825" marB="44825"/>
                </a:tc>
                <a:tc>
                  <a:txBody>
                    <a:bodyPr/>
                    <a:lstStyle/>
                    <a:p>
                      <a:r>
                        <a:rPr lang="en-US" sz="2000" b="1" dirty="0">
                          <a:solidFill>
                            <a:schemeClr val="tx1">
                              <a:lumMod val="50000"/>
                            </a:schemeClr>
                          </a:solidFill>
                        </a:rPr>
                        <a:t>480</a:t>
                      </a:r>
                    </a:p>
                  </a:txBody>
                  <a:tcPr marL="89650" marR="89650" marT="44825" marB="44825"/>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14</a:t>
            </a:fld>
            <a:endParaRPr lang="en-US" sz="1765">
              <a:solidFill>
                <a:srgbClr val="505050"/>
              </a:solidFill>
              <a:latin typeface="Segoe UI"/>
            </a:endParaRPr>
          </a:p>
        </p:txBody>
      </p:sp>
    </p:spTree>
    <p:extLst>
      <p:ext uri="{BB962C8B-B14F-4D97-AF65-F5344CB8AC3E}">
        <p14:creationId xmlns:p14="http://schemas.microsoft.com/office/powerpoint/2010/main" val="1701383019"/>
      </p:ext>
    </p:extLst>
  </p:cSld>
  <p:clrMapOvr>
    <a:masterClrMapping/>
  </p:clrMapOvr>
  <p:transition advTm="54981">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3" y="289692"/>
            <a:ext cx="9126977" cy="899614"/>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69262" y="1189305"/>
            <a:ext cx="8874738" cy="5351530"/>
          </a:xfrm>
        </p:spPr>
        <p:txBody>
          <a:bodyPr/>
          <a:lstStyle/>
          <a:p>
            <a:r>
              <a:rPr lang="en-US" altLang="zh-CN" dirty="0"/>
              <a:t>Limited processing capacity</a:t>
            </a:r>
          </a:p>
          <a:p>
            <a:pPr lvl="1" defTabSz="914460">
              <a:spcAft>
                <a:spcPts val="588"/>
              </a:spcAft>
            </a:pPr>
            <a:r>
              <a:rPr lang="en-US" altLang="zh-CN" sz="2353"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353" dirty="0" err="1">
                <a:gradFill>
                  <a:gsLst>
                    <a:gs pos="2917">
                      <a:schemeClr val="tx1"/>
                    </a:gs>
                    <a:gs pos="30000">
                      <a:schemeClr val="tx1"/>
                    </a:gs>
                  </a:gsLst>
                  <a:lin ang="5400000" scaled="0"/>
                </a:gradFill>
                <a:sym typeface="Wingdings" panose="05000000000000000000" pitchFamily="2" charset="2"/>
              </a:rPr>
              <a:t>Gbps</a:t>
            </a:r>
            <a:r>
              <a:rPr lang="en-US" altLang="zh-CN" sz="2353"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a:p>
            <a:r>
              <a:rPr lang="en-US" altLang="zh-CN" dirty="0">
                <a:sym typeface="Wingdings" panose="05000000000000000000" pitchFamily="2" charset="2"/>
              </a:rPr>
              <a:t>Inflated and unstable latency</a:t>
            </a:r>
          </a:p>
          <a:p>
            <a:pPr lvl="1" defTabSz="914460">
              <a:spcAft>
                <a:spcPts val="588"/>
              </a:spcAft>
            </a:pPr>
            <a:r>
              <a:rPr lang="en-US" altLang="zh-CN" sz="2353" dirty="0">
                <a:gradFill>
                  <a:gsLst>
                    <a:gs pos="2917">
                      <a:schemeClr val="tx1"/>
                    </a:gs>
                    <a:gs pos="30000">
                      <a:schemeClr val="tx1"/>
                    </a:gs>
                  </a:gsLst>
                  <a:lin ang="5400000" scaled="0"/>
                </a:gradFill>
              </a:rPr>
              <a:t>Add tens of microseconds to milliseconds latency to data plane</a:t>
            </a:r>
          </a:p>
          <a:p>
            <a:pPr lvl="1" defTabSz="914460">
              <a:spcAft>
                <a:spcPts val="588"/>
              </a:spcAft>
            </a:pPr>
            <a:r>
              <a:rPr lang="en-US" altLang="zh-CN" sz="2353" dirty="0">
                <a:gradFill>
                  <a:gsLst>
                    <a:gs pos="2917">
                      <a:schemeClr val="tx1"/>
                    </a:gs>
                    <a:gs pos="30000">
                      <a:schemeClr val="tx1"/>
                    </a:gs>
                  </a:gsLst>
                  <a:lin ang="5400000" scaled="0"/>
                </a:gradFill>
              </a:rPr>
              <a:t>Latency may grow to milliseconds under high load</a:t>
            </a:r>
          </a:p>
          <a:p>
            <a:pPr lvl="1" defTabSz="914460">
              <a:spcAft>
                <a:spcPts val="588"/>
              </a:spcAft>
            </a:pPr>
            <a:r>
              <a:rPr lang="en-US" altLang="zh-CN" sz="2353" dirty="0">
                <a:gradFill>
                  <a:gsLst>
                    <a:gs pos="2917">
                      <a:schemeClr val="tx1"/>
                    </a:gs>
                    <a:gs pos="30000">
                      <a:schemeClr val="tx1"/>
                    </a:gs>
                  </a:gsLst>
                  <a:lin ang="5400000" scaled="0"/>
                </a:gradFill>
              </a:rPr>
              <a:t>1 </a:t>
            </a:r>
            <a:r>
              <a:rPr lang="en-US" altLang="zh-CN" sz="2353" dirty="0" err="1">
                <a:gradFill>
                  <a:gsLst>
                    <a:gs pos="2917">
                      <a:schemeClr val="tx1"/>
                    </a:gs>
                    <a:gs pos="30000">
                      <a:schemeClr val="tx1"/>
                    </a:gs>
                  </a:gsLst>
                  <a:lin ang="5400000" scaled="0"/>
                </a:gradFill>
              </a:rPr>
              <a:t>ms</a:t>
            </a:r>
            <a:r>
              <a:rPr lang="en-US" altLang="zh-CN" sz="2353" dirty="0">
                <a:gradFill>
                  <a:gsLst>
                    <a:gs pos="2917">
                      <a:schemeClr val="tx1"/>
                    </a:gs>
                    <a:gs pos="30000">
                      <a:schemeClr val="tx1"/>
                    </a:gs>
                  </a:gsLst>
                  <a:lin ang="5400000" scaled="0"/>
                </a:gradFill>
              </a:rPr>
              <a:t> occasional delay would violate SLA (e.g., trading services)</a:t>
            </a:r>
          </a:p>
        </p:txBody>
      </p:sp>
      <p:graphicFrame>
        <p:nvGraphicFramePr>
          <p:cNvPr id="4" name="Table 3"/>
          <p:cNvGraphicFramePr>
            <a:graphicFrameLocks noGrp="1"/>
          </p:cNvGraphicFramePr>
          <p:nvPr>
            <p:extLst>
              <p:ext uri="{D42A27DB-BD31-4B8C-83A1-F6EECF244321}">
                <p14:modId xmlns:p14="http://schemas.microsoft.com/office/powerpoint/2010/main" val="3638998372"/>
              </p:ext>
            </p:extLst>
          </p:nvPr>
        </p:nvGraphicFramePr>
        <p:xfrm>
          <a:off x="410927" y="2228421"/>
          <a:ext cx="8463811" cy="2097750"/>
        </p:xfrm>
        <a:graphic>
          <a:graphicData uri="http://schemas.openxmlformats.org/drawingml/2006/table">
            <a:tbl>
              <a:tblPr firstRow="1" bandRow="1">
                <a:tableStyleId>{5C22544A-7EE6-4342-B048-85BDC9FD1C3A}</a:tableStyleId>
              </a:tblPr>
              <a:tblGrid>
                <a:gridCol w="2363538">
                  <a:extLst>
                    <a:ext uri="{9D8B030D-6E8A-4147-A177-3AD203B41FA5}">
                      <a16:colId xmlns:a16="http://schemas.microsoft.com/office/drawing/2014/main" val="20000"/>
                    </a:ext>
                  </a:extLst>
                </a:gridCol>
                <a:gridCol w="2092586">
                  <a:extLst>
                    <a:ext uri="{9D8B030D-6E8A-4147-A177-3AD203B41FA5}">
                      <a16:colId xmlns:a16="http://schemas.microsoft.com/office/drawing/2014/main" val="20001"/>
                    </a:ext>
                  </a:extLst>
                </a:gridCol>
                <a:gridCol w="1891464">
                  <a:extLst>
                    <a:ext uri="{9D8B030D-6E8A-4147-A177-3AD203B41FA5}">
                      <a16:colId xmlns:a16="http://schemas.microsoft.com/office/drawing/2014/main" val="20002"/>
                    </a:ext>
                  </a:extLst>
                </a:gridCol>
                <a:gridCol w="2116223">
                  <a:extLst>
                    <a:ext uri="{9D8B030D-6E8A-4147-A177-3AD203B41FA5}">
                      <a16:colId xmlns:a16="http://schemas.microsoft.com/office/drawing/2014/main" val="20003"/>
                    </a:ext>
                  </a:extLst>
                </a:gridCol>
              </a:tblGrid>
              <a:tr h="986151">
                <a:tc>
                  <a:txBody>
                    <a:bodyPr/>
                    <a:lstStyle/>
                    <a:p>
                      <a:r>
                        <a:rPr lang="en-US" sz="2000" dirty="0"/>
                        <a:t>Network</a:t>
                      </a:r>
                      <a:r>
                        <a:rPr lang="en-US" sz="2000" baseline="0" dirty="0"/>
                        <a:t> function</a:t>
                      </a:r>
                      <a:endParaRPr lang="en-US" sz="2000" dirty="0"/>
                    </a:p>
                  </a:txBody>
                  <a:tcPr marL="89650" marR="89650" marT="44825" marB="44825"/>
                </a:tc>
                <a:tc>
                  <a:txBody>
                    <a:bodyPr/>
                    <a:lstStyle/>
                    <a:p>
                      <a:r>
                        <a:rPr lang="en-US" sz="1800" dirty="0"/>
                        <a:t>Implementation</a:t>
                      </a:r>
                    </a:p>
                  </a:txBody>
                  <a:tcPr marL="89650" marR="89650" marT="44825" marB="44825"/>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marL="89650" marR="89650" marT="44825" marB="44825"/>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marL="89650" marR="89650" marT="44825" marB="44825"/>
                </a:tc>
                <a:extLst>
                  <a:ext uri="{0D108BD9-81ED-4DB2-BD59-A6C34878D82A}">
                    <a16:rowId xmlns:a16="http://schemas.microsoft.com/office/drawing/2014/main" val="10000"/>
                  </a:ext>
                </a:extLst>
              </a:tr>
              <a:tr h="687318">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marL="89650" marR="89650" marT="44825" marB="44825"/>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5</a:t>
                      </a:r>
                    </a:p>
                  </a:txBody>
                  <a:tcPr marL="89650" marR="89650" marT="44825" marB="44825"/>
                </a:tc>
                <a:tc>
                  <a:txBody>
                    <a:bodyPr/>
                    <a:lstStyle/>
                    <a:p>
                      <a:r>
                        <a:rPr lang="en-US" sz="2000" b="1" dirty="0">
                          <a:solidFill>
                            <a:schemeClr val="tx1">
                              <a:lumMod val="50000"/>
                            </a:schemeClr>
                          </a:solidFill>
                        </a:rPr>
                        <a:t>100</a:t>
                      </a:r>
                    </a:p>
                  </a:txBody>
                  <a:tcPr marL="89650" marR="89650" marT="44825" marB="44825"/>
                </a:tc>
                <a:extLst>
                  <a:ext uri="{0D108BD9-81ED-4DB2-BD59-A6C34878D82A}">
                    <a16:rowId xmlns:a16="http://schemas.microsoft.com/office/drawing/2014/main" val="10001"/>
                  </a:ext>
                </a:extLst>
              </a:tr>
              <a:tr h="388484">
                <a:tc>
                  <a:txBody>
                    <a:bodyPr/>
                    <a:lstStyle/>
                    <a:p>
                      <a:r>
                        <a:rPr lang="en-US" sz="2000" dirty="0">
                          <a:solidFill>
                            <a:schemeClr val="tx1">
                              <a:lumMod val="50000"/>
                            </a:schemeClr>
                          </a:solidFill>
                        </a:rPr>
                        <a:t>Firewall (8K rules)</a:t>
                      </a:r>
                    </a:p>
                  </a:txBody>
                  <a:tcPr marL="89650" marR="89650" marT="44825" marB="44825"/>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marL="89650" marR="89650" marT="44825" marB="44825"/>
                </a:tc>
                <a:tc>
                  <a:txBody>
                    <a:bodyPr/>
                    <a:lstStyle/>
                    <a:p>
                      <a:r>
                        <a:rPr lang="en-US" sz="2000" b="1" dirty="0">
                          <a:solidFill>
                            <a:schemeClr val="tx1">
                              <a:lumMod val="50000"/>
                            </a:schemeClr>
                          </a:solidFill>
                        </a:rPr>
                        <a:t>21</a:t>
                      </a:r>
                    </a:p>
                  </a:txBody>
                  <a:tcPr marL="89650" marR="89650" marT="44825" marB="44825"/>
                </a:tc>
                <a:tc>
                  <a:txBody>
                    <a:bodyPr/>
                    <a:lstStyle/>
                    <a:p>
                      <a:r>
                        <a:rPr lang="en-US" sz="2000" b="1" dirty="0">
                          <a:solidFill>
                            <a:schemeClr val="tx1">
                              <a:lumMod val="50000"/>
                            </a:schemeClr>
                          </a:solidFill>
                        </a:rPr>
                        <a:t>480</a:t>
                      </a:r>
                    </a:p>
                  </a:txBody>
                  <a:tcPr marL="89650" marR="89650" marT="44825" marB="44825"/>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15</a:t>
            </a:fld>
            <a:endParaRPr lang="en-US" sz="1765">
              <a:solidFill>
                <a:srgbClr val="505050"/>
              </a:solidFill>
              <a:latin typeface="Segoe UI"/>
            </a:endParaRPr>
          </a:p>
        </p:txBody>
      </p:sp>
    </p:spTree>
    <p:extLst>
      <p:ext uri="{BB962C8B-B14F-4D97-AF65-F5344CB8AC3E}">
        <p14:creationId xmlns:p14="http://schemas.microsoft.com/office/powerpoint/2010/main" val="3134713211"/>
      </p:ext>
    </p:extLst>
  </p:cSld>
  <p:clrMapOvr>
    <a:masterClrMapping/>
  </p:clrMapOvr>
  <p:transition advTm="54981">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353235" y="2271106"/>
            <a:ext cx="5492384" cy="1993498"/>
          </a:xfrm>
          <a:prstGeom prst="rect">
            <a:avLst/>
          </a:prstGeom>
        </p:spPr>
      </p:pic>
      <p:sp>
        <p:nvSpPr>
          <p:cNvPr id="2" name="Title 1"/>
          <p:cNvSpPr>
            <a:spLocks noGrp="1"/>
          </p:cNvSpPr>
          <p:nvPr>
            <p:ph type="title"/>
          </p:nvPr>
        </p:nvSpPr>
        <p:spPr/>
        <p:txBody>
          <a:bodyPr/>
          <a:lstStyle/>
          <a:p>
            <a:r>
              <a:rPr lang="en-US" altLang="zh-CN" dirty="0"/>
              <a:t>FPGA challenge: </a:t>
            </a:r>
            <a:r>
              <a:rPr lang="en-US" altLang="zh-CN" i="1" dirty="0"/>
              <a:t>Programmability</a:t>
            </a:r>
            <a:endParaRPr lang="zh-CN" altLang="en-US" i="1" dirty="0"/>
          </a:p>
        </p:txBody>
      </p:sp>
      <p:sp>
        <p:nvSpPr>
          <p:cNvPr id="17" name="Text Placeholder 16"/>
          <p:cNvSpPr>
            <a:spLocks noGrp="1"/>
          </p:cNvSpPr>
          <p:nvPr>
            <p:ph type="body" sz="quarter" idx="10"/>
          </p:nvPr>
        </p:nvSpPr>
        <p:spPr>
          <a:xfrm>
            <a:off x="269262" y="1189305"/>
            <a:ext cx="8605477" cy="1158728"/>
          </a:xfrm>
        </p:spPr>
        <p:txBody>
          <a:bodyPr/>
          <a:lstStyle/>
          <a:p>
            <a:r>
              <a:rPr lang="en-US" altLang="zh-CN" dirty="0"/>
              <a:t>Hardware description language (HDL): push many software developers away</a:t>
            </a:r>
          </a:p>
        </p:txBody>
      </p:sp>
      <p:grpSp>
        <p:nvGrpSpPr>
          <p:cNvPr id="19" name="Group 18"/>
          <p:cNvGrpSpPr/>
          <p:nvPr/>
        </p:nvGrpSpPr>
        <p:grpSpPr>
          <a:xfrm>
            <a:off x="502451" y="2610586"/>
            <a:ext cx="1080210" cy="949762"/>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79300" tIns="143440" rIns="179300" bIns="143440" rtlCol="0">
              <a:spAutoFit/>
            </a:bodyPr>
            <a:lstStyle/>
            <a:p>
              <a:pPr defTabSz="914460">
                <a:lnSpc>
                  <a:spcPct val="90000"/>
                </a:lnSpc>
                <a:spcAft>
                  <a:spcPts val="588"/>
                </a:spcAft>
              </a:pPr>
              <a:r>
                <a:rPr lang="en-US" sz="2353"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PCIe</a:t>
              </a:r>
              <a:r>
                <a:rPr lang="en-US" sz="2353"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38943" y="2594067"/>
            <a:ext cx="1379512" cy="948815"/>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597860" y="3117624"/>
            <a:ext cx="3027231" cy="1080210"/>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0"/>
            <a:endParaRPr lang="en-US" sz="1765">
              <a:solidFill>
                <a:srgbClr val="FFFFFF"/>
              </a:solidFill>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582661" y="3066185"/>
            <a:ext cx="514386" cy="1102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39854" y="2348033"/>
            <a:ext cx="1980575" cy="655596"/>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0"/>
            <a:endParaRPr lang="en-US" sz="1765">
              <a:solidFill>
                <a:srgbClr val="FFFFFF"/>
              </a:solidFill>
              <a:latin typeface="Segoe UI"/>
            </a:endParaRPr>
          </a:p>
        </p:txBody>
      </p:sp>
      <p:sp>
        <p:nvSpPr>
          <p:cNvPr id="15" name="TextBox 14"/>
          <p:cNvSpPr txBox="1"/>
          <p:nvPr/>
        </p:nvSpPr>
        <p:spPr>
          <a:xfrm>
            <a:off x="5724381" y="4367052"/>
            <a:ext cx="3064271" cy="669889"/>
          </a:xfrm>
          <a:prstGeom prst="rect">
            <a:avLst/>
          </a:prstGeom>
          <a:noFill/>
        </p:spPr>
        <p:txBody>
          <a:bodyPr wrap="square" lIns="179300" tIns="143440" rIns="179300" bIns="143440" rtlCol="0">
            <a:spAutoFit/>
          </a:bodyPr>
          <a:lstStyle/>
          <a:p>
            <a:pPr defTabSz="914460">
              <a:lnSpc>
                <a:spcPct val="90000"/>
              </a:lnSpc>
              <a:spcAft>
                <a:spcPts val="588"/>
              </a:spcAft>
            </a:pPr>
            <a:r>
              <a:rPr lang="en-US" sz="2745" dirty="0" err="1">
                <a:solidFill>
                  <a:srgbClr val="FF0000"/>
                </a:solidFill>
                <a:latin typeface="Segoe UI"/>
              </a:rPr>
              <a:t>Ahhhhhhhhhhhh</a:t>
            </a:r>
            <a:r>
              <a:rPr lang="en-US" sz="2745" dirty="0">
                <a:solidFill>
                  <a:srgbClr val="FF0000"/>
                </a:solidFill>
                <a:latin typeface="Segoe UI"/>
              </a:rPr>
              <a:t>!</a:t>
            </a:r>
          </a:p>
        </p:txBody>
      </p:sp>
      <p:grpSp>
        <p:nvGrpSpPr>
          <p:cNvPr id="21" name="Group 20"/>
          <p:cNvGrpSpPr/>
          <p:nvPr/>
        </p:nvGrpSpPr>
        <p:grpSpPr>
          <a:xfrm>
            <a:off x="193820" y="4150633"/>
            <a:ext cx="5312871" cy="2819135"/>
            <a:chOff x="89941" y="4176724"/>
            <a:chExt cx="5418944"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2" name="TextBox 11"/>
            <p:cNvSpPr txBox="1"/>
            <p:nvPr/>
          </p:nvSpPr>
          <p:spPr>
            <a:xfrm>
              <a:off x="192192" y="4176724"/>
              <a:ext cx="5316693" cy="3040832"/>
            </a:xfrm>
            <a:prstGeom prst="rect">
              <a:avLst/>
            </a:prstGeom>
            <a:noFill/>
          </p:spPr>
          <p:txBody>
            <a:bodyPr wrap="square" lIns="179300" tIns="143440" rIns="179300" bIns="143440" numCol="2" rtlCol="0">
              <a:spAutoFit/>
            </a:bodyPr>
            <a:lstStyle/>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always @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posedge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SYSCLK or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negedge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RST_B)</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if(!RST_B)</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DMA_TX_DATA &lt;= `UD 8'hff;</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else</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DMA_TX_DATA &lt;= `UD DMA_TX_DATA_N;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endPar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//send</a:t>
              </a:r>
              <a:r>
                <a:rPr lang="en-US" altLang="zh-CN"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hello world !"</a:t>
              </a:r>
              <a:endParaRPr lang="zh-CN" alt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always @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posedge</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SYSCLK)</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rst</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88’h0;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else</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if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dma_start</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a:t>
              </a:r>
              <a:r>
                <a:rPr lang="en-US" sz="1176" dirty="0">
                  <a:solidFill>
                    <a:srgbClr val="FF0000"/>
                  </a:solidFill>
                  <a:latin typeface="Consolas" panose="020B0609020204030204" pitchFamily="49" charset="0"/>
                  <a:cs typeface="Consolas" panose="020B0609020204030204" pitchFamily="49" charset="0"/>
                </a:rPr>
                <a:t>88’h68656C6C6F20776F726C64</a:t>
              </a:r>
              <a:r>
                <a:rPr lang="en-US" sz="1176"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endPar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endParaRP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1’b1;</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else begin</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dma_data</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88’h0;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a:t>
              </a:r>
              <a:r>
                <a:rPr lang="en-US" sz="784" dirty="0" err="1">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dma_valid</a:t>
              </a: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 &lt;= 1’b0;</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a:p>
              <a:pPr defTabSz="914460">
                <a:lnSpc>
                  <a:spcPct val="90000"/>
                </a:lnSpc>
                <a:spcAft>
                  <a:spcPts val="588"/>
                </a:spcAft>
              </a:pPr>
              <a:r>
                <a:rPr lang="en-US" sz="784" dirty="0">
                  <a:gradFill>
                    <a:gsLst>
                      <a:gs pos="2917">
                        <a:srgbClr val="505050"/>
                      </a:gs>
                      <a:gs pos="30000">
                        <a:srgbClr val="505050"/>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grpSp>
      <p:pic>
        <p:nvPicPr>
          <p:cNvPr id="18" name="Picture 17"/>
          <p:cNvPicPr>
            <a:picLocks noChangeAspect="1"/>
          </p:cNvPicPr>
          <p:nvPr/>
        </p:nvPicPr>
        <p:blipFill>
          <a:blip r:embed="rId5"/>
          <a:stretch>
            <a:fillRect/>
          </a:stretch>
        </p:blipFill>
        <p:spPr>
          <a:xfrm>
            <a:off x="6509354" y="4980442"/>
            <a:ext cx="1639212" cy="1689909"/>
          </a:xfrm>
          <a:prstGeom prst="rect">
            <a:avLst/>
          </a:prstGeom>
        </p:spPr>
      </p:pic>
      <p:sp>
        <p:nvSpPr>
          <p:cNvPr id="3" name="Slide Number Placeholder 2"/>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16</a:t>
            </a:fld>
            <a:endParaRPr lang="en-US" sz="1765">
              <a:solidFill>
                <a:srgbClr val="505050"/>
              </a:solidFill>
              <a:latin typeface="Segoe UI"/>
            </a:endParaRPr>
          </a:p>
        </p:txBody>
      </p:sp>
    </p:spTree>
    <p:custDataLst>
      <p:tags r:id="rId1"/>
    </p:custDataLst>
    <p:extLst>
      <p:ext uri="{BB962C8B-B14F-4D97-AF65-F5344CB8AC3E}">
        <p14:creationId xmlns:p14="http://schemas.microsoft.com/office/powerpoint/2010/main" val="2732462310"/>
      </p:ext>
    </p:extLst>
  </p:cSld>
  <p:clrMapOvr>
    <a:masterClrMapping/>
  </p:clrMapOvr>
  <p:transition advTm="32763">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69262" y="1189305"/>
            <a:ext cx="8802238" cy="5568833"/>
          </a:xfrm>
        </p:spPr>
        <p:txBody>
          <a:bodyPr/>
          <a:lstStyle/>
          <a:p>
            <a:r>
              <a:rPr lang="en-US" dirty="0"/>
              <a:t>Making FPGA accessible to software developers</a:t>
            </a:r>
          </a:p>
          <a:p>
            <a:pPr marL="560299" indent="-560299">
              <a:buFont typeface="Arial" panose="020B0604020202020204" pitchFamily="34" charset="0"/>
              <a:buChar char="•"/>
            </a:pPr>
            <a:r>
              <a:rPr lang="en-US" sz="3137" dirty="0"/>
              <a:t>Flexibility: </a:t>
            </a:r>
            <a:r>
              <a:rPr lang="en-US" sz="3137" i="1" dirty="0">
                <a:solidFill>
                  <a:schemeClr val="tx1"/>
                </a:solidFill>
              </a:rPr>
              <a:t>fully programmable using high-level language</a:t>
            </a:r>
          </a:p>
          <a:p>
            <a:pPr marL="560299" indent="-560299">
              <a:buFont typeface="Arial" panose="020B0604020202020204" pitchFamily="34" charset="0"/>
              <a:buChar char="•"/>
            </a:pPr>
            <a:endParaRPr lang="en-US" sz="1078" i="1" dirty="0">
              <a:solidFill>
                <a:schemeClr val="tx1"/>
              </a:solidFill>
            </a:endParaRPr>
          </a:p>
          <a:p>
            <a:pPr marL="560299" indent="-560299">
              <a:buFont typeface="Arial" panose="020B0604020202020204" pitchFamily="34" charset="0"/>
              <a:buChar char="•"/>
            </a:pPr>
            <a:r>
              <a:rPr lang="en-US" sz="3137" dirty="0"/>
              <a:t>Modularized: </a:t>
            </a:r>
            <a:r>
              <a:rPr lang="en-US" sz="3137" i="1" dirty="0">
                <a:solidFill>
                  <a:schemeClr val="tx1"/>
                </a:solidFill>
              </a:rPr>
              <a:t>Click abstractions familiar to software developers; easy code reuse</a:t>
            </a:r>
          </a:p>
          <a:p>
            <a:pPr marL="560299" indent="-560299">
              <a:buFont typeface="Arial" panose="020B0604020202020204" pitchFamily="34" charset="0"/>
              <a:buChar char="•"/>
            </a:pPr>
            <a:endParaRPr lang="en-US" sz="1078" i="1" dirty="0">
              <a:solidFill>
                <a:schemeClr val="tx1"/>
              </a:solidFill>
            </a:endParaRPr>
          </a:p>
          <a:p>
            <a:pPr marL="560299" indent="-560299">
              <a:buFont typeface="Arial" panose="020B0604020202020204" pitchFamily="34" charset="0"/>
              <a:buChar char="•"/>
            </a:pPr>
            <a:r>
              <a:rPr lang="en-US" sz="3137" dirty="0"/>
              <a:t>High performance: </a:t>
            </a:r>
            <a:r>
              <a:rPr lang="en-US" sz="3137" i="1" dirty="0">
                <a:solidFill>
                  <a:schemeClr val="tx1"/>
                </a:solidFill>
              </a:rPr>
              <a:t>high throughput; microsecond-scale latency</a:t>
            </a:r>
          </a:p>
          <a:p>
            <a:pPr marL="560299" indent="-560299">
              <a:buFont typeface="Arial" panose="020B0604020202020204" pitchFamily="34" charset="0"/>
              <a:buChar char="•"/>
            </a:pPr>
            <a:endParaRPr lang="en-US" sz="1078" dirty="0"/>
          </a:p>
          <a:p>
            <a:pPr marL="560299" indent="-560299">
              <a:buFont typeface="Arial" panose="020B0604020202020204" pitchFamily="34" charset="0"/>
              <a:buChar char="•"/>
            </a:pPr>
            <a:r>
              <a:rPr lang="en-US" sz="3137" dirty="0"/>
              <a:t>Joint CPU/FPGA packet processing: </a:t>
            </a:r>
            <a:r>
              <a:rPr lang="en-US" sz="3137" i="1" dirty="0">
                <a:solidFill>
                  <a:schemeClr val="tx1"/>
                </a:solidFill>
              </a:rPr>
              <a:t>FPGA is no panacea; fine-grained processing separation</a:t>
            </a:r>
            <a:endParaRPr lang="en-US" i="1" dirty="0">
              <a:solidFill>
                <a:schemeClr val="tx1"/>
              </a:solidFill>
            </a:endParaRPr>
          </a:p>
        </p:txBody>
      </p:sp>
      <p:pic>
        <p:nvPicPr>
          <p:cNvPr id="4" name="Picture 3"/>
          <p:cNvPicPr>
            <a:picLocks noChangeAspect="1"/>
          </p:cNvPicPr>
          <p:nvPr/>
        </p:nvPicPr>
        <p:blipFill>
          <a:blip r:embed="rId3"/>
          <a:stretch>
            <a:fillRect/>
          </a:stretch>
        </p:blipFill>
        <p:spPr>
          <a:xfrm>
            <a:off x="7460598" y="168290"/>
            <a:ext cx="1610903" cy="1624908"/>
          </a:xfrm>
          <a:prstGeom prst="rect">
            <a:avLst/>
          </a:prstGeom>
        </p:spPr>
      </p:pic>
      <p:sp>
        <p:nvSpPr>
          <p:cNvPr id="5" name="Slide Number Placeholder 4"/>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17</a:t>
            </a:fld>
            <a:endParaRPr lang="en-US" sz="1765">
              <a:solidFill>
                <a:srgbClr val="505050"/>
              </a:solidFill>
              <a:latin typeface="Segoe UI"/>
            </a:endParaRPr>
          </a:p>
        </p:txBody>
      </p:sp>
    </p:spTree>
    <p:extLst>
      <p:ext uri="{BB962C8B-B14F-4D97-AF65-F5344CB8AC3E}">
        <p14:creationId xmlns:p14="http://schemas.microsoft.com/office/powerpoint/2010/main" val="3217790426"/>
      </p:ext>
    </p:extLst>
  </p:cSld>
  <p:clrMapOvr>
    <a:masterClrMapping/>
  </p:clrMapOvr>
  <p:transition advTm="56627">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p>
        </p:txBody>
      </p:sp>
      <p:sp>
        <p:nvSpPr>
          <p:cNvPr id="3" name="Text Placeholder 2"/>
          <p:cNvSpPr>
            <a:spLocks noGrp="1"/>
          </p:cNvSpPr>
          <p:nvPr>
            <p:ph type="body" sz="quarter" idx="10"/>
          </p:nvPr>
        </p:nvSpPr>
        <p:spPr>
          <a:xfrm>
            <a:off x="269262" y="1189305"/>
            <a:ext cx="8762156" cy="673454"/>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01592"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5" name="TextBox 4"/>
          <p:cNvSpPr txBox="1"/>
          <p:nvPr/>
        </p:nvSpPr>
        <p:spPr>
          <a:xfrm>
            <a:off x="634449"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A</a:t>
            </a:r>
          </a:p>
        </p:txBody>
      </p:sp>
      <p:grpSp>
        <p:nvGrpSpPr>
          <p:cNvPr id="6" name="Group 5"/>
          <p:cNvGrpSpPr/>
          <p:nvPr/>
        </p:nvGrpSpPr>
        <p:grpSpPr>
          <a:xfrm>
            <a:off x="913757" y="3516668"/>
            <a:ext cx="561216" cy="564795"/>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10991" y="3242385"/>
            <a:ext cx="862461"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0991" y="3391806"/>
            <a:ext cx="862461"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321531" y="3644743"/>
            <a:ext cx="69476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686286"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63" name="TextBox 62"/>
          <p:cNvSpPr txBox="1"/>
          <p:nvPr/>
        </p:nvSpPr>
        <p:spPr>
          <a:xfrm>
            <a:off x="1529846"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sp>
        <p:nvSpPr>
          <p:cNvPr id="66" name="AutoShape 5"/>
          <p:cNvSpPr>
            <a:spLocks noChangeArrowheads="1"/>
          </p:cNvSpPr>
          <p:nvPr/>
        </p:nvSpPr>
        <p:spPr bwMode="auto">
          <a:xfrm>
            <a:off x="3308943"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67" name="TextBox 66"/>
          <p:cNvSpPr txBox="1"/>
          <p:nvPr/>
        </p:nvSpPr>
        <p:spPr>
          <a:xfrm>
            <a:off x="3341800"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B</a:t>
            </a:r>
          </a:p>
        </p:txBody>
      </p:sp>
      <p:grpSp>
        <p:nvGrpSpPr>
          <p:cNvPr id="68" name="Group 67"/>
          <p:cNvGrpSpPr/>
          <p:nvPr/>
        </p:nvGrpSpPr>
        <p:grpSpPr>
          <a:xfrm>
            <a:off x="3621108" y="3516668"/>
            <a:ext cx="561216" cy="564795"/>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18342" y="3242385"/>
            <a:ext cx="862461"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18342" y="3391806"/>
            <a:ext cx="862461"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393637"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79" name="TextBox 78"/>
          <p:cNvSpPr txBox="1"/>
          <p:nvPr/>
        </p:nvSpPr>
        <p:spPr>
          <a:xfrm>
            <a:off x="4237197"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sp>
        <p:nvSpPr>
          <p:cNvPr id="80" name="AutoShape 5"/>
          <p:cNvSpPr>
            <a:spLocks noChangeArrowheads="1"/>
          </p:cNvSpPr>
          <p:nvPr/>
        </p:nvSpPr>
        <p:spPr bwMode="auto">
          <a:xfrm>
            <a:off x="6016294" y="3120228"/>
            <a:ext cx="2012588" cy="104903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defTabSz="914460"/>
            <a:endParaRPr lang="en-US" sz="1765">
              <a:solidFill>
                <a:srgbClr val="061922"/>
              </a:solidFill>
              <a:latin typeface="Segoe UI"/>
            </a:endParaRPr>
          </a:p>
        </p:txBody>
      </p:sp>
      <p:sp>
        <p:nvSpPr>
          <p:cNvPr id="81" name="TextBox 80"/>
          <p:cNvSpPr txBox="1"/>
          <p:nvPr/>
        </p:nvSpPr>
        <p:spPr>
          <a:xfrm>
            <a:off x="6049151" y="3120229"/>
            <a:ext cx="1494167" cy="271577"/>
          </a:xfrm>
          <a:prstGeom prst="rect">
            <a:avLst/>
          </a:prstGeom>
          <a:noFill/>
        </p:spPr>
        <p:txBody>
          <a:bodyPr wrap="square" rtlCol="0">
            <a:spAutoFit/>
          </a:bodyPr>
          <a:lstStyle/>
          <a:p>
            <a:pPr defTabSz="914460"/>
            <a:r>
              <a:rPr lang="en-US" sz="1176" dirty="0">
                <a:solidFill>
                  <a:srgbClr val="061922"/>
                </a:solidFill>
                <a:latin typeface="Segoe UI"/>
              </a:rPr>
              <a:t> C</a:t>
            </a:r>
          </a:p>
        </p:txBody>
      </p:sp>
      <p:grpSp>
        <p:nvGrpSpPr>
          <p:cNvPr id="82" name="Group 81"/>
          <p:cNvGrpSpPr/>
          <p:nvPr/>
        </p:nvGrpSpPr>
        <p:grpSpPr>
          <a:xfrm>
            <a:off x="6328459" y="3516668"/>
            <a:ext cx="561216" cy="564795"/>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914460"/>
              <a:endParaRPr lang="en-US" sz="1765">
                <a:solidFill>
                  <a:srgbClr val="061922"/>
                </a:solidFill>
                <a:latin typeface="Segoe UI"/>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425693" y="3242385"/>
            <a:ext cx="862461"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425693" y="3391806"/>
            <a:ext cx="862461"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100988" y="3641278"/>
            <a:ext cx="673647" cy="392426"/>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93" name="TextBox 92"/>
          <p:cNvSpPr txBox="1"/>
          <p:nvPr/>
        </p:nvSpPr>
        <p:spPr>
          <a:xfrm>
            <a:off x="6944548" y="3541226"/>
            <a:ext cx="927887" cy="561258"/>
          </a:xfrm>
          <a:prstGeom prst="rect">
            <a:avLst/>
          </a:prstGeom>
          <a:noFill/>
        </p:spPr>
        <p:txBody>
          <a:bodyPr wrap="none" lIns="179300" tIns="143440" rIns="179300" bIns="143440" rtlCol="0">
            <a:spAutoFit/>
          </a:bodyPr>
          <a:lstStyle/>
          <a:p>
            <a:pPr defTabSz="914460">
              <a:lnSpc>
                <a:spcPct val="90000"/>
              </a:lnSpc>
              <a:spcAft>
                <a:spcPts val="588"/>
              </a:spcAft>
            </a:pPr>
            <a:r>
              <a:rPr lang="en-US" sz="1961" dirty="0">
                <a:gradFill>
                  <a:gsLst>
                    <a:gs pos="2917">
                      <a:srgbClr val="505050"/>
                    </a:gs>
                    <a:gs pos="30000">
                      <a:srgbClr val="505050"/>
                    </a:gs>
                  </a:gsLst>
                  <a:lin ang="5400000" scaled="0"/>
                </a:gradFill>
                <a:latin typeface="Segoe UI"/>
              </a:rPr>
              <a:t>mem</a:t>
            </a:r>
          </a:p>
        </p:txBody>
      </p:sp>
      <p:cxnSp>
        <p:nvCxnSpPr>
          <p:cNvPr id="96" name="Straight Arrow Connector 95"/>
          <p:cNvCxnSpPr>
            <a:stCxn id="4" idx="3"/>
            <a:endCxn id="66" idx="1"/>
          </p:cNvCxnSpPr>
          <p:nvPr/>
        </p:nvCxnSpPr>
        <p:spPr>
          <a:xfrm>
            <a:off x="2614180" y="3644743"/>
            <a:ext cx="69476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193693" y="3414335"/>
            <a:ext cx="585896" cy="445508"/>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14460"/>
              <a:endParaRPr lang="en-US" sz="1176" dirty="0">
                <a:solidFill>
                  <a:srgbClr val="061922"/>
                </a:solidFill>
                <a:latin typeface="Segoe UI"/>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a:solidFill>
                    <a:srgbClr val="061922"/>
                  </a:solidFill>
                  <a:latin typeface="Segoe UI"/>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dirty="0">
                  <a:solidFill>
                    <a:srgbClr val="061922"/>
                  </a:solidFill>
                  <a:latin typeface="Segoe UI"/>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45287" y="3409002"/>
            <a:ext cx="585896" cy="445508"/>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14460"/>
              <a:endParaRPr lang="en-US" sz="1176" dirty="0">
                <a:solidFill>
                  <a:srgbClr val="061922"/>
                </a:solidFill>
                <a:latin typeface="Segoe UI"/>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pPr defTabSz="914460"/>
              <a:endParaRPr lang="en-US" sz="1765">
                <a:solidFill>
                  <a:srgbClr val="061922"/>
                </a:solidFill>
                <a:latin typeface="Segoe UI"/>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a:solidFill>
                    <a:srgbClr val="061922"/>
                  </a:solidFill>
                  <a:latin typeface="Segoe UI"/>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defTabSz="914460">
                  <a:lnSpc>
                    <a:spcPct val="90000"/>
                  </a:lnSpc>
                  <a:spcBef>
                    <a:spcPct val="25000"/>
                  </a:spcBef>
                  <a:buClr>
                    <a:srgbClr val="FFFFFF"/>
                  </a:buClr>
                  <a:buSzPct val="100000"/>
                  <a:buFont typeface="Wingdings" pitchFamily="2" charset="2"/>
                  <a:buChar char="•"/>
                </a:pPr>
                <a:endParaRPr lang="en-US" sz="1765" dirty="0">
                  <a:solidFill>
                    <a:srgbClr val="061922"/>
                  </a:solidFill>
                  <a:latin typeface="Segoe UI"/>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37631" y="2157657"/>
            <a:ext cx="508634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cores (</a:t>
            </a:r>
            <a:r>
              <a:rPr lang="en-US" sz="2353" i="1" dirty="0">
                <a:gradFill>
                  <a:gsLst>
                    <a:gs pos="2917">
                      <a:srgbClr val="505050"/>
                    </a:gs>
                    <a:gs pos="30000">
                      <a:srgbClr val="505050"/>
                    </a:gs>
                  </a:gsLst>
                  <a:lin ang="5400000" scaled="0"/>
                </a:gradFill>
                <a:latin typeface="Segoe UI"/>
              </a:rPr>
              <a:t>elements</a:t>
            </a:r>
            <a:r>
              <a:rPr lang="en-US" sz="2353" dirty="0">
                <a:gradFill>
                  <a:gsLst>
                    <a:gs pos="2917">
                      <a:srgbClr val="505050"/>
                    </a:gs>
                    <a:gs pos="30000">
                      <a:srgbClr val="505050"/>
                    </a:gs>
                  </a:gsLst>
                  <a:lin ang="5400000" scaled="0"/>
                </a:gradFill>
                <a:latin typeface="Segoe UI"/>
              </a:rPr>
              <a:t>) running in parallel</a:t>
            </a:r>
          </a:p>
        </p:txBody>
      </p:sp>
      <p:cxnSp>
        <p:nvCxnSpPr>
          <p:cNvPr id="110" name="Straight Arrow Connector 109"/>
          <p:cNvCxnSpPr>
            <a:endCxn id="43" idx="2"/>
          </p:cNvCxnSpPr>
          <p:nvPr/>
        </p:nvCxnSpPr>
        <p:spPr>
          <a:xfrm flipH="1" flipV="1">
            <a:off x="2738235" y="3854510"/>
            <a:ext cx="1411338" cy="85567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232838" y="3859843"/>
            <a:ext cx="253803" cy="84087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686286" y="4583926"/>
            <a:ext cx="6563169"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communicate via </a:t>
            </a:r>
            <a:r>
              <a:rPr lang="en-US" sz="2353" i="1" dirty="0">
                <a:gradFill>
                  <a:gsLst>
                    <a:gs pos="2917">
                      <a:srgbClr val="505050"/>
                    </a:gs>
                    <a:gs pos="30000">
                      <a:srgbClr val="505050"/>
                    </a:gs>
                  </a:gsLst>
                  <a:lin ang="5400000" scaled="0"/>
                </a:gradFill>
                <a:latin typeface="Segoe UI"/>
              </a:rPr>
              <a:t>channels</a:t>
            </a:r>
            <a:r>
              <a:rPr lang="en-US" sz="2353" dirty="0">
                <a:gradFill>
                  <a:gsLst>
                    <a:gs pos="2917">
                      <a:srgbClr val="505050"/>
                    </a:gs>
                    <a:gs pos="30000">
                      <a:srgbClr val="505050"/>
                    </a:gs>
                  </a:gsLst>
                  <a:lin ang="5400000" scaled="0"/>
                </a:gradFill>
                <a:latin typeface="Segoe UI"/>
              </a:rPr>
              <a:t>, not shared memory</a:t>
            </a:r>
          </a:p>
        </p:txBody>
      </p:sp>
      <p:cxnSp>
        <p:nvCxnSpPr>
          <p:cNvPr id="120" name="Straight Arrow Connector 119"/>
          <p:cNvCxnSpPr/>
          <p:nvPr/>
        </p:nvCxnSpPr>
        <p:spPr>
          <a:xfrm flipH="1">
            <a:off x="2542004" y="2681094"/>
            <a:ext cx="1851632" cy="4431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393636" y="2665670"/>
            <a:ext cx="0" cy="45772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393636" y="2681094"/>
            <a:ext cx="1748150" cy="43913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18</a:t>
            </a:fld>
            <a:endParaRPr lang="en-US" sz="1765">
              <a:solidFill>
                <a:srgbClr val="505050"/>
              </a:solidFill>
              <a:latin typeface="Segoe UI"/>
            </a:endParaRPr>
          </a:p>
        </p:txBody>
      </p:sp>
    </p:spTree>
    <p:custDataLst>
      <p:tags r:id="rId1"/>
    </p:custDataLst>
    <p:extLst>
      <p:ext uri="{BB962C8B-B14F-4D97-AF65-F5344CB8AC3E}">
        <p14:creationId xmlns:p14="http://schemas.microsoft.com/office/powerpoint/2010/main" val="3737817896"/>
      </p:ext>
    </p:extLst>
  </p:cSld>
  <p:clrMapOvr>
    <a:masterClrMapping/>
  </p:clrMapOvr>
  <p:transition advTm="339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single-threaded core</a:t>
            </a:r>
          </a:p>
        </p:txBody>
      </p:sp>
      <p:sp>
        <p:nvSpPr>
          <p:cNvPr id="4" name="Rounded Rectangle 3"/>
          <p:cNvSpPr/>
          <p:nvPr/>
        </p:nvSpPr>
        <p:spPr bwMode="auto">
          <a:xfrm>
            <a:off x="2767659" y="1524368"/>
            <a:ext cx="3325786" cy="331674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cxnSp>
        <p:nvCxnSpPr>
          <p:cNvPr id="8" name="Straight Arrow Connector 7"/>
          <p:cNvCxnSpPr/>
          <p:nvPr/>
        </p:nvCxnSpPr>
        <p:spPr>
          <a:xfrm>
            <a:off x="1798876" y="2780520"/>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98876" y="3268752"/>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587" y="2699914"/>
            <a:ext cx="230777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gradFill>
                  <a:gsLst>
                    <a:gs pos="2917">
                      <a:srgbClr val="505050"/>
                    </a:gs>
                    <a:gs pos="30000">
                      <a:srgbClr val="505050"/>
                    </a:gs>
                  </a:gsLst>
                  <a:lin ang="5400000" scaled="0"/>
                </a:gradFill>
                <a:latin typeface="Segoe UI"/>
              </a:rPr>
              <a:t>input channels</a:t>
            </a:r>
            <a:endParaRPr lang="en-US" sz="2353" dirty="0">
              <a:gradFill>
                <a:gsLst>
                  <a:gs pos="2917">
                    <a:srgbClr val="505050"/>
                  </a:gs>
                  <a:gs pos="30000">
                    <a:srgbClr val="505050"/>
                  </a:gs>
                </a:gsLst>
                <a:lin ang="5400000" scaled="0"/>
              </a:gradFill>
              <a:latin typeface="Segoe UI"/>
            </a:endParaRPr>
          </a:p>
        </p:txBody>
      </p:sp>
      <p:sp>
        <p:nvSpPr>
          <p:cNvPr id="11" name="Rectangle 10"/>
          <p:cNvSpPr/>
          <p:nvPr/>
        </p:nvSpPr>
        <p:spPr bwMode="auto">
          <a:xfrm>
            <a:off x="3134664" y="2551840"/>
            <a:ext cx="2678625" cy="96587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2" name="TextBox 11"/>
          <p:cNvSpPr txBox="1"/>
          <p:nvPr/>
        </p:nvSpPr>
        <p:spPr>
          <a:xfrm>
            <a:off x="3370117" y="2484956"/>
            <a:ext cx="2396980"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Process handler</a:t>
            </a:r>
          </a:p>
        </p:txBody>
      </p:sp>
      <p:cxnSp>
        <p:nvCxnSpPr>
          <p:cNvPr id="14" name="Elbow Connector 13"/>
          <p:cNvCxnSpPr>
            <a:endCxn id="19" idx="2"/>
          </p:cNvCxnSpPr>
          <p:nvPr/>
        </p:nvCxnSpPr>
        <p:spPr>
          <a:xfrm rot="10800000">
            <a:off x="4472612" y="4549846"/>
            <a:ext cx="2157733" cy="1062773"/>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11972" y="5103419"/>
            <a:ext cx="357915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sz="2353" dirty="0">
                <a:gradFill>
                  <a:gsLst>
                    <a:gs pos="2917">
                      <a:srgbClr val="505050"/>
                    </a:gs>
                    <a:gs pos="30000">
                      <a:srgbClr val="505050"/>
                    </a:gs>
                  </a:gsLst>
                  <a:lin ang="5400000" scaled="0"/>
                </a:gradFill>
                <a:latin typeface="Segoe UI"/>
              </a:rPr>
              <a:t>signal/c</a:t>
            </a:r>
            <a:r>
              <a:rPr lang="en-US" altLang="zh-CN" sz="2353" dirty="0">
                <a:gradFill>
                  <a:gsLst>
                    <a:gs pos="2917">
                      <a:srgbClr val="505050"/>
                    </a:gs>
                    <a:gs pos="30000">
                      <a:srgbClr val="505050"/>
                    </a:gs>
                  </a:gsLst>
                  <a:lin ang="5400000" scaled="0"/>
                </a:gradFill>
                <a:latin typeface="Segoe UI"/>
              </a:rPr>
              <a:t>on</a:t>
            </a:r>
            <a:r>
              <a:rPr lang="en-US" sz="2353" dirty="0">
                <a:gradFill>
                  <a:gsLst>
                    <a:gs pos="2917">
                      <a:srgbClr val="505050"/>
                    </a:gs>
                    <a:gs pos="30000">
                      <a:srgbClr val="505050"/>
                    </a:gs>
                  </a:gsLst>
                  <a:lin ang="5400000" scaled="0"/>
                </a:gradFill>
                <a:latin typeface="Segoe UI"/>
              </a:rPr>
              <a:t>trol from host</a:t>
            </a:r>
          </a:p>
        </p:txBody>
      </p:sp>
      <p:cxnSp>
        <p:nvCxnSpPr>
          <p:cNvPr id="16" name="Straight Arrow Connector 15"/>
          <p:cNvCxnSpPr/>
          <p:nvPr/>
        </p:nvCxnSpPr>
        <p:spPr>
          <a:xfrm>
            <a:off x="5810558" y="2732984"/>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10558" y="3225595"/>
            <a:ext cx="133578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30344" y="2677952"/>
            <a:ext cx="2513657"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gradFill>
                  <a:gsLst>
                    <a:gs pos="2917">
                      <a:srgbClr val="505050"/>
                    </a:gs>
                    <a:gs pos="30000">
                      <a:srgbClr val="505050"/>
                    </a:gs>
                  </a:gsLst>
                  <a:lin ang="5400000" scaled="0"/>
                </a:gradFill>
                <a:latin typeface="Segoe UI"/>
              </a:rPr>
              <a:t>output channels</a:t>
            </a:r>
            <a:endParaRPr lang="en-US" sz="2353" dirty="0">
              <a:gradFill>
                <a:gsLst>
                  <a:gs pos="2917">
                    <a:srgbClr val="505050"/>
                  </a:gs>
                  <a:gs pos="30000">
                    <a:srgbClr val="505050"/>
                  </a:gs>
                </a:gsLst>
                <a:lin ang="5400000" scaled="0"/>
              </a:gradFill>
              <a:latin typeface="Segoe UI"/>
            </a:endParaRPr>
          </a:p>
        </p:txBody>
      </p:sp>
      <p:sp>
        <p:nvSpPr>
          <p:cNvPr id="7" name="Rounded Rectangle 6"/>
          <p:cNvSpPr/>
          <p:nvPr/>
        </p:nvSpPr>
        <p:spPr bwMode="auto">
          <a:xfrm>
            <a:off x="3097309" y="1656165"/>
            <a:ext cx="2678625" cy="768135"/>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zh-CN" altLang="en-US" sz="1471" dirty="0">
              <a:gradFill>
                <a:gsLst>
                  <a:gs pos="5833">
                    <a:srgbClr val="505050">
                      <a:lumMod val="50000"/>
                    </a:srgbClr>
                  </a:gs>
                  <a:gs pos="100000">
                    <a:srgbClr val="505050">
                      <a:lumMod val="50000"/>
                    </a:srgbClr>
                  </a:gs>
                </a:gsLst>
                <a:lin ang="5400000" scaled="0"/>
              </a:gradFill>
              <a:latin typeface="Segoe UI"/>
            </a:endParaRPr>
          </a:p>
        </p:txBody>
      </p:sp>
      <p:sp>
        <p:nvSpPr>
          <p:cNvPr id="5" name="TextBox 4"/>
          <p:cNvSpPr txBox="1"/>
          <p:nvPr/>
        </p:nvSpPr>
        <p:spPr>
          <a:xfrm>
            <a:off x="3880284" y="1589367"/>
            <a:ext cx="1175244" cy="615574"/>
          </a:xfrm>
          <a:prstGeom prst="rect">
            <a:avLst/>
          </a:prstGeom>
          <a:noFill/>
        </p:spPr>
        <p:txBody>
          <a:bodyPr wrap="squar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states</a:t>
            </a:r>
          </a:p>
        </p:txBody>
      </p:sp>
      <p:sp>
        <p:nvSpPr>
          <p:cNvPr id="19" name="Rectangle 18"/>
          <p:cNvSpPr/>
          <p:nvPr/>
        </p:nvSpPr>
        <p:spPr bwMode="auto">
          <a:xfrm>
            <a:off x="3134663" y="3672087"/>
            <a:ext cx="2675895" cy="87775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20" name="TextBox 19"/>
          <p:cNvSpPr txBox="1"/>
          <p:nvPr/>
        </p:nvSpPr>
        <p:spPr>
          <a:xfrm>
            <a:off x="3354002" y="3610744"/>
            <a:ext cx="2497023" cy="615574"/>
          </a:xfrm>
          <a:prstGeom prst="rect">
            <a:avLst/>
          </a:prstGeom>
          <a:noFill/>
        </p:spPr>
        <p:txBody>
          <a:bodyPr wrap="square" lIns="179300" tIns="143440" rIns="179300" bIns="143440" rtlCol="0">
            <a:spAutoFit/>
          </a:bodyPr>
          <a:lstStyle/>
          <a:p>
            <a:pPr defTabSz="914460">
              <a:lnSpc>
                <a:spcPct val="90000"/>
              </a:lnSpc>
              <a:spcAft>
                <a:spcPts val="588"/>
              </a:spcAft>
            </a:pPr>
            <a:r>
              <a:rPr lang="en-US" sz="2353" i="1" dirty="0">
                <a:gradFill>
                  <a:gsLst>
                    <a:gs pos="2917">
                      <a:srgbClr val="505050"/>
                    </a:gs>
                    <a:gs pos="30000">
                      <a:srgbClr val="505050"/>
                    </a:gs>
                  </a:gsLst>
                  <a:lin ang="5400000" scaled="0"/>
                </a:gradFill>
                <a:latin typeface="Segoe UI"/>
              </a:rPr>
              <a:t>Signal handler</a:t>
            </a:r>
          </a:p>
        </p:txBody>
      </p:sp>
      <p:sp>
        <p:nvSpPr>
          <p:cNvPr id="22" name="TextBox 21"/>
          <p:cNvSpPr txBox="1"/>
          <p:nvPr/>
        </p:nvSpPr>
        <p:spPr>
          <a:xfrm>
            <a:off x="6438971" y="5479135"/>
            <a:ext cx="1708168"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(interrupt)</a:t>
            </a:r>
            <a:endParaRPr lang="zh-CN" altLang="en-US" sz="2353" dirty="0" err="1">
              <a:solidFill>
                <a:srgbClr val="C00000"/>
              </a:solidFill>
              <a:latin typeface="Segoe UI"/>
            </a:endParaRPr>
          </a:p>
        </p:txBody>
      </p:sp>
      <p:sp>
        <p:nvSpPr>
          <p:cNvPr id="23" name="TextBox 22"/>
          <p:cNvSpPr txBox="1"/>
          <p:nvPr/>
        </p:nvSpPr>
        <p:spPr>
          <a:xfrm>
            <a:off x="7310432" y="3032836"/>
            <a:ext cx="970322"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(I/O)</a:t>
            </a:r>
            <a:endParaRPr lang="zh-CN" altLang="en-US" sz="2353" dirty="0" err="1">
              <a:solidFill>
                <a:srgbClr val="C00000"/>
              </a:solidFill>
              <a:latin typeface="Segoe UI"/>
            </a:endParaRPr>
          </a:p>
        </p:txBody>
      </p:sp>
      <p:sp>
        <p:nvSpPr>
          <p:cNvPr id="24" name="TextBox 23"/>
          <p:cNvSpPr txBox="1"/>
          <p:nvPr/>
        </p:nvSpPr>
        <p:spPr>
          <a:xfrm>
            <a:off x="836314" y="3022896"/>
            <a:ext cx="970322"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(I/O)</a:t>
            </a:r>
            <a:endParaRPr lang="zh-CN" altLang="en-US" sz="2353" dirty="0" err="1">
              <a:solidFill>
                <a:srgbClr val="C00000"/>
              </a:solidFill>
              <a:latin typeface="Segoe UI"/>
            </a:endParaRPr>
          </a:p>
        </p:txBody>
      </p:sp>
      <p:sp>
        <p:nvSpPr>
          <p:cNvPr id="25" name="TextBox 24"/>
          <p:cNvSpPr txBox="1"/>
          <p:nvPr/>
        </p:nvSpPr>
        <p:spPr>
          <a:xfrm>
            <a:off x="3590936" y="1872829"/>
            <a:ext cx="177417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a:t>
            </a:r>
            <a:r>
              <a:rPr lang="en-US" altLang="zh-CN" sz="2353" dirty="0" err="1">
                <a:solidFill>
                  <a:srgbClr val="C00000"/>
                </a:solidFill>
                <a:latin typeface="Segoe UI"/>
              </a:rPr>
              <a:t>reg</a:t>
            </a:r>
            <a:r>
              <a:rPr lang="en-US" altLang="zh-CN" sz="2353" dirty="0">
                <a:solidFill>
                  <a:srgbClr val="C00000"/>
                </a:solidFill>
                <a:latin typeface="Segoe UI"/>
              </a:rPr>
              <a:t>/mem)</a:t>
            </a:r>
            <a:endParaRPr lang="zh-CN" altLang="en-US" sz="2353" dirty="0" err="1">
              <a:solidFill>
                <a:srgbClr val="C00000"/>
              </a:solidFill>
              <a:latin typeface="Segoe UI"/>
            </a:endParaRPr>
          </a:p>
        </p:txBody>
      </p:sp>
      <p:sp>
        <p:nvSpPr>
          <p:cNvPr id="26" name="TextBox 25"/>
          <p:cNvSpPr txBox="1"/>
          <p:nvPr/>
        </p:nvSpPr>
        <p:spPr>
          <a:xfrm>
            <a:off x="3392314" y="2871499"/>
            <a:ext cx="2149795"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(main thread)</a:t>
            </a:r>
            <a:endParaRPr lang="zh-CN" altLang="en-US" sz="2353" dirty="0" err="1">
              <a:solidFill>
                <a:srgbClr val="C00000"/>
              </a:solidFill>
              <a:latin typeface="Segoe UI"/>
            </a:endParaRPr>
          </a:p>
        </p:txBody>
      </p:sp>
      <p:sp>
        <p:nvSpPr>
          <p:cNvPr id="29" name="TextBox 28"/>
          <p:cNvSpPr txBox="1"/>
          <p:nvPr/>
        </p:nvSpPr>
        <p:spPr>
          <a:xfrm>
            <a:off x="3947749" y="3981522"/>
            <a:ext cx="965606" cy="615574"/>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2353" dirty="0">
                <a:solidFill>
                  <a:srgbClr val="C00000"/>
                </a:solidFill>
                <a:latin typeface="Segoe UI"/>
              </a:rPr>
              <a:t>(ISR)</a:t>
            </a:r>
            <a:endParaRPr lang="zh-CN" altLang="en-US" sz="2353" dirty="0" err="1">
              <a:solidFill>
                <a:srgbClr val="C00000"/>
              </a:solidFill>
              <a:latin typeface="Segoe UI"/>
            </a:endParaRPr>
          </a:p>
        </p:txBody>
      </p:sp>
      <p:sp>
        <p:nvSpPr>
          <p:cNvPr id="3" name="Slide Number Placeholder 2"/>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19</a:t>
            </a:fld>
            <a:endParaRPr lang="en-US" sz="1765">
              <a:solidFill>
                <a:srgbClr val="505050"/>
              </a:solidFill>
              <a:latin typeface="Segoe UI"/>
            </a:endParaRPr>
          </a:p>
        </p:txBody>
      </p:sp>
    </p:spTree>
    <p:extLst>
      <p:ext uri="{BB962C8B-B14F-4D97-AF65-F5344CB8AC3E}">
        <p14:creationId xmlns:p14="http://schemas.microsoft.com/office/powerpoint/2010/main" val="4133339223"/>
      </p:ext>
    </p:extLst>
  </p:cSld>
  <p:clrMapOvr>
    <a:masterClrMapping/>
  </p:clrMapOvr>
  <p:transition advTm="4378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47EF7D-752F-45AC-92A7-07F342A00B32}"/>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393C3CE0-1FCB-4C6A-B71C-356921D4AC5A}"/>
              </a:ext>
            </a:extLst>
          </p:cNvPr>
          <p:cNvSpPr>
            <a:spLocks noGrp="1"/>
          </p:cNvSpPr>
          <p:nvPr>
            <p:ph idx="1"/>
          </p:nvPr>
        </p:nvSpPr>
        <p:spPr/>
        <p:txBody>
          <a:bodyPr>
            <a:normAutofit/>
          </a:bodyPr>
          <a:lstStyle/>
          <a:p>
            <a:r>
              <a:rPr lang="en-US" altLang="zh-CN" dirty="0"/>
              <a:t>Why </a:t>
            </a:r>
            <a:r>
              <a:rPr lang="en-US" altLang="zh-CN" dirty="0" err="1"/>
              <a:t>SmartNICs</a:t>
            </a:r>
            <a:endParaRPr lang="en-US" altLang="zh-CN" dirty="0"/>
          </a:p>
          <a:p>
            <a:r>
              <a:rPr lang="en-US" altLang="zh-CN" dirty="0" err="1"/>
              <a:t>SmartNIC</a:t>
            </a:r>
            <a:r>
              <a:rPr lang="en-US" altLang="zh-CN" dirty="0"/>
              <a:t> applications</a:t>
            </a:r>
          </a:p>
          <a:p>
            <a:pPr lvl="1"/>
            <a:r>
              <a:rPr lang="en-US" altLang="zh-CN" dirty="0" err="1"/>
              <a:t>ClickNP</a:t>
            </a:r>
            <a:r>
              <a:rPr lang="en-US" altLang="zh-CN" dirty="0"/>
              <a:t>: highly flexible and high performance </a:t>
            </a:r>
            <a:r>
              <a:rPr lang="en-US" altLang="zh-CN" b="1" dirty="0"/>
              <a:t>network processing </a:t>
            </a:r>
            <a:r>
              <a:rPr lang="en-US" altLang="zh-CN" dirty="0"/>
              <a:t>with FPGA</a:t>
            </a:r>
          </a:p>
          <a:p>
            <a:pPr lvl="1"/>
            <a:r>
              <a:rPr lang="en-US" altLang="zh-CN" dirty="0"/>
              <a:t>KV-Direct: a high-performance in-memory </a:t>
            </a:r>
            <a:r>
              <a:rPr lang="en-US" altLang="zh-CN" b="1" dirty="0"/>
              <a:t>key-value store </a:t>
            </a:r>
            <a:r>
              <a:rPr lang="en-US" altLang="zh-CN" dirty="0"/>
              <a:t>with FPGA</a:t>
            </a:r>
          </a:p>
          <a:p>
            <a:pPr lvl="1"/>
            <a:r>
              <a:rPr lang="en-US" altLang="zh-CN" dirty="0" err="1"/>
              <a:t>SocksDirect</a:t>
            </a:r>
            <a:r>
              <a:rPr lang="en-US" altLang="zh-CN" dirty="0"/>
              <a:t>: high performance socket communication</a:t>
            </a:r>
          </a:p>
          <a:p>
            <a:pPr lvl="1"/>
            <a:r>
              <a:rPr lang="en-US" altLang="zh-CN" dirty="0"/>
              <a:t>DUA: making data center resources available to FPGA</a:t>
            </a:r>
          </a:p>
          <a:p>
            <a:r>
              <a:rPr lang="en-US" altLang="zh-CN" dirty="0"/>
              <a:t>The future of </a:t>
            </a:r>
            <a:r>
              <a:rPr lang="en-US" altLang="zh-CN" dirty="0" err="1"/>
              <a:t>SmartNIC</a:t>
            </a:r>
            <a:r>
              <a:rPr lang="en-US" altLang="zh-CN" dirty="0"/>
              <a:t> architecture</a:t>
            </a:r>
          </a:p>
        </p:txBody>
      </p:sp>
    </p:spTree>
    <p:extLst>
      <p:ext uri="{BB962C8B-B14F-4D97-AF65-F5344CB8AC3E}">
        <p14:creationId xmlns:p14="http://schemas.microsoft.com/office/powerpoint/2010/main" val="101857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20</a:t>
            </a:fld>
            <a:endParaRPr lang="en-US" sz="1765">
              <a:solidFill>
                <a:srgbClr val="505050"/>
              </a:solidFill>
              <a:latin typeface="Segoe UI"/>
            </a:endParaRPr>
          </a:p>
        </p:txBody>
      </p:sp>
      <p:sp>
        <p:nvSpPr>
          <p:cNvPr id="54" name="Rectangle 53"/>
          <p:cNvSpPr/>
          <p:nvPr/>
        </p:nvSpPr>
        <p:spPr>
          <a:xfrm>
            <a:off x="1375595" y="3640336"/>
            <a:ext cx="3158315" cy="148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5" name="Rectangle 54"/>
          <p:cNvSpPr/>
          <p:nvPr/>
        </p:nvSpPr>
        <p:spPr>
          <a:xfrm>
            <a:off x="1669632" y="4034195"/>
            <a:ext cx="2816988" cy="10404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6" name="TextBox 55"/>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505050"/>
                </a:solidFill>
                <a:latin typeface="Segoe UI"/>
              </a:rPr>
              <a:t>Catapult shell</a:t>
            </a:r>
          </a:p>
        </p:txBody>
      </p:sp>
      <p:sp>
        <p:nvSpPr>
          <p:cNvPr id="57" name="TextBox 56"/>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505050"/>
                </a:solidFill>
                <a:latin typeface="Segoe UI"/>
              </a:rPr>
              <a:t>ClickNP</a:t>
            </a:r>
            <a:endParaRPr lang="en-US" sz="1765" dirty="0">
              <a:solidFill>
                <a:srgbClr val="505050"/>
              </a:solidFill>
              <a:latin typeface="Segoe UI"/>
            </a:endParaRPr>
          </a:p>
        </p:txBody>
      </p:sp>
      <p:cxnSp>
        <p:nvCxnSpPr>
          <p:cNvPr id="58" name="Straight Connector 57"/>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60" name="TextBox 59"/>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61" name="Rectangle 60"/>
          <p:cNvSpPr/>
          <p:nvPr/>
        </p:nvSpPr>
        <p:spPr>
          <a:xfrm>
            <a:off x="1401250" y="2920613"/>
            <a:ext cx="2832456" cy="4031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2" name="TextBox 61"/>
          <p:cNvSpPr txBox="1"/>
          <p:nvPr/>
        </p:nvSpPr>
        <p:spPr>
          <a:xfrm>
            <a:off x="1780749" y="2953297"/>
            <a:ext cx="2183553" cy="362103"/>
          </a:xfrm>
          <a:prstGeom prst="rect">
            <a:avLst/>
          </a:prstGeom>
          <a:noFill/>
        </p:spPr>
        <p:txBody>
          <a:bodyPr wrap="none" rtlCol="0">
            <a:spAutoFit/>
          </a:bodyPr>
          <a:lstStyle/>
          <a:p>
            <a:pPr algn="r" defTabSz="914460"/>
            <a:r>
              <a:rPr lang="en-US" sz="1765" dirty="0">
                <a:solidFill>
                  <a:srgbClr val="505050"/>
                </a:solidFill>
                <a:latin typeface="Segoe UI"/>
              </a:rPr>
              <a:t>Catapult </a:t>
            </a:r>
            <a:r>
              <a:rPr lang="en-US" sz="1765" dirty="0" err="1">
                <a:solidFill>
                  <a:srgbClr val="505050"/>
                </a:solidFill>
                <a:latin typeface="Segoe UI"/>
              </a:rPr>
              <a:t>PCIe</a:t>
            </a:r>
            <a:r>
              <a:rPr lang="en-US" sz="1765" dirty="0">
                <a:solidFill>
                  <a:srgbClr val="505050"/>
                </a:solidFill>
                <a:latin typeface="Segoe UI"/>
              </a:rPr>
              <a:t> Driver</a:t>
            </a:r>
          </a:p>
        </p:txBody>
      </p:sp>
      <p:sp>
        <p:nvSpPr>
          <p:cNvPr id="63" name="Rectangle 62"/>
          <p:cNvSpPr/>
          <p:nvPr/>
        </p:nvSpPr>
        <p:spPr>
          <a:xfrm>
            <a:off x="1403968" y="2077092"/>
            <a:ext cx="2829738" cy="7125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4" name="TextBox 63"/>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library</a:t>
            </a:r>
          </a:p>
        </p:txBody>
      </p:sp>
      <p:sp>
        <p:nvSpPr>
          <p:cNvPr id="65" name="Rectangle 64"/>
          <p:cNvSpPr/>
          <p:nvPr/>
        </p:nvSpPr>
        <p:spPr>
          <a:xfrm>
            <a:off x="1401251" y="1225828"/>
            <a:ext cx="2832456" cy="8513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6" name="TextBox 65"/>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host process</a:t>
            </a:r>
          </a:p>
        </p:txBody>
      </p:sp>
      <p:sp>
        <p:nvSpPr>
          <p:cNvPr id="67" name="Rounded Rectangle 66"/>
          <p:cNvSpPr/>
          <p:nvPr/>
        </p:nvSpPr>
        <p:spPr>
          <a:xfrm>
            <a:off x="1497474" y="1559141"/>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8" name="TextBox 67"/>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505050"/>
                </a:solidFill>
                <a:latin typeface="Segoe UI"/>
              </a:rPr>
              <a:t>Mgr</a:t>
            </a:r>
            <a:r>
              <a:rPr lang="en-US" sz="1569" dirty="0">
                <a:solidFill>
                  <a:srgbClr val="505050"/>
                </a:solidFill>
                <a:latin typeface="Segoe UI"/>
              </a:rPr>
              <a:t> </a:t>
            </a:r>
            <a:r>
              <a:rPr lang="en-US" sz="1569" dirty="0" err="1">
                <a:solidFill>
                  <a:srgbClr val="505050"/>
                </a:solidFill>
                <a:latin typeface="Segoe UI"/>
              </a:rPr>
              <a:t>thrd</a:t>
            </a:r>
            <a:endParaRPr lang="en-US" sz="1569" dirty="0">
              <a:solidFill>
                <a:srgbClr val="505050"/>
              </a:solidFill>
              <a:latin typeface="Segoe UI"/>
            </a:endParaRPr>
          </a:p>
        </p:txBody>
      </p:sp>
      <p:sp>
        <p:nvSpPr>
          <p:cNvPr id="69" name="Rounded Rectangle 68"/>
          <p:cNvSpPr/>
          <p:nvPr/>
        </p:nvSpPr>
        <p:spPr>
          <a:xfrm>
            <a:off x="2695747" y="1562533"/>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0" name="TextBox 69"/>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505050"/>
                </a:solidFill>
                <a:latin typeface="Segoe UI"/>
              </a:rPr>
              <a:t>Worker </a:t>
            </a:r>
            <a:r>
              <a:rPr lang="en-US" sz="1373" dirty="0" err="1">
                <a:solidFill>
                  <a:srgbClr val="505050"/>
                </a:solidFill>
                <a:latin typeface="Segoe UI"/>
              </a:rPr>
              <a:t>thrd</a:t>
            </a:r>
            <a:endParaRPr lang="en-US" sz="1373" dirty="0">
              <a:solidFill>
                <a:srgbClr val="505050"/>
              </a:solidFill>
              <a:latin typeface="Segoe UI"/>
            </a:endParaRPr>
          </a:p>
        </p:txBody>
      </p:sp>
      <p:sp>
        <p:nvSpPr>
          <p:cNvPr id="71" name="Up-Down Arrow 70"/>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2" name="Up-Down Arrow 71"/>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3" name="Snip Single Corner Rectangle 72"/>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4" name="Snip Single Corner Rectangle 73"/>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5" name="Snip Single Corner Rectangle 74"/>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6" name="TextBox 75"/>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77" name="Rounded Rectangle 76"/>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8" name="Rounded Rectangle 77"/>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9" name="TextBox 78"/>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80" name="Rectangle 79"/>
          <p:cNvSpPr/>
          <p:nvPr/>
        </p:nvSpPr>
        <p:spPr>
          <a:xfrm>
            <a:off x="5892430" y="3093103"/>
            <a:ext cx="1864463" cy="439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505050"/>
                </a:solidFill>
                <a:latin typeface="Segoe UI"/>
              </a:rPr>
              <a:t>ClickNP</a:t>
            </a:r>
            <a:r>
              <a:rPr lang="en-US" sz="1765" dirty="0">
                <a:solidFill>
                  <a:srgbClr val="505050"/>
                </a:solidFill>
                <a:latin typeface="Segoe UI"/>
              </a:rPr>
              <a:t> compiler</a:t>
            </a:r>
          </a:p>
        </p:txBody>
      </p:sp>
      <p:cxnSp>
        <p:nvCxnSpPr>
          <p:cNvPr id="81" name="Straight Arrow Connector 80"/>
          <p:cNvCxnSpPr>
            <a:endCxn id="77"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6" name="Rectangle 85"/>
          <p:cNvSpPr/>
          <p:nvPr/>
        </p:nvSpPr>
        <p:spPr>
          <a:xfrm>
            <a:off x="3057218" y="2392615"/>
            <a:ext cx="1122612" cy="3518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7" name="TextBox 86"/>
          <p:cNvSpPr txBox="1"/>
          <p:nvPr/>
        </p:nvSpPr>
        <p:spPr>
          <a:xfrm>
            <a:off x="3015102" y="2413902"/>
            <a:ext cx="1209964" cy="271577"/>
          </a:xfrm>
          <a:prstGeom prst="rect">
            <a:avLst/>
          </a:prstGeom>
          <a:noFill/>
          <a:ln>
            <a:noFill/>
          </a:ln>
        </p:spPr>
        <p:txBody>
          <a:bodyPr wrap="square" rtlCol="0">
            <a:spAutoFit/>
          </a:bodyPr>
          <a:lstStyle/>
          <a:p>
            <a:pPr algn="ctr" defTabSz="914460"/>
            <a:r>
              <a:rPr lang="en-US" sz="1176" dirty="0">
                <a:solidFill>
                  <a:srgbClr val="505050"/>
                </a:solidFill>
                <a:latin typeface="Segoe UI"/>
              </a:rPr>
              <a:t> vendor libs</a:t>
            </a:r>
          </a:p>
        </p:txBody>
      </p:sp>
      <p:sp>
        <p:nvSpPr>
          <p:cNvPr id="88" name="Rectangle 87"/>
          <p:cNvSpPr/>
          <p:nvPr/>
        </p:nvSpPr>
        <p:spPr>
          <a:xfrm>
            <a:off x="6917562" y="3962397"/>
            <a:ext cx="1132546" cy="6376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vendor HLS</a:t>
            </a:r>
          </a:p>
        </p:txBody>
      </p:sp>
      <p:cxnSp>
        <p:nvCxnSpPr>
          <p:cNvPr id="89" name="Straight Arrow Connector 88"/>
          <p:cNvCxnSpPr>
            <a:stCxn id="80" idx="2"/>
            <a:endCxn id="88"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1" name="Rectangle 90"/>
          <p:cNvSpPr/>
          <p:nvPr/>
        </p:nvSpPr>
        <p:spPr>
          <a:xfrm>
            <a:off x="1716923" y="2410511"/>
            <a:ext cx="1147407" cy="3304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2" name="TextBox 91"/>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505050"/>
                </a:solidFill>
                <a:latin typeface="Segoe UI"/>
              </a:rPr>
              <a:t>PCIe</a:t>
            </a:r>
            <a:r>
              <a:rPr lang="en-US" sz="1078" dirty="0">
                <a:solidFill>
                  <a:srgbClr val="505050"/>
                </a:solidFill>
                <a:latin typeface="Segoe UI"/>
              </a:rPr>
              <a:t> I/O channel</a:t>
            </a:r>
          </a:p>
        </p:txBody>
      </p:sp>
      <p:sp>
        <p:nvSpPr>
          <p:cNvPr id="93" name="TextBox 92"/>
          <p:cNvSpPr txBox="1"/>
          <p:nvPr/>
        </p:nvSpPr>
        <p:spPr>
          <a:xfrm>
            <a:off x="1780750" y="4701343"/>
            <a:ext cx="1930376" cy="27157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505050"/>
                </a:solidFill>
                <a:latin typeface="Segoe UI"/>
              </a:rPr>
              <a:t> vendor specific runtime</a:t>
            </a:r>
          </a:p>
        </p:txBody>
      </p:sp>
      <p:sp>
        <p:nvSpPr>
          <p:cNvPr id="94" name="Rounded Rectangle 93"/>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5" name="TextBox 94"/>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96" name="Rectangle 95"/>
          <p:cNvSpPr/>
          <p:nvPr/>
        </p:nvSpPr>
        <p:spPr>
          <a:xfrm>
            <a:off x="5507438" y="3962397"/>
            <a:ext cx="1132546" cy="6376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C compiler</a:t>
            </a:r>
          </a:p>
        </p:txBody>
      </p:sp>
      <p:cxnSp>
        <p:nvCxnSpPr>
          <p:cNvPr id="97" name="Straight Arrow Connector 96"/>
          <p:cNvCxnSpPr>
            <a:stCxn id="80" idx="2"/>
            <a:endCxn id="96"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99" name="Rectangle 98"/>
          <p:cNvSpPr/>
          <p:nvPr/>
        </p:nvSpPr>
        <p:spPr bwMode="auto">
          <a:xfrm>
            <a:off x="709486" y="1025556"/>
            <a:ext cx="4476760" cy="4970474"/>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3" name="文本框 2"/>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
        <p:nvSpPr>
          <p:cNvPr id="51" name="文本框 50"/>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Tree>
    <p:extLst>
      <p:ext uri="{BB962C8B-B14F-4D97-AF65-F5344CB8AC3E}">
        <p14:creationId xmlns:p14="http://schemas.microsoft.com/office/powerpoint/2010/main" val="1159299925"/>
      </p:ext>
    </p:extLst>
  </p:cSld>
  <p:clrMapOvr>
    <a:masterClrMapping/>
  </p:clrMapOvr>
  <p:transition advTm="10745">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21</a:t>
            </a:fld>
            <a:endParaRPr lang="en-US" sz="1765">
              <a:solidFill>
                <a:srgbClr val="505050"/>
              </a:solidFill>
              <a:latin typeface="Segoe UI"/>
            </a:endParaRPr>
          </a:p>
        </p:txBody>
      </p:sp>
      <p:sp>
        <p:nvSpPr>
          <p:cNvPr id="54" name="Rectangle 53"/>
          <p:cNvSpPr/>
          <p:nvPr/>
        </p:nvSpPr>
        <p:spPr>
          <a:xfrm>
            <a:off x="1375595" y="3640336"/>
            <a:ext cx="3158315" cy="148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5" name="Rectangle 54"/>
          <p:cNvSpPr/>
          <p:nvPr/>
        </p:nvSpPr>
        <p:spPr>
          <a:xfrm>
            <a:off x="1669632" y="4034195"/>
            <a:ext cx="2816988" cy="10404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6" name="TextBox 55"/>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505050"/>
                </a:solidFill>
                <a:latin typeface="Segoe UI"/>
              </a:rPr>
              <a:t>Catapult shell</a:t>
            </a:r>
          </a:p>
        </p:txBody>
      </p:sp>
      <p:sp>
        <p:nvSpPr>
          <p:cNvPr id="57" name="TextBox 56"/>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505050"/>
                </a:solidFill>
                <a:latin typeface="Segoe UI"/>
              </a:rPr>
              <a:t>ClickNP</a:t>
            </a:r>
            <a:endParaRPr lang="en-US" sz="1765" dirty="0">
              <a:solidFill>
                <a:srgbClr val="505050"/>
              </a:solidFill>
              <a:latin typeface="Segoe UI"/>
            </a:endParaRPr>
          </a:p>
        </p:txBody>
      </p:sp>
      <p:cxnSp>
        <p:nvCxnSpPr>
          <p:cNvPr id="58" name="Straight Connector 57"/>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60" name="TextBox 59"/>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61" name="Rectangle 60"/>
          <p:cNvSpPr/>
          <p:nvPr/>
        </p:nvSpPr>
        <p:spPr>
          <a:xfrm>
            <a:off x="1401250" y="2920613"/>
            <a:ext cx="2832456" cy="4031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2" name="TextBox 61"/>
          <p:cNvSpPr txBox="1"/>
          <p:nvPr/>
        </p:nvSpPr>
        <p:spPr>
          <a:xfrm>
            <a:off x="1780749" y="2953297"/>
            <a:ext cx="2183553" cy="362103"/>
          </a:xfrm>
          <a:prstGeom prst="rect">
            <a:avLst/>
          </a:prstGeom>
          <a:noFill/>
        </p:spPr>
        <p:txBody>
          <a:bodyPr wrap="none" rtlCol="0">
            <a:spAutoFit/>
          </a:bodyPr>
          <a:lstStyle/>
          <a:p>
            <a:pPr algn="r" defTabSz="914460"/>
            <a:r>
              <a:rPr lang="en-US" sz="1765" dirty="0">
                <a:solidFill>
                  <a:srgbClr val="505050"/>
                </a:solidFill>
                <a:latin typeface="Segoe UI"/>
              </a:rPr>
              <a:t>Catapult </a:t>
            </a:r>
            <a:r>
              <a:rPr lang="en-US" sz="1765" dirty="0" err="1">
                <a:solidFill>
                  <a:srgbClr val="505050"/>
                </a:solidFill>
                <a:latin typeface="Segoe UI"/>
              </a:rPr>
              <a:t>PCIe</a:t>
            </a:r>
            <a:r>
              <a:rPr lang="en-US" sz="1765" dirty="0">
                <a:solidFill>
                  <a:srgbClr val="505050"/>
                </a:solidFill>
                <a:latin typeface="Segoe UI"/>
              </a:rPr>
              <a:t> Driver</a:t>
            </a:r>
          </a:p>
        </p:txBody>
      </p:sp>
      <p:sp>
        <p:nvSpPr>
          <p:cNvPr id="63" name="Rectangle 62"/>
          <p:cNvSpPr/>
          <p:nvPr/>
        </p:nvSpPr>
        <p:spPr>
          <a:xfrm>
            <a:off x="1403968" y="2077092"/>
            <a:ext cx="2829738" cy="7125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4" name="TextBox 63"/>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library</a:t>
            </a:r>
          </a:p>
        </p:txBody>
      </p:sp>
      <p:sp>
        <p:nvSpPr>
          <p:cNvPr id="65" name="Rectangle 64"/>
          <p:cNvSpPr/>
          <p:nvPr/>
        </p:nvSpPr>
        <p:spPr>
          <a:xfrm>
            <a:off x="1401251" y="1225828"/>
            <a:ext cx="2832456" cy="8513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6" name="TextBox 65"/>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host process</a:t>
            </a:r>
          </a:p>
        </p:txBody>
      </p:sp>
      <p:sp>
        <p:nvSpPr>
          <p:cNvPr id="67" name="Rounded Rectangle 66"/>
          <p:cNvSpPr/>
          <p:nvPr/>
        </p:nvSpPr>
        <p:spPr>
          <a:xfrm>
            <a:off x="1497474" y="1559141"/>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8" name="TextBox 67"/>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505050"/>
                </a:solidFill>
                <a:latin typeface="Segoe UI"/>
              </a:rPr>
              <a:t>Mgr</a:t>
            </a:r>
            <a:r>
              <a:rPr lang="en-US" sz="1569" dirty="0">
                <a:solidFill>
                  <a:srgbClr val="505050"/>
                </a:solidFill>
                <a:latin typeface="Segoe UI"/>
              </a:rPr>
              <a:t> </a:t>
            </a:r>
            <a:r>
              <a:rPr lang="en-US" sz="1569" dirty="0" err="1">
                <a:solidFill>
                  <a:srgbClr val="505050"/>
                </a:solidFill>
                <a:latin typeface="Segoe UI"/>
              </a:rPr>
              <a:t>thrd</a:t>
            </a:r>
            <a:endParaRPr lang="en-US" sz="1569" dirty="0">
              <a:solidFill>
                <a:srgbClr val="505050"/>
              </a:solidFill>
              <a:latin typeface="Segoe UI"/>
            </a:endParaRPr>
          </a:p>
        </p:txBody>
      </p:sp>
      <p:sp>
        <p:nvSpPr>
          <p:cNvPr id="69" name="Rounded Rectangle 68"/>
          <p:cNvSpPr/>
          <p:nvPr/>
        </p:nvSpPr>
        <p:spPr>
          <a:xfrm>
            <a:off x="2695747" y="1562533"/>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0" name="TextBox 69"/>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505050"/>
                </a:solidFill>
                <a:latin typeface="Segoe UI"/>
              </a:rPr>
              <a:t>Worker </a:t>
            </a:r>
            <a:r>
              <a:rPr lang="en-US" sz="1373" dirty="0" err="1">
                <a:solidFill>
                  <a:srgbClr val="505050"/>
                </a:solidFill>
                <a:latin typeface="Segoe UI"/>
              </a:rPr>
              <a:t>thrd</a:t>
            </a:r>
            <a:endParaRPr lang="en-US" sz="1373" dirty="0">
              <a:solidFill>
                <a:srgbClr val="505050"/>
              </a:solidFill>
              <a:latin typeface="Segoe UI"/>
            </a:endParaRPr>
          </a:p>
        </p:txBody>
      </p:sp>
      <p:sp>
        <p:nvSpPr>
          <p:cNvPr id="71" name="Up-Down Arrow 70"/>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2" name="Up-Down Arrow 71"/>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3" name="Snip Single Corner Rectangle 72"/>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4" name="Snip Single Corner Rectangle 73"/>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5" name="Snip Single Corner Rectangle 74"/>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6" name="TextBox 75"/>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77" name="Rounded Rectangle 76"/>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8" name="Rounded Rectangle 77"/>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9" name="TextBox 78"/>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80" name="Rectangle 79"/>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81" name="Straight Arrow Connector 80"/>
          <p:cNvCxnSpPr>
            <a:endCxn id="77"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6" name="Rectangle 85"/>
          <p:cNvSpPr/>
          <p:nvPr/>
        </p:nvSpPr>
        <p:spPr>
          <a:xfrm>
            <a:off x="3057218" y="2392615"/>
            <a:ext cx="1122612" cy="3518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7" name="TextBox 86"/>
          <p:cNvSpPr txBox="1"/>
          <p:nvPr/>
        </p:nvSpPr>
        <p:spPr>
          <a:xfrm>
            <a:off x="3015102" y="2413902"/>
            <a:ext cx="1209964" cy="271577"/>
          </a:xfrm>
          <a:prstGeom prst="rect">
            <a:avLst/>
          </a:prstGeom>
          <a:noFill/>
          <a:ln>
            <a:noFill/>
          </a:ln>
        </p:spPr>
        <p:txBody>
          <a:bodyPr wrap="square" rtlCol="0">
            <a:spAutoFit/>
          </a:bodyPr>
          <a:lstStyle/>
          <a:p>
            <a:pPr algn="ctr" defTabSz="914460"/>
            <a:r>
              <a:rPr lang="en-US" sz="1176" dirty="0">
                <a:solidFill>
                  <a:srgbClr val="505050"/>
                </a:solidFill>
                <a:latin typeface="Segoe UI"/>
              </a:rPr>
              <a:t> vendor libs</a:t>
            </a:r>
          </a:p>
        </p:txBody>
      </p:sp>
      <p:sp>
        <p:nvSpPr>
          <p:cNvPr id="88" name="Rectangle 87"/>
          <p:cNvSpPr/>
          <p:nvPr/>
        </p:nvSpPr>
        <p:spPr>
          <a:xfrm>
            <a:off x="6917562" y="3962397"/>
            <a:ext cx="1132546" cy="6376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vendor HLS</a:t>
            </a:r>
          </a:p>
        </p:txBody>
      </p:sp>
      <p:cxnSp>
        <p:nvCxnSpPr>
          <p:cNvPr id="89" name="Straight Arrow Connector 88"/>
          <p:cNvCxnSpPr>
            <a:stCxn id="80" idx="2"/>
            <a:endCxn id="88"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1" name="Rectangle 90"/>
          <p:cNvSpPr/>
          <p:nvPr/>
        </p:nvSpPr>
        <p:spPr>
          <a:xfrm>
            <a:off x="1716923" y="2410511"/>
            <a:ext cx="1147407" cy="3304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2" name="TextBox 91"/>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505050"/>
                </a:solidFill>
                <a:latin typeface="Segoe UI"/>
              </a:rPr>
              <a:t>PCIe</a:t>
            </a:r>
            <a:r>
              <a:rPr lang="en-US" sz="1078" dirty="0">
                <a:solidFill>
                  <a:srgbClr val="505050"/>
                </a:solidFill>
                <a:latin typeface="Segoe UI"/>
              </a:rPr>
              <a:t> I/O channel</a:t>
            </a:r>
          </a:p>
        </p:txBody>
      </p:sp>
      <p:sp>
        <p:nvSpPr>
          <p:cNvPr id="93" name="TextBox 92"/>
          <p:cNvSpPr txBox="1"/>
          <p:nvPr/>
        </p:nvSpPr>
        <p:spPr>
          <a:xfrm>
            <a:off x="1780750" y="4701343"/>
            <a:ext cx="1930376" cy="27157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505050"/>
                </a:solidFill>
                <a:latin typeface="Segoe UI"/>
              </a:rPr>
              <a:t> vendor specific runtime</a:t>
            </a:r>
          </a:p>
        </p:txBody>
      </p:sp>
      <p:sp>
        <p:nvSpPr>
          <p:cNvPr id="94" name="Rounded Rectangle 93"/>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5" name="TextBox 94"/>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96" name="Rectangle 95"/>
          <p:cNvSpPr/>
          <p:nvPr/>
        </p:nvSpPr>
        <p:spPr>
          <a:xfrm>
            <a:off x="5507438" y="3962397"/>
            <a:ext cx="1132546" cy="6376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C compiler</a:t>
            </a:r>
          </a:p>
        </p:txBody>
      </p:sp>
      <p:cxnSp>
        <p:nvCxnSpPr>
          <p:cNvPr id="97" name="Straight Arrow Connector 96"/>
          <p:cNvCxnSpPr>
            <a:stCxn id="80" idx="2"/>
            <a:endCxn id="96"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99" name="Rectangle 98"/>
          <p:cNvSpPr/>
          <p:nvPr/>
        </p:nvSpPr>
        <p:spPr bwMode="auto">
          <a:xfrm>
            <a:off x="709486" y="1025556"/>
            <a:ext cx="4476760" cy="4970474"/>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51" name="文本框 50"/>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2" name="文本框 51"/>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695360252"/>
      </p:ext>
    </p:extLst>
  </p:cSld>
  <p:clrMapOvr>
    <a:masterClrMapping/>
  </p:clrMapOvr>
  <p:transition advTm="10745">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22</a:t>
            </a:fld>
            <a:endParaRPr lang="en-US" sz="1765">
              <a:solidFill>
                <a:srgbClr val="505050"/>
              </a:solidFill>
              <a:latin typeface="Segoe UI"/>
            </a:endParaRPr>
          </a:p>
        </p:txBody>
      </p:sp>
      <p:sp>
        <p:nvSpPr>
          <p:cNvPr id="54" name="Rectangle 53"/>
          <p:cNvSpPr/>
          <p:nvPr/>
        </p:nvSpPr>
        <p:spPr>
          <a:xfrm>
            <a:off x="1375595" y="3640336"/>
            <a:ext cx="3158315" cy="148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5" name="Rectangle 54"/>
          <p:cNvSpPr/>
          <p:nvPr/>
        </p:nvSpPr>
        <p:spPr>
          <a:xfrm>
            <a:off x="1669632" y="4034195"/>
            <a:ext cx="2816988" cy="10404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6" name="TextBox 55"/>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505050"/>
                </a:solidFill>
                <a:latin typeface="Segoe UI"/>
              </a:rPr>
              <a:t>Catapult shell</a:t>
            </a:r>
          </a:p>
        </p:txBody>
      </p:sp>
      <p:sp>
        <p:nvSpPr>
          <p:cNvPr id="57" name="TextBox 56"/>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505050"/>
                </a:solidFill>
                <a:latin typeface="Segoe UI"/>
              </a:rPr>
              <a:t>ClickNP</a:t>
            </a:r>
            <a:endParaRPr lang="en-US" sz="1765" dirty="0">
              <a:solidFill>
                <a:srgbClr val="505050"/>
              </a:solidFill>
              <a:latin typeface="Segoe UI"/>
            </a:endParaRPr>
          </a:p>
        </p:txBody>
      </p:sp>
      <p:cxnSp>
        <p:nvCxnSpPr>
          <p:cNvPr id="58" name="Straight Connector 57"/>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60" name="TextBox 59"/>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61" name="Rectangle 60"/>
          <p:cNvSpPr/>
          <p:nvPr/>
        </p:nvSpPr>
        <p:spPr>
          <a:xfrm>
            <a:off x="1401250" y="2920613"/>
            <a:ext cx="2832456" cy="4031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2" name="TextBox 61"/>
          <p:cNvSpPr txBox="1"/>
          <p:nvPr/>
        </p:nvSpPr>
        <p:spPr>
          <a:xfrm>
            <a:off x="1780749" y="2953297"/>
            <a:ext cx="2183553" cy="362103"/>
          </a:xfrm>
          <a:prstGeom prst="rect">
            <a:avLst/>
          </a:prstGeom>
          <a:noFill/>
        </p:spPr>
        <p:txBody>
          <a:bodyPr wrap="none" rtlCol="0">
            <a:spAutoFit/>
          </a:bodyPr>
          <a:lstStyle/>
          <a:p>
            <a:pPr algn="r" defTabSz="914460"/>
            <a:r>
              <a:rPr lang="en-US" sz="1765" dirty="0">
                <a:solidFill>
                  <a:srgbClr val="505050"/>
                </a:solidFill>
                <a:latin typeface="Segoe UI"/>
              </a:rPr>
              <a:t>Catapult </a:t>
            </a:r>
            <a:r>
              <a:rPr lang="en-US" sz="1765" dirty="0" err="1">
                <a:solidFill>
                  <a:srgbClr val="505050"/>
                </a:solidFill>
                <a:latin typeface="Segoe UI"/>
              </a:rPr>
              <a:t>PCIe</a:t>
            </a:r>
            <a:r>
              <a:rPr lang="en-US" sz="1765" dirty="0">
                <a:solidFill>
                  <a:srgbClr val="505050"/>
                </a:solidFill>
                <a:latin typeface="Segoe UI"/>
              </a:rPr>
              <a:t> Driver</a:t>
            </a:r>
          </a:p>
        </p:txBody>
      </p:sp>
      <p:sp>
        <p:nvSpPr>
          <p:cNvPr id="63" name="Rectangle 62"/>
          <p:cNvSpPr/>
          <p:nvPr/>
        </p:nvSpPr>
        <p:spPr>
          <a:xfrm>
            <a:off x="1403968" y="2077092"/>
            <a:ext cx="2829738" cy="7125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4" name="TextBox 63"/>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library</a:t>
            </a:r>
          </a:p>
        </p:txBody>
      </p:sp>
      <p:sp>
        <p:nvSpPr>
          <p:cNvPr id="65" name="Rectangle 64"/>
          <p:cNvSpPr/>
          <p:nvPr/>
        </p:nvSpPr>
        <p:spPr>
          <a:xfrm>
            <a:off x="1401251" y="1225828"/>
            <a:ext cx="2832456" cy="8513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6" name="TextBox 65"/>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host process</a:t>
            </a:r>
          </a:p>
        </p:txBody>
      </p:sp>
      <p:sp>
        <p:nvSpPr>
          <p:cNvPr id="67" name="Rounded Rectangle 66"/>
          <p:cNvSpPr/>
          <p:nvPr/>
        </p:nvSpPr>
        <p:spPr>
          <a:xfrm>
            <a:off x="1497474" y="1559141"/>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8" name="TextBox 67"/>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505050"/>
                </a:solidFill>
                <a:latin typeface="Segoe UI"/>
              </a:rPr>
              <a:t>Mgr</a:t>
            </a:r>
            <a:r>
              <a:rPr lang="en-US" sz="1569" dirty="0">
                <a:solidFill>
                  <a:srgbClr val="505050"/>
                </a:solidFill>
                <a:latin typeface="Segoe UI"/>
              </a:rPr>
              <a:t> </a:t>
            </a:r>
            <a:r>
              <a:rPr lang="en-US" sz="1569" dirty="0" err="1">
                <a:solidFill>
                  <a:srgbClr val="505050"/>
                </a:solidFill>
                <a:latin typeface="Segoe UI"/>
              </a:rPr>
              <a:t>thrd</a:t>
            </a:r>
            <a:endParaRPr lang="en-US" sz="1569" dirty="0">
              <a:solidFill>
                <a:srgbClr val="505050"/>
              </a:solidFill>
              <a:latin typeface="Segoe UI"/>
            </a:endParaRPr>
          </a:p>
        </p:txBody>
      </p:sp>
      <p:sp>
        <p:nvSpPr>
          <p:cNvPr id="69" name="Rounded Rectangle 68"/>
          <p:cNvSpPr/>
          <p:nvPr/>
        </p:nvSpPr>
        <p:spPr>
          <a:xfrm>
            <a:off x="2695747" y="1562533"/>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0" name="TextBox 69"/>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505050"/>
                </a:solidFill>
                <a:latin typeface="Segoe UI"/>
              </a:rPr>
              <a:t>Worker </a:t>
            </a:r>
            <a:r>
              <a:rPr lang="en-US" sz="1373" dirty="0" err="1">
                <a:solidFill>
                  <a:srgbClr val="505050"/>
                </a:solidFill>
                <a:latin typeface="Segoe UI"/>
              </a:rPr>
              <a:t>thrd</a:t>
            </a:r>
            <a:endParaRPr lang="en-US" sz="1373" dirty="0">
              <a:solidFill>
                <a:srgbClr val="505050"/>
              </a:solidFill>
              <a:latin typeface="Segoe UI"/>
            </a:endParaRPr>
          </a:p>
        </p:txBody>
      </p:sp>
      <p:sp>
        <p:nvSpPr>
          <p:cNvPr id="71" name="Up-Down Arrow 70"/>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2" name="Up-Down Arrow 71"/>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3" name="Snip Single Corner Rectangle 72"/>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4" name="Snip Single Corner Rectangle 73"/>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5" name="Snip Single Corner Rectangle 74"/>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6" name="TextBox 75"/>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77" name="Rounded Rectangle 76"/>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8" name="Rounded Rectangle 77"/>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9" name="TextBox 78"/>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80" name="Rectangle 79"/>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81" name="Straight Arrow Connector 80"/>
          <p:cNvCxnSpPr>
            <a:endCxn id="77"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6" name="Rectangle 85"/>
          <p:cNvSpPr/>
          <p:nvPr/>
        </p:nvSpPr>
        <p:spPr>
          <a:xfrm>
            <a:off x="3057218" y="2392615"/>
            <a:ext cx="1122612" cy="3518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7" name="TextBox 86"/>
          <p:cNvSpPr txBox="1"/>
          <p:nvPr/>
        </p:nvSpPr>
        <p:spPr>
          <a:xfrm>
            <a:off x="3015102" y="2413902"/>
            <a:ext cx="1209964" cy="271577"/>
          </a:xfrm>
          <a:prstGeom prst="rect">
            <a:avLst/>
          </a:prstGeom>
          <a:noFill/>
          <a:ln>
            <a:noFill/>
          </a:ln>
        </p:spPr>
        <p:txBody>
          <a:bodyPr wrap="square" rtlCol="0">
            <a:spAutoFit/>
          </a:bodyPr>
          <a:lstStyle/>
          <a:p>
            <a:pPr algn="ctr" defTabSz="914460"/>
            <a:r>
              <a:rPr lang="en-US" sz="1176" dirty="0">
                <a:solidFill>
                  <a:srgbClr val="505050"/>
                </a:solidFill>
                <a:latin typeface="Segoe UI"/>
              </a:rPr>
              <a:t> vendor libs</a:t>
            </a:r>
          </a:p>
        </p:txBody>
      </p:sp>
      <p:sp>
        <p:nvSpPr>
          <p:cNvPr id="88" name="Rectangle 87"/>
          <p:cNvSpPr/>
          <p:nvPr/>
        </p:nvSpPr>
        <p:spPr>
          <a:xfrm>
            <a:off x="6917562"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vendor HLS</a:t>
            </a:r>
          </a:p>
        </p:txBody>
      </p:sp>
      <p:cxnSp>
        <p:nvCxnSpPr>
          <p:cNvPr id="89" name="Straight Arrow Connector 88"/>
          <p:cNvCxnSpPr>
            <a:stCxn id="80" idx="2"/>
            <a:endCxn id="88"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1" name="Rectangle 90"/>
          <p:cNvSpPr/>
          <p:nvPr/>
        </p:nvSpPr>
        <p:spPr>
          <a:xfrm>
            <a:off x="1716923" y="2410511"/>
            <a:ext cx="1147407" cy="3304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2" name="TextBox 91"/>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505050"/>
                </a:solidFill>
                <a:latin typeface="Segoe UI"/>
              </a:rPr>
              <a:t>PCIe</a:t>
            </a:r>
            <a:r>
              <a:rPr lang="en-US" sz="1078" dirty="0">
                <a:solidFill>
                  <a:srgbClr val="505050"/>
                </a:solidFill>
                <a:latin typeface="Segoe UI"/>
              </a:rPr>
              <a:t> I/O channel</a:t>
            </a:r>
          </a:p>
        </p:txBody>
      </p:sp>
      <p:sp>
        <p:nvSpPr>
          <p:cNvPr id="93" name="TextBox 92"/>
          <p:cNvSpPr txBox="1"/>
          <p:nvPr/>
        </p:nvSpPr>
        <p:spPr>
          <a:xfrm>
            <a:off x="1780750" y="4701343"/>
            <a:ext cx="1930376" cy="27157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505050"/>
                </a:solidFill>
                <a:latin typeface="Segoe UI"/>
              </a:rPr>
              <a:t> vendor specific runtime</a:t>
            </a:r>
          </a:p>
        </p:txBody>
      </p:sp>
      <p:sp>
        <p:nvSpPr>
          <p:cNvPr id="94" name="Rounded Rectangle 93"/>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5" name="TextBox 94"/>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96" name="Rectangle 95"/>
          <p:cNvSpPr/>
          <p:nvPr/>
        </p:nvSpPr>
        <p:spPr>
          <a:xfrm>
            <a:off x="5507438" y="3962397"/>
            <a:ext cx="1132546" cy="6376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C compiler</a:t>
            </a:r>
          </a:p>
        </p:txBody>
      </p:sp>
      <p:cxnSp>
        <p:nvCxnSpPr>
          <p:cNvPr id="97" name="Straight Arrow Connector 96"/>
          <p:cNvCxnSpPr>
            <a:stCxn id="80" idx="2"/>
            <a:endCxn id="96"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50" name="文本框 49"/>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1" name="文本框 50"/>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2275955698"/>
      </p:ext>
    </p:extLst>
  </p:cSld>
  <p:clrMapOvr>
    <a:masterClrMapping/>
  </p:clrMapOvr>
  <p:transition advTm="10745">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23</a:t>
            </a:fld>
            <a:endParaRPr lang="en-US" sz="1765">
              <a:solidFill>
                <a:srgbClr val="505050"/>
              </a:solidFill>
              <a:latin typeface="Segoe UI"/>
            </a:endParaRPr>
          </a:p>
        </p:txBody>
      </p:sp>
      <p:sp>
        <p:nvSpPr>
          <p:cNvPr id="54" name="Rectangle 53"/>
          <p:cNvSpPr/>
          <p:nvPr/>
        </p:nvSpPr>
        <p:spPr>
          <a:xfrm>
            <a:off x="1375595" y="3640336"/>
            <a:ext cx="3158315" cy="148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5" name="Rectangle 54"/>
          <p:cNvSpPr/>
          <p:nvPr/>
        </p:nvSpPr>
        <p:spPr>
          <a:xfrm>
            <a:off x="1669632" y="4034195"/>
            <a:ext cx="2816988" cy="1040434"/>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6" name="TextBox 55"/>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505050"/>
                </a:solidFill>
                <a:latin typeface="Segoe UI"/>
              </a:rPr>
              <a:t>Catapult shell</a:t>
            </a:r>
          </a:p>
        </p:txBody>
      </p:sp>
      <p:sp>
        <p:nvSpPr>
          <p:cNvPr id="57" name="TextBox 56"/>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FFFFFF"/>
                </a:solidFill>
                <a:latin typeface="Segoe UI"/>
              </a:rPr>
              <a:t>ClickNP</a:t>
            </a:r>
            <a:endParaRPr lang="en-US" sz="1765" dirty="0">
              <a:solidFill>
                <a:srgbClr val="FFFFFF"/>
              </a:solidFill>
              <a:latin typeface="Segoe UI"/>
            </a:endParaRPr>
          </a:p>
        </p:txBody>
      </p:sp>
      <p:cxnSp>
        <p:nvCxnSpPr>
          <p:cNvPr id="58" name="Straight Connector 57"/>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60" name="TextBox 59"/>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61" name="Rectangle 60"/>
          <p:cNvSpPr/>
          <p:nvPr/>
        </p:nvSpPr>
        <p:spPr>
          <a:xfrm>
            <a:off x="1401250" y="2920613"/>
            <a:ext cx="2832456" cy="4031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2" name="TextBox 61"/>
          <p:cNvSpPr txBox="1"/>
          <p:nvPr/>
        </p:nvSpPr>
        <p:spPr>
          <a:xfrm>
            <a:off x="1780749" y="2953297"/>
            <a:ext cx="2183553" cy="362103"/>
          </a:xfrm>
          <a:prstGeom prst="rect">
            <a:avLst/>
          </a:prstGeom>
          <a:noFill/>
        </p:spPr>
        <p:txBody>
          <a:bodyPr wrap="none" rtlCol="0">
            <a:spAutoFit/>
          </a:bodyPr>
          <a:lstStyle/>
          <a:p>
            <a:pPr algn="r" defTabSz="914460"/>
            <a:r>
              <a:rPr lang="en-US" sz="1765" dirty="0">
                <a:solidFill>
                  <a:srgbClr val="505050"/>
                </a:solidFill>
                <a:latin typeface="Segoe UI"/>
              </a:rPr>
              <a:t>Catapult </a:t>
            </a:r>
            <a:r>
              <a:rPr lang="en-US" sz="1765" dirty="0" err="1">
                <a:solidFill>
                  <a:srgbClr val="505050"/>
                </a:solidFill>
                <a:latin typeface="Segoe UI"/>
              </a:rPr>
              <a:t>PCIe</a:t>
            </a:r>
            <a:r>
              <a:rPr lang="en-US" sz="1765" dirty="0">
                <a:solidFill>
                  <a:srgbClr val="505050"/>
                </a:solidFill>
                <a:latin typeface="Segoe UI"/>
              </a:rPr>
              <a:t> Driver</a:t>
            </a:r>
          </a:p>
        </p:txBody>
      </p:sp>
      <p:sp>
        <p:nvSpPr>
          <p:cNvPr id="63" name="Rectangle 62"/>
          <p:cNvSpPr/>
          <p:nvPr/>
        </p:nvSpPr>
        <p:spPr>
          <a:xfrm>
            <a:off x="1403968" y="2077092"/>
            <a:ext cx="2829738" cy="7125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4" name="TextBox 63"/>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library</a:t>
            </a:r>
          </a:p>
        </p:txBody>
      </p:sp>
      <p:sp>
        <p:nvSpPr>
          <p:cNvPr id="65" name="Rectangle 64"/>
          <p:cNvSpPr/>
          <p:nvPr/>
        </p:nvSpPr>
        <p:spPr>
          <a:xfrm>
            <a:off x="1401251" y="1225828"/>
            <a:ext cx="2832456" cy="8513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6" name="TextBox 65"/>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host process</a:t>
            </a:r>
          </a:p>
        </p:txBody>
      </p:sp>
      <p:sp>
        <p:nvSpPr>
          <p:cNvPr id="67" name="Rounded Rectangle 66"/>
          <p:cNvSpPr/>
          <p:nvPr/>
        </p:nvSpPr>
        <p:spPr>
          <a:xfrm>
            <a:off x="1497474" y="1559141"/>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8" name="TextBox 67"/>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505050"/>
                </a:solidFill>
                <a:latin typeface="Segoe UI"/>
              </a:rPr>
              <a:t>Mgr</a:t>
            </a:r>
            <a:r>
              <a:rPr lang="en-US" sz="1569" dirty="0">
                <a:solidFill>
                  <a:srgbClr val="505050"/>
                </a:solidFill>
                <a:latin typeface="Segoe UI"/>
              </a:rPr>
              <a:t> </a:t>
            </a:r>
            <a:r>
              <a:rPr lang="en-US" sz="1569" dirty="0" err="1">
                <a:solidFill>
                  <a:srgbClr val="505050"/>
                </a:solidFill>
                <a:latin typeface="Segoe UI"/>
              </a:rPr>
              <a:t>thrd</a:t>
            </a:r>
            <a:endParaRPr lang="en-US" sz="1569" dirty="0">
              <a:solidFill>
                <a:srgbClr val="505050"/>
              </a:solidFill>
              <a:latin typeface="Segoe UI"/>
            </a:endParaRPr>
          </a:p>
        </p:txBody>
      </p:sp>
      <p:sp>
        <p:nvSpPr>
          <p:cNvPr id="69" name="Rounded Rectangle 68"/>
          <p:cNvSpPr/>
          <p:nvPr/>
        </p:nvSpPr>
        <p:spPr>
          <a:xfrm>
            <a:off x="2695747" y="1562533"/>
            <a:ext cx="984196" cy="43180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0" name="TextBox 69"/>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505050"/>
                </a:solidFill>
                <a:latin typeface="Segoe UI"/>
              </a:rPr>
              <a:t>Worker </a:t>
            </a:r>
            <a:r>
              <a:rPr lang="en-US" sz="1373" dirty="0" err="1">
                <a:solidFill>
                  <a:srgbClr val="505050"/>
                </a:solidFill>
                <a:latin typeface="Segoe UI"/>
              </a:rPr>
              <a:t>thrd</a:t>
            </a:r>
            <a:endParaRPr lang="en-US" sz="1373" dirty="0">
              <a:solidFill>
                <a:srgbClr val="505050"/>
              </a:solidFill>
              <a:latin typeface="Segoe UI"/>
            </a:endParaRPr>
          </a:p>
        </p:txBody>
      </p:sp>
      <p:sp>
        <p:nvSpPr>
          <p:cNvPr id="71" name="Up-Down Arrow 70"/>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2" name="Up-Down Arrow 71"/>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3" name="Snip Single Corner Rectangle 72"/>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4" name="Snip Single Corner Rectangle 73"/>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5" name="Snip Single Corner Rectangle 74"/>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6" name="TextBox 75"/>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77" name="Rounded Rectangle 76"/>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8" name="Rounded Rectangle 77"/>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9" name="TextBox 78"/>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80" name="Rectangle 79"/>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81" name="Straight Arrow Connector 80"/>
          <p:cNvCxnSpPr>
            <a:endCxn id="77"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6" name="Rectangle 85"/>
          <p:cNvSpPr/>
          <p:nvPr/>
        </p:nvSpPr>
        <p:spPr>
          <a:xfrm>
            <a:off x="3057218" y="2392615"/>
            <a:ext cx="1122612" cy="3518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7" name="TextBox 86"/>
          <p:cNvSpPr txBox="1"/>
          <p:nvPr/>
        </p:nvSpPr>
        <p:spPr>
          <a:xfrm>
            <a:off x="3015102" y="2413902"/>
            <a:ext cx="1209964" cy="271577"/>
          </a:xfrm>
          <a:prstGeom prst="rect">
            <a:avLst/>
          </a:prstGeom>
          <a:noFill/>
          <a:ln>
            <a:noFill/>
          </a:ln>
        </p:spPr>
        <p:txBody>
          <a:bodyPr wrap="square" rtlCol="0">
            <a:spAutoFit/>
          </a:bodyPr>
          <a:lstStyle/>
          <a:p>
            <a:pPr algn="ctr" defTabSz="914460"/>
            <a:r>
              <a:rPr lang="en-US" sz="1176" dirty="0">
                <a:solidFill>
                  <a:srgbClr val="505050"/>
                </a:solidFill>
                <a:latin typeface="Segoe UI"/>
              </a:rPr>
              <a:t> vendor libs</a:t>
            </a:r>
          </a:p>
        </p:txBody>
      </p:sp>
      <p:sp>
        <p:nvSpPr>
          <p:cNvPr id="88" name="Rectangle 87"/>
          <p:cNvSpPr/>
          <p:nvPr/>
        </p:nvSpPr>
        <p:spPr>
          <a:xfrm>
            <a:off x="6917562"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vendor HLS</a:t>
            </a:r>
          </a:p>
        </p:txBody>
      </p:sp>
      <p:cxnSp>
        <p:nvCxnSpPr>
          <p:cNvPr id="89" name="Straight Arrow Connector 88"/>
          <p:cNvCxnSpPr>
            <a:stCxn id="80" idx="2"/>
            <a:endCxn id="88"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1" name="Rectangle 90"/>
          <p:cNvSpPr/>
          <p:nvPr/>
        </p:nvSpPr>
        <p:spPr>
          <a:xfrm>
            <a:off x="1716923" y="2410511"/>
            <a:ext cx="1147407" cy="3304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2" name="TextBox 91"/>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505050"/>
                </a:solidFill>
                <a:latin typeface="Segoe UI"/>
              </a:rPr>
              <a:t>PCIe</a:t>
            </a:r>
            <a:r>
              <a:rPr lang="en-US" sz="1078" dirty="0">
                <a:solidFill>
                  <a:srgbClr val="505050"/>
                </a:solidFill>
                <a:latin typeface="Segoe UI"/>
              </a:rPr>
              <a:t> I/O channel</a:t>
            </a:r>
          </a:p>
        </p:txBody>
      </p:sp>
      <p:sp>
        <p:nvSpPr>
          <p:cNvPr id="93" name="TextBox 92"/>
          <p:cNvSpPr txBox="1"/>
          <p:nvPr/>
        </p:nvSpPr>
        <p:spPr>
          <a:xfrm>
            <a:off x="1780750" y="4701343"/>
            <a:ext cx="1930376" cy="271577"/>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FFFFFF"/>
                </a:solidFill>
                <a:latin typeface="Segoe UI"/>
              </a:rPr>
              <a:t> vendor specific runtime</a:t>
            </a:r>
          </a:p>
        </p:txBody>
      </p:sp>
      <p:sp>
        <p:nvSpPr>
          <p:cNvPr id="94" name="Rounded Rectangle 93"/>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5" name="TextBox 94"/>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96" name="Rectangle 95"/>
          <p:cNvSpPr/>
          <p:nvPr/>
        </p:nvSpPr>
        <p:spPr>
          <a:xfrm>
            <a:off x="5507438" y="3962397"/>
            <a:ext cx="1132546" cy="6376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505050"/>
                </a:solidFill>
                <a:latin typeface="Segoe UI"/>
              </a:rPr>
              <a:t>C compiler</a:t>
            </a:r>
          </a:p>
        </p:txBody>
      </p:sp>
      <p:cxnSp>
        <p:nvCxnSpPr>
          <p:cNvPr id="97" name="Straight Arrow Connector 96"/>
          <p:cNvCxnSpPr>
            <a:stCxn id="80" idx="2"/>
            <a:endCxn id="96"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50" name="文本框 49"/>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1" name="文本框 50"/>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17267551"/>
      </p:ext>
    </p:extLst>
  </p:cSld>
  <p:clrMapOvr>
    <a:masterClrMapping/>
  </p:clrMapOvr>
  <p:transition advTm="10745">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24</a:t>
            </a:fld>
            <a:endParaRPr lang="en-US" sz="1765">
              <a:solidFill>
                <a:srgbClr val="505050"/>
              </a:solidFill>
              <a:latin typeface="Segoe UI"/>
            </a:endParaRPr>
          </a:p>
        </p:txBody>
      </p:sp>
      <p:sp>
        <p:nvSpPr>
          <p:cNvPr id="54" name="Rectangle 53"/>
          <p:cNvSpPr/>
          <p:nvPr/>
        </p:nvSpPr>
        <p:spPr>
          <a:xfrm>
            <a:off x="1375595" y="3640336"/>
            <a:ext cx="3158315" cy="14886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5" name="Rectangle 54"/>
          <p:cNvSpPr/>
          <p:nvPr/>
        </p:nvSpPr>
        <p:spPr>
          <a:xfrm>
            <a:off x="1669632" y="4034195"/>
            <a:ext cx="2816988" cy="1040434"/>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56" name="TextBox 55"/>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505050"/>
                </a:solidFill>
                <a:latin typeface="Segoe UI"/>
              </a:rPr>
              <a:t>Catapult shell</a:t>
            </a:r>
          </a:p>
        </p:txBody>
      </p:sp>
      <p:sp>
        <p:nvSpPr>
          <p:cNvPr id="57" name="TextBox 56"/>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FFFFFF"/>
                </a:solidFill>
                <a:latin typeface="Segoe UI"/>
              </a:rPr>
              <a:t>ClickNP</a:t>
            </a:r>
            <a:endParaRPr lang="en-US" sz="1765" dirty="0">
              <a:solidFill>
                <a:srgbClr val="FFFFFF"/>
              </a:solidFill>
              <a:latin typeface="Segoe UI"/>
            </a:endParaRPr>
          </a:p>
        </p:txBody>
      </p:sp>
      <p:cxnSp>
        <p:nvCxnSpPr>
          <p:cNvPr id="58" name="Straight Connector 57"/>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60" name="TextBox 59"/>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61" name="Rectangle 60"/>
          <p:cNvSpPr/>
          <p:nvPr/>
        </p:nvSpPr>
        <p:spPr>
          <a:xfrm>
            <a:off x="1401250" y="2920613"/>
            <a:ext cx="2832456" cy="4031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2" name="TextBox 61"/>
          <p:cNvSpPr txBox="1"/>
          <p:nvPr/>
        </p:nvSpPr>
        <p:spPr>
          <a:xfrm>
            <a:off x="1780749" y="2953297"/>
            <a:ext cx="2183553" cy="362103"/>
          </a:xfrm>
          <a:prstGeom prst="rect">
            <a:avLst/>
          </a:prstGeom>
          <a:noFill/>
        </p:spPr>
        <p:txBody>
          <a:bodyPr wrap="none" rtlCol="0">
            <a:spAutoFit/>
          </a:bodyPr>
          <a:lstStyle/>
          <a:p>
            <a:pPr algn="r" defTabSz="914460"/>
            <a:r>
              <a:rPr lang="en-US" sz="1765" dirty="0">
                <a:solidFill>
                  <a:srgbClr val="505050"/>
                </a:solidFill>
                <a:latin typeface="Segoe UI"/>
              </a:rPr>
              <a:t>Catapult </a:t>
            </a:r>
            <a:r>
              <a:rPr lang="en-US" sz="1765" dirty="0" err="1">
                <a:solidFill>
                  <a:srgbClr val="505050"/>
                </a:solidFill>
                <a:latin typeface="Segoe UI"/>
              </a:rPr>
              <a:t>PCIe</a:t>
            </a:r>
            <a:r>
              <a:rPr lang="en-US" sz="1765" dirty="0">
                <a:solidFill>
                  <a:srgbClr val="505050"/>
                </a:solidFill>
                <a:latin typeface="Segoe UI"/>
              </a:rPr>
              <a:t> Driver</a:t>
            </a:r>
          </a:p>
        </p:txBody>
      </p:sp>
      <p:sp>
        <p:nvSpPr>
          <p:cNvPr id="63" name="Rectangle 62"/>
          <p:cNvSpPr/>
          <p:nvPr/>
        </p:nvSpPr>
        <p:spPr>
          <a:xfrm>
            <a:off x="1403968" y="2077092"/>
            <a:ext cx="2829738" cy="7125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4" name="TextBox 63"/>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505050"/>
                </a:solidFill>
                <a:latin typeface="Segoe UI"/>
              </a:rPr>
              <a:t>ClickNP</a:t>
            </a:r>
            <a:r>
              <a:rPr lang="en-US" sz="1765" dirty="0">
                <a:solidFill>
                  <a:srgbClr val="505050"/>
                </a:solidFill>
                <a:latin typeface="Segoe UI"/>
              </a:rPr>
              <a:t> library</a:t>
            </a:r>
          </a:p>
        </p:txBody>
      </p:sp>
      <p:sp>
        <p:nvSpPr>
          <p:cNvPr id="65" name="Rectangle 64"/>
          <p:cNvSpPr/>
          <p:nvPr/>
        </p:nvSpPr>
        <p:spPr>
          <a:xfrm>
            <a:off x="1401251" y="1225828"/>
            <a:ext cx="2832456" cy="851369"/>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6" name="TextBox 65"/>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FFFFFF"/>
                </a:solidFill>
                <a:latin typeface="Segoe UI"/>
              </a:rPr>
              <a:t>ClickNP</a:t>
            </a:r>
            <a:r>
              <a:rPr lang="en-US" sz="1765" dirty="0">
                <a:solidFill>
                  <a:srgbClr val="FFFFFF"/>
                </a:solidFill>
                <a:latin typeface="Segoe UI"/>
              </a:rPr>
              <a:t> host process</a:t>
            </a:r>
          </a:p>
        </p:txBody>
      </p:sp>
      <p:sp>
        <p:nvSpPr>
          <p:cNvPr id="67" name="Rounded Rectangle 66"/>
          <p:cNvSpPr/>
          <p:nvPr/>
        </p:nvSpPr>
        <p:spPr>
          <a:xfrm>
            <a:off x="1497474" y="1559141"/>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8" name="TextBox 67"/>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FFFFFF"/>
                </a:solidFill>
                <a:latin typeface="Segoe UI"/>
              </a:rPr>
              <a:t>Mgr</a:t>
            </a:r>
            <a:r>
              <a:rPr lang="en-US" sz="1569" dirty="0">
                <a:solidFill>
                  <a:srgbClr val="FFFFFF"/>
                </a:solidFill>
                <a:latin typeface="Segoe UI"/>
              </a:rPr>
              <a:t> </a:t>
            </a:r>
            <a:r>
              <a:rPr lang="en-US" sz="1569" dirty="0" err="1">
                <a:solidFill>
                  <a:srgbClr val="FFFFFF"/>
                </a:solidFill>
                <a:latin typeface="Segoe UI"/>
              </a:rPr>
              <a:t>thrd</a:t>
            </a:r>
            <a:endParaRPr lang="en-US" sz="1569" dirty="0">
              <a:solidFill>
                <a:srgbClr val="FFFFFF"/>
              </a:solidFill>
              <a:latin typeface="Segoe UI"/>
            </a:endParaRPr>
          </a:p>
        </p:txBody>
      </p:sp>
      <p:sp>
        <p:nvSpPr>
          <p:cNvPr id="69" name="Rounded Rectangle 68"/>
          <p:cNvSpPr/>
          <p:nvPr/>
        </p:nvSpPr>
        <p:spPr>
          <a:xfrm>
            <a:off x="2695747" y="1562533"/>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0" name="TextBox 69"/>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FFFFFF"/>
                </a:solidFill>
                <a:latin typeface="Segoe UI"/>
              </a:rPr>
              <a:t>Worker </a:t>
            </a:r>
            <a:r>
              <a:rPr lang="en-US" sz="1373" dirty="0" err="1">
                <a:solidFill>
                  <a:srgbClr val="FFFFFF"/>
                </a:solidFill>
                <a:latin typeface="Segoe UI"/>
              </a:rPr>
              <a:t>thrd</a:t>
            </a:r>
            <a:endParaRPr lang="en-US" sz="1373" dirty="0">
              <a:solidFill>
                <a:srgbClr val="FFFFFF"/>
              </a:solidFill>
              <a:latin typeface="Segoe UI"/>
            </a:endParaRPr>
          </a:p>
        </p:txBody>
      </p:sp>
      <p:sp>
        <p:nvSpPr>
          <p:cNvPr id="71" name="Up-Down Arrow 70"/>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2" name="Up-Down Arrow 71"/>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3" name="Snip Single Corner Rectangle 72"/>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4" name="Snip Single Corner Rectangle 73"/>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5" name="Snip Single Corner Rectangle 74"/>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6" name="TextBox 75"/>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77" name="Rounded Rectangle 76"/>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8" name="Rounded Rectangle 77"/>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9" name="TextBox 78"/>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80" name="Rectangle 79"/>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81" name="Straight Arrow Connector 80"/>
          <p:cNvCxnSpPr>
            <a:endCxn id="77"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6" name="Rectangle 85"/>
          <p:cNvSpPr/>
          <p:nvPr/>
        </p:nvSpPr>
        <p:spPr>
          <a:xfrm>
            <a:off x="3057218" y="2392615"/>
            <a:ext cx="1122612" cy="3518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87" name="TextBox 86"/>
          <p:cNvSpPr txBox="1"/>
          <p:nvPr/>
        </p:nvSpPr>
        <p:spPr>
          <a:xfrm>
            <a:off x="3015102" y="2413902"/>
            <a:ext cx="1209964" cy="271577"/>
          </a:xfrm>
          <a:prstGeom prst="rect">
            <a:avLst/>
          </a:prstGeom>
          <a:noFill/>
          <a:ln>
            <a:noFill/>
          </a:ln>
        </p:spPr>
        <p:txBody>
          <a:bodyPr wrap="square" rtlCol="0">
            <a:spAutoFit/>
          </a:bodyPr>
          <a:lstStyle/>
          <a:p>
            <a:pPr algn="ctr" defTabSz="914460"/>
            <a:r>
              <a:rPr lang="en-US" sz="1176" dirty="0">
                <a:solidFill>
                  <a:srgbClr val="505050"/>
                </a:solidFill>
                <a:latin typeface="Segoe UI"/>
              </a:rPr>
              <a:t> vendor libs</a:t>
            </a:r>
          </a:p>
        </p:txBody>
      </p:sp>
      <p:sp>
        <p:nvSpPr>
          <p:cNvPr id="88" name="Rectangle 87"/>
          <p:cNvSpPr/>
          <p:nvPr/>
        </p:nvSpPr>
        <p:spPr>
          <a:xfrm>
            <a:off x="6917562"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vendor HLS</a:t>
            </a:r>
          </a:p>
        </p:txBody>
      </p:sp>
      <p:cxnSp>
        <p:nvCxnSpPr>
          <p:cNvPr id="89" name="Straight Arrow Connector 88"/>
          <p:cNvCxnSpPr>
            <a:stCxn id="80" idx="2"/>
            <a:endCxn id="88"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1" name="Rectangle 90"/>
          <p:cNvSpPr/>
          <p:nvPr/>
        </p:nvSpPr>
        <p:spPr>
          <a:xfrm>
            <a:off x="1716923" y="2410511"/>
            <a:ext cx="1147407" cy="3304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2" name="TextBox 91"/>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505050"/>
                </a:solidFill>
                <a:latin typeface="Segoe UI"/>
              </a:rPr>
              <a:t>PCIe</a:t>
            </a:r>
            <a:r>
              <a:rPr lang="en-US" sz="1078" dirty="0">
                <a:solidFill>
                  <a:srgbClr val="505050"/>
                </a:solidFill>
                <a:latin typeface="Segoe UI"/>
              </a:rPr>
              <a:t> I/O channel</a:t>
            </a:r>
          </a:p>
        </p:txBody>
      </p:sp>
      <p:sp>
        <p:nvSpPr>
          <p:cNvPr id="93" name="TextBox 92"/>
          <p:cNvSpPr txBox="1"/>
          <p:nvPr/>
        </p:nvSpPr>
        <p:spPr>
          <a:xfrm>
            <a:off x="1780750" y="4701343"/>
            <a:ext cx="1930376" cy="271577"/>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FFFFFF"/>
                </a:solidFill>
                <a:latin typeface="Segoe UI"/>
              </a:rPr>
              <a:t> vendor specific runtime</a:t>
            </a:r>
          </a:p>
        </p:txBody>
      </p:sp>
      <p:sp>
        <p:nvSpPr>
          <p:cNvPr id="94" name="Rounded Rectangle 93"/>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95" name="TextBox 94"/>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96" name="Rectangle 95"/>
          <p:cNvSpPr/>
          <p:nvPr/>
        </p:nvSpPr>
        <p:spPr>
          <a:xfrm>
            <a:off x="5507438"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C compiler</a:t>
            </a:r>
          </a:p>
        </p:txBody>
      </p:sp>
      <p:cxnSp>
        <p:nvCxnSpPr>
          <p:cNvPr id="97" name="Straight Arrow Connector 96"/>
          <p:cNvCxnSpPr>
            <a:stCxn id="80" idx="2"/>
            <a:endCxn id="96"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50" name="文本框 49"/>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1" name="文本框 50"/>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2875145169"/>
      </p:ext>
    </p:extLst>
  </p:cSld>
  <p:clrMapOvr>
    <a:masterClrMapping/>
  </p:clrMapOvr>
  <p:transition advTm="10745">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5" name="Rectangle 4"/>
          <p:cNvSpPr/>
          <p:nvPr/>
        </p:nvSpPr>
        <p:spPr>
          <a:xfrm>
            <a:off x="1375595" y="3640336"/>
            <a:ext cx="3158315" cy="1488685"/>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6" name="Rectangle 5"/>
          <p:cNvSpPr/>
          <p:nvPr/>
        </p:nvSpPr>
        <p:spPr>
          <a:xfrm>
            <a:off x="1669632" y="4034195"/>
            <a:ext cx="2816988" cy="1040434"/>
          </a:xfrm>
          <a:prstGeom prst="rect">
            <a:avLst/>
          </a:prstGeom>
          <a:solidFill>
            <a:srgbClr val="006E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7" name="TextBox 6"/>
          <p:cNvSpPr txBox="1"/>
          <p:nvPr/>
        </p:nvSpPr>
        <p:spPr>
          <a:xfrm>
            <a:off x="1364316" y="3639455"/>
            <a:ext cx="1532648" cy="362103"/>
          </a:xfrm>
          <a:prstGeom prst="rect">
            <a:avLst/>
          </a:prstGeom>
          <a:noFill/>
        </p:spPr>
        <p:txBody>
          <a:bodyPr wrap="none" rtlCol="0">
            <a:spAutoFit/>
          </a:bodyPr>
          <a:lstStyle/>
          <a:p>
            <a:pPr defTabSz="914460"/>
            <a:r>
              <a:rPr lang="en-US" sz="1765" dirty="0">
                <a:solidFill>
                  <a:srgbClr val="FFFFFF"/>
                </a:solidFill>
                <a:latin typeface="Segoe UI"/>
              </a:rPr>
              <a:t>Catapult shell</a:t>
            </a:r>
          </a:p>
        </p:txBody>
      </p:sp>
      <p:sp>
        <p:nvSpPr>
          <p:cNvPr id="8" name="TextBox 7"/>
          <p:cNvSpPr txBox="1"/>
          <p:nvPr/>
        </p:nvSpPr>
        <p:spPr>
          <a:xfrm>
            <a:off x="1738829" y="4029073"/>
            <a:ext cx="946433" cy="362103"/>
          </a:xfrm>
          <a:prstGeom prst="rect">
            <a:avLst/>
          </a:prstGeom>
          <a:noFill/>
        </p:spPr>
        <p:txBody>
          <a:bodyPr wrap="none" rtlCol="0">
            <a:spAutoFit/>
          </a:bodyPr>
          <a:lstStyle/>
          <a:p>
            <a:pPr defTabSz="914460"/>
            <a:r>
              <a:rPr lang="en-US" sz="1765" dirty="0" err="1">
                <a:solidFill>
                  <a:srgbClr val="FFFFFF"/>
                </a:solidFill>
                <a:latin typeface="Segoe UI"/>
              </a:rPr>
              <a:t>ClickNP</a:t>
            </a:r>
            <a:endParaRPr lang="en-US" sz="1765" dirty="0">
              <a:solidFill>
                <a:srgbClr val="FFFFFF"/>
              </a:solidFill>
              <a:latin typeface="Segoe UI"/>
            </a:endParaRPr>
          </a:p>
        </p:txBody>
      </p:sp>
      <p:cxnSp>
        <p:nvCxnSpPr>
          <p:cNvPr id="9" name="Straight Connector 8"/>
          <p:cNvCxnSpPr/>
          <p:nvPr/>
        </p:nvCxnSpPr>
        <p:spPr>
          <a:xfrm>
            <a:off x="768250" y="3475841"/>
            <a:ext cx="4053529" cy="8224"/>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672376" y="3519657"/>
            <a:ext cx="722185" cy="363946"/>
          </a:xfrm>
          <a:prstGeom prst="rect">
            <a:avLst/>
          </a:prstGeom>
          <a:noFill/>
        </p:spPr>
        <p:txBody>
          <a:bodyPr wrap="none" rtlCol="0">
            <a:spAutoFit/>
          </a:bodyPr>
          <a:lstStyle/>
          <a:p>
            <a:pPr defTabSz="914460"/>
            <a:r>
              <a:rPr lang="en-US" sz="1765" dirty="0">
                <a:solidFill>
                  <a:srgbClr val="505050"/>
                </a:solidFill>
                <a:latin typeface="Segoe UI"/>
              </a:rPr>
              <a:t>FPGA</a:t>
            </a:r>
          </a:p>
        </p:txBody>
      </p:sp>
      <p:sp>
        <p:nvSpPr>
          <p:cNvPr id="11" name="TextBox 10"/>
          <p:cNvSpPr txBox="1"/>
          <p:nvPr/>
        </p:nvSpPr>
        <p:spPr>
          <a:xfrm>
            <a:off x="708209" y="2941122"/>
            <a:ext cx="651140" cy="363946"/>
          </a:xfrm>
          <a:prstGeom prst="rect">
            <a:avLst/>
          </a:prstGeom>
          <a:noFill/>
        </p:spPr>
        <p:txBody>
          <a:bodyPr wrap="none" rtlCol="0">
            <a:spAutoFit/>
          </a:bodyPr>
          <a:lstStyle/>
          <a:p>
            <a:pPr defTabSz="914460"/>
            <a:r>
              <a:rPr lang="en-US" sz="1765" dirty="0">
                <a:solidFill>
                  <a:srgbClr val="505050"/>
                </a:solidFill>
                <a:latin typeface="Segoe UI"/>
              </a:rPr>
              <a:t>Host</a:t>
            </a:r>
          </a:p>
        </p:txBody>
      </p:sp>
      <p:sp>
        <p:nvSpPr>
          <p:cNvPr id="12" name="Rectangle 11"/>
          <p:cNvSpPr/>
          <p:nvPr/>
        </p:nvSpPr>
        <p:spPr>
          <a:xfrm>
            <a:off x="1401250" y="2920613"/>
            <a:ext cx="2832456" cy="403119"/>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3" name="TextBox 12"/>
          <p:cNvSpPr txBox="1"/>
          <p:nvPr/>
        </p:nvSpPr>
        <p:spPr>
          <a:xfrm>
            <a:off x="1780749" y="2953297"/>
            <a:ext cx="2183553" cy="362103"/>
          </a:xfrm>
          <a:prstGeom prst="rect">
            <a:avLst/>
          </a:prstGeom>
          <a:noFill/>
        </p:spPr>
        <p:txBody>
          <a:bodyPr wrap="none" rtlCol="0">
            <a:spAutoFit/>
          </a:bodyPr>
          <a:lstStyle/>
          <a:p>
            <a:pPr defTabSz="914460"/>
            <a:r>
              <a:rPr lang="en-US" sz="1765" dirty="0">
                <a:solidFill>
                  <a:srgbClr val="FFFFFF"/>
                </a:solidFill>
                <a:latin typeface="Segoe UI"/>
              </a:rPr>
              <a:t>Catapult </a:t>
            </a:r>
            <a:r>
              <a:rPr lang="en-US" sz="1765" dirty="0" err="1">
                <a:solidFill>
                  <a:srgbClr val="FFFFFF"/>
                </a:solidFill>
                <a:latin typeface="Segoe UI"/>
              </a:rPr>
              <a:t>PCIe</a:t>
            </a:r>
            <a:r>
              <a:rPr lang="en-US" sz="1765" dirty="0">
                <a:solidFill>
                  <a:srgbClr val="FFFFFF"/>
                </a:solidFill>
                <a:latin typeface="Segoe UI"/>
              </a:rPr>
              <a:t> Driver</a:t>
            </a:r>
          </a:p>
        </p:txBody>
      </p:sp>
      <p:sp>
        <p:nvSpPr>
          <p:cNvPr id="14" name="Rectangle 13"/>
          <p:cNvSpPr/>
          <p:nvPr/>
        </p:nvSpPr>
        <p:spPr>
          <a:xfrm>
            <a:off x="1403968" y="2077092"/>
            <a:ext cx="2829738" cy="712592"/>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5" name="TextBox 14"/>
          <p:cNvSpPr txBox="1"/>
          <p:nvPr/>
        </p:nvSpPr>
        <p:spPr>
          <a:xfrm>
            <a:off x="1401250" y="2105016"/>
            <a:ext cx="1642285" cy="362103"/>
          </a:xfrm>
          <a:prstGeom prst="rect">
            <a:avLst/>
          </a:prstGeom>
          <a:noFill/>
        </p:spPr>
        <p:txBody>
          <a:bodyPr wrap="none" rtlCol="0">
            <a:spAutoFit/>
          </a:bodyPr>
          <a:lstStyle/>
          <a:p>
            <a:pPr defTabSz="914460"/>
            <a:r>
              <a:rPr lang="en-US" sz="1765" dirty="0" err="1">
                <a:solidFill>
                  <a:srgbClr val="FFFFFF"/>
                </a:solidFill>
                <a:latin typeface="Segoe UI"/>
              </a:rPr>
              <a:t>ClickNP</a:t>
            </a:r>
            <a:r>
              <a:rPr lang="en-US" sz="1765" dirty="0">
                <a:solidFill>
                  <a:srgbClr val="FFFFFF"/>
                </a:solidFill>
                <a:latin typeface="Segoe UI"/>
              </a:rPr>
              <a:t> library</a:t>
            </a:r>
          </a:p>
        </p:txBody>
      </p:sp>
      <p:sp>
        <p:nvSpPr>
          <p:cNvPr id="16" name="Rectangle 15"/>
          <p:cNvSpPr/>
          <p:nvPr/>
        </p:nvSpPr>
        <p:spPr>
          <a:xfrm>
            <a:off x="1401251" y="1225828"/>
            <a:ext cx="2832456" cy="851369"/>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7" name="TextBox 16"/>
          <p:cNvSpPr txBox="1"/>
          <p:nvPr/>
        </p:nvSpPr>
        <p:spPr>
          <a:xfrm>
            <a:off x="1401250" y="1223772"/>
            <a:ext cx="2257356" cy="362103"/>
          </a:xfrm>
          <a:prstGeom prst="rect">
            <a:avLst/>
          </a:prstGeom>
          <a:noFill/>
        </p:spPr>
        <p:txBody>
          <a:bodyPr wrap="none" rtlCol="0">
            <a:spAutoFit/>
          </a:bodyPr>
          <a:lstStyle/>
          <a:p>
            <a:pPr defTabSz="914460"/>
            <a:r>
              <a:rPr lang="en-US" sz="1765" dirty="0" err="1">
                <a:solidFill>
                  <a:srgbClr val="FFFFFF"/>
                </a:solidFill>
                <a:latin typeface="Segoe UI"/>
              </a:rPr>
              <a:t>ClickNP</a:t>
            </a:r>
            <a:r>
              <a:rPr lang="en-US" sz="1765" dirty="0">
                <a:solidFill>
                  <a:srgbClr val="FFFFFF"/>
                </a:solidFill>
                <a:latin typeface="Segoe UI"/>
              </a:rPr>
              <a:t> host process</a:t>
            </a:r>
          </a:p>
        </p:txBody>
      </p:sp>
      <p:sp>
        <p:nvSpPr>
          <p:cNvPr id="18" name="Rounded Rectangle 17"/>
          <p:cNvSpPr/>
          <p:nvPr/>
        </p:nvSpPr>
        <p:spPr>
          <a:xfrm>
            <a:off x="1497474" y="1559141"/>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19" name="TextBox 18"/>
          <p:cNvSpPr txBox="1"/>
          <p:nvPr/>
        </p:nvSpPr>
        <p:spPr>
          <a:xfrm>
            <a:off x="1528675" y="1613957"/>
            <a:ext cx="972082" cy="331927"/>
          </a:xfrm>
          <a:prstGeom prst="rect">
            <a:avLst/>
          </a:prstGeom>
          <a:noFill/>
        </p:spPr>
        <p:txBody>
          <a:bodyPr wrap="none" rtlCol="0">
            <a:spAutoFit/>
          </a:bodyPr>
          <a:lstStyle/>
          <a:p>
            <a:pPr defTabSz="914460"/>
            <a:r>
              <a:rPr lang="en-US" sz="1569" dirty="0" err="1">
                <a:solidFill>
                  <a:srgbClr val="FFFFFF"/>
                </a:solidFill>
                <a:latin typeface="Segoe UI"/>
              </a:rPr>
              <a:t>Mgr</a:t>
            </a:r>
            <a:r>
              <a:rPr lang="en-US" sz="1569" dirty="0">
                <a:solidFill>
                  <a:srgbClr val="FFFFFF"/>
                </a:solidFill>
                <a:latin typeface="Segoe UI"/>
              </a:rPr>
              <a:t> </a:t>
            </a:r>
            <a:r>
              <a:rPr lang="en-US" sz="1569" dirty="0" err="1">
                <a:solidFill>
                  <a:srgbClr val="FFFFFF"/>
                </a:solidFill>
                <a:latin typeface="Segoe UI"/>
              </a:rPr>
              <a:t>thrd</a:t>
            </a:r>
            <a:endParaRPr lang="en-US" sz="1569" dirty="0">
              <a:solidFill>
                <a:srgbClr val="FFFFFF"/>
              </a:solidFill>
              <a:latin typeface="Segoe UI"/>
            </a:endParaRPr>
          </a:p>
        </p:txBody>
      </p:sp>
      <p:sp>
        <p:nvSpPr>
          <p:cNvPr id="20" name="Rounded Rectangle 19"/>
          <p:cNvSpPr/>
          <p:nvPr/>
        </p:nvSpPr>
        <p:spPr>
          <a:xfrm>
            <a:off x="2695747" y="1562533"/>
            <a:ext cx="984196" cy="431801"/>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1" name="TextBox 20"/>
          <p:cNvSpPr txBox="1"/>
          <p:nvPr/>
        </p:nvSpPr>
        <p:spPr>
          <a:xfrm>
            <a:off x="2661854" y="1634745"/>
            <a:ext cx="1115540" cy="301752"/>
          </a:xfrm>
          <a:prstGeom prst="rect">
            <a:avLst/>
          </a:prstGeom>
          <a:noFill/>
        </p:spPr>
        <p:txBody>
          <a:bodyPr wrap="none" rtlCol="0">
            <a:spAutoFit/>
          </a:bodyPr>
          <a:lstStyle/>
          <a:p>
            <a:pPr defTabSz="914460"/>
            <a:r>
              <a:rPr lang="en-US" sz="1373" dirty="0">
                <a:solidFill>
                  <a:srgbClr val="FFFFFF"/>
                </a:solidFill>
                <a:latin typeface="Segoe UI"/>
              </a:rPr>
              <a:t>Worker </a:t>
            </a:r>
            <a:r>
              <a:rPr lang="en-US" sz="1373" dirty="0" err="1">
                <a:solidFill>
                  <a:srgbClr val="FFFFFF"/>
                </a:solidFill>
                <a:latin typeface="Segoe UI"/>
              </a:rPr>
              <a:t>thrd</a:t>
            </a:r>
            <a:endParaRPr lang="en-US" sz="1373" dirty="0">
              <a:solidFill>
                <a:srgbClr val="FFFFFF"/>
              </a:solidFill>
              <a:latin typeface="Segoe UI"/>
            </a:endParaRPr>
          </a:p>
        </p:txBody>
      </p:sp>
      <p:sp>
        <p:nvSpPr>
          <p:cNvPr id="22" name="Up-Down Arrow 21"/>
          <p:cNvSpPr/>
          <p:nvPr/>
        </p:nvSpPr>
        <p:spPr>
          <a:xfrm>
            <a:off x="2855977" y="3294895"/>
            <a:ext cx="269440" cy="431798"/>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3" name="Up-Down Arrow 22"/>
          <p:cNvSpPr/>
          <p:nvPr/>
        </p:nvSpPr>
        <p:spPr>
          <a:xfrm>
            <a:off x="2854436" y="2698599"/>
            <a:ext cx="223690" cy="320385"/>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4" name="Snip Single Corner Rectangle 23"/>
          <p:cNvSpPr/>
          <p:nvPr/>
        </p:nvSpPr>
        <p:spPr>
          <a:xfrm>
            <a:off x="6917562" y="1184953"/>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5" name="Snip Single Corner Rectangle 24"/>
          <p:cNvSpPr/>
          <p:nvPr/>
        </p:nvSpPr>
        <p:spPr>
          <a:xfrm>
            <a:off x="6835314" y="1283439"/>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6" name="Snip Single Corner Rectangle 25"/>
          <p:cNvSpPr/>
          <p:nvPr/>
        </p:nvSpPr>
        <p:spPr>
          <a:xfrm>
            <a:off x="6753066" y="1381925"/>
            <a:ext cx="830703" cy="419463"/>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27" name="TextBox 26"/>
          <p:cNvSpPr txBox="1"/>
          <p:nvPr/>
        </p:nvSpPr>
        <p:spPr>
          <a:xfrm>
            <a:off x="6738953" y="1335167"/>
            <a:ext cx="929399" cy="512978"/>
          </a:xfrm>
          <a:prstGeom prst="rect">
            <a:avLst/>
          </a:prstGeom>
          <a:noFill/>
        </p:spPr>
        <p:txBody>
          <a:bodyPr wrap="square" rtlCol="0">
            <a:spAutoFit/>
          </a:bodyPr>
          <a:lstStyle/>
          <a:p>
            <a:pPr defTabSz="914460"/>
            <a:r>
              <a:rPr lang="en-US" sz="1373" dirty="0" err="1">
                <a:solidFill>
                  <a:srgbClr val="FFFFFF"/>
                </a:solidFill>
                <a:latin typeface="Segoe UI"/>
              </a:rPr>
              <a:t>ClickNP</a:t>
            </a:r>
            <a:r>
              <a:rPr lang="en-US" sz="1373" dirty="0">
                <a:solidFill>
                  <a:srgbClr val="FFFFFF"/>
                </a:solidFill>
                <a:latin typeface="Segoe UI"/>
              </a:rPr>
              <a:t> elements</a:t>
            </a:r>
          </a:p>
        </p:txBody>
      </p:sp>
      <p:sp>
        <p:nvSpPr>
          <p:cNvPr id="28" name="Rounded Rectangle 27"/>
          <p:cNvSpPr/>
          <p:nvPr/>
        </p:nvSpPr>
        <p:spPr>
          <a:xfrm>
            <a:off x="6753067" y="2213611"/>
            <a:ext cx="1044546" cy="61610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0" name="Rounded Rectangle 29"/>
          <p:cNvSpPr/>
          <p:nvPr/>
        </p:nvSpPr>
        <p:spPr>
          <a:xfrm>
            <a:off x="5572812" y="1962194"/>
            <a:ext cx="1044546" cy="896632"/>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1" name="TextBox 30"/>
          <p:cNvSpPr txBox="1"/>
          <p:nvPr/>
        </p:nvSpPr>
        <p:spPr>
          <a:xfrm>
            <a:off x="5527575" y="207911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host </a:t>
            </a:r>
            <a:r>
              <a:rPr lang="en-US" sz="1765" dirty="0" err="1">
                <a:solidFill>
                  <a:srgbClr val="FFFFFF"/>
                </a:solidFill>
                <a:latin typeface="Segoe UI"/>
              </a:rPr>
              <a:t>mgr</a:t>
            </a:r>
            <a:endParaRPr lang="en-US" sz="1765" dirty="0">
              <a:solidFill>
                <a:srgbClr val="FFFFFF"/>
              </a:solidFill>
              <a:latin typeface="Segoe UI"/>
            </a:endParaRPr>
          </a:p>
        </p:txBody>
      </p:sp>
      <p:sp>
        <p:nvSpPr>
          <p:cNvPr id="32" name="Rectangle 31"/>
          <p:cNvSpPr/>
          <p:nvPr/>
        </p:nvSpPr>
        <p:spPr>
          <a:xfrm>
            <a:off x="5892430" y="3093103"/>
            <a:ext cx="1864463" cy="43994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compiler</a:t>
            </a:r>
          </a:p>
        </p:txBody>
      </p:sp>
      <p:cxnSp>
        <p:nvCxnSpPr>
          <p:cNvPr id="33" name="Straight Arrow Connector 32"/>
          <p:cNvCxnSpPr>
            <a:endCxn id="28" idx="0"/>
          </p:cNvCxnSpPr>
          <p:nvPr/>
        </p:nvCxnSpPr>
        <p:spPr>
          <a:xfrm>
            <a:off x="7003923" y="1819824"/>
            <a:ext cx="271418" cy="393787"/>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7400767" y="1752906"/>
            <a:ext cx="250856" cy="472240"/>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7003922" y="2858826"/>
            <a:ext cx="271417" cy="24645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endCxn id="32" idx="0"/>
          </p:cNvCxnSpPr>
          <p:nvPr/>
        </p:nvCxnSpPr>
        <p:spPr>
          <a:xfrm>
            <a:off x="6111532" y="2829717"/>
            <a:ext cx="713130" cy="263385"/>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7" name="Left Arrow 36"/>
          <p:cNvSpPr/>
          <p:nvPr/>
        </p:nvSpPr>
        <p:spPr>
          <a:xfrm rot="3600000">
            <a:off x="3692440" y="2711437"/>
            <a:ext cx="2434659" cy="18281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8" name="Rectangle 37"/>
          <p:cNvSpPr/>
          <p:nvPr/>
        </p:nvSpPr>
        <p:spPr>
          <a:xfrm>
            <a:off x="3057218" y="2392615"/>
            <a:ext cx="1122612" cy="351878"/>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39" name="TextBox 38"/>
          <p:cNvSpPr txBox="1"/>
          <p:nvPr/>
        </p:nvSpPr>
        <p:spPr>
          <a:xfrm>
            <a:off x="3015102" y="2413902"/>
            <a:ext cx="1209964" cy="271577"/>
          </a:xfrm>
          <a:prstGeom prst="rect">
            <a:avLst/>
          </a:prstGeom>
          <a:noFill/>
        </p:spPr>
        <p:txBody>
          <a:bodyPr wrap="square" rtlCol="0">
            <a:spAutoFit/>
          </a:bodyPr>
          <a:lstStyle/>
          <a:p>
            <a:pPr algn="ctr" defTabSz="914460"/>
            <a:r>
              <a:rPr lang="en-US" sz="1176" dirty="0">
                <a:solidFill>
                  <a:srgbClr val="505050"/>
                </a:solidFill>
                <a:latin typeface="Segoe UI"/>
              </a:rPr>
              <a:t> </a:t>
            </a:r>
            <a:r>
              <a:rPr lang="en-US" sz="1176" dirty="0">
                <a:solidFill>
                  <a:srgbClr val="FFFFFF"/>
                </a:solidFill>
                <a:latin typeface="Segoe UI"/>
              </a:rPr>
              <a:t>vendor libs</a:t>
            </a:r>
          </a:p>
        </p:txBody>
      </p:sp>
      <p:sp>
        <p:nvSpPr>
          <p:cNvPr id="40" name="Rectangle 39"/>
          <p:cNvSpPr/>
          <p:nvPr/>
        </p:nvSpPr>
        <p:spPr>
          <a:xfrm>
            <a:off x="6917562"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vendor HLS</a:t>
            </a:r>
          </a:p>
        </p:txBody>
      </p:sp>
      <p:cxnSp>
        <p:nvCxnSpPr>
          <p:cNvPr id="41" name="Straight Arrow Connector 40"/>
          <p:cNvCxnSpPr>
            <a:stCxn id="32" idx="2"/>
            <a:endCxn id="40" idx="0"/>
          </p:cNvCxnSpPr>
          <p:nvPr/>
        </p:nvCxnSpPr>
        <p:spPr>
          <a:xfrm>
            <a:off x="6824662" y="3533045"/>
            <a:ext cx="659173" cy="429352"/>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4" name="Left Arrow 43"/>
          <p:cNvSpPr/>
          <p:nvPr/>
        </p:nvSpPr>
        <p:spPr>
          <a:xfrm rot="-300000">
            <a:off x="4621108" y="4729119"/>
            <a:ext cx="2383224" cy="189000"/>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5" name="Rectangle 44"/>
          <p:cNvSpPr/>
          <p:nvPr/>
        </p:nvSpPr>
        <p:spPr>
          <a:xfrm>
            <a:off x="1716923" y="2410511"/>
            <a:ext cx="1147407" cy="33042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6" name="TextBox 45"/>
          <p:cNvSpPr txBox="1"/>
          <p:nvPr/>
        </p:nvSpPr>
        <p:spPr>
          <a:xfrm>
            <a:off x="1718497" y="2466352"/>
            <a:ext cx="1196321" cy="256489"/>
          </a:xfrm>
          <a:prstGeom prst="rect">
            <a:avLst/>
          </a:prstGeom>
          <a:noFill/>
        </p:spPr>
        <p:txBody>
          <a:bodyPr wrap="none" rtlCol="0">
            <a:spAutoFit/>
          </a:bodyPr>
          <a:lstStyle/>
          <a:p>
            <a:pPr defTabSz="914460"/>
            <a:r>
              <a:rPr lang="en-US" sz="1078" dirty="0" err="1">
                <a:solidFill>
                  <a:srgbClr val="FFFFFF"/>
                </a:solidFill>
                <a:latin typeface="Segoe UI"/>
              </a:rPr>
              <a:t>PCIe</a:t>
            </a:r>
            <a:r>
              <a:rPr lang="en-US" sz="1078" dirty="0">
                <a:solidFill>
                  <a:srgbClr val="FFFFFF"/>
                </a:solidFill>
                <a:latin typeface="Segoe UI"/>
              </a:rPr>
              <a:t> I/O channel</a:t>
            </a:r>
          </a:p>
        </p:txBody>
      </p:sp>
      <p:sp>
        <p:nvSpPr>
          <p:cNvPr id="3" name="TextBox 2"/>
          <p:cNvSpPr txBox="1"/>
          <p:nvPr/>
        </p:nvSpPr>
        <p:spPr>
          <a:xfrm>
            <a:off x="5188920" y="5078218"/>
            <a:ext cx="3462730" cy="1255289"/>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961" dirty="0">
                <a:solidFill>
                  <a:srgbClr val="C00000"/>
                </a:solidFill>
                <a:latin typeface="Segoe UI"/>
              </a:rPr>
              <a:t>Cross-platform toolchain</a:t>
            </a:r>
          </a:p>
          <a:p>
            <a:pPr defTabSz="914460">
              <a:lnSpc>
                <a:spcPct val="90000"/>
              </a:lnSpc>
              <a:spcAft>
                <a:spcPts val="588"/>
              </a:spcAft>
            </a:pPr>
            <a:r>
              <a:rPr lang="en-US" altLang="zh-CN" sz="1961" dirty="0">
                <a:solidFill>
                  <a:srgbClr val="505050"/>
                </a:solidFill>
                <a:latin typeface="Segoe UI"/>
              </a:rPr>
              <a:t>Altera </a:t>
            </a:r>
            <a:r>
              <a:rPr lang="en-US" altLang="zh-CN" sz="1961" dirty="0" err="1">
                <a:solidFill>
                  <a:srgbClr val="505050"/>
                </a:solidFill>
                <a:latin typeface="Segoe UI"/>
              </a:rPr>
              <a:t>OpenCL</a:t>
            </a:r>
            <a:r>
              <a:rPr lang="en-US" altLang="zh-CN" sz="1961" dirty="0">
                <a:solidFill>
                  <a:srgbClr val="505050"/>
                </a:solidFill>
                <a:latin typeface="Segoe UI"/>
              </a:rPr>
              <a:t> / </a:t>
            </a:r>
            <a:r>
              <a:rPr lang="en-US" altLang="zh-CN" sz="1961" dirty="0" err="1">
                <a:solidFill>
                  <a:srgbClr val="505050"/>
                </a:solidFill>
                <a:latin typeface="Segoe UI"/>
              </a:rPr>
              <a:t>Vivado</a:t>
            </a:r>
            <a:r>
              <a:rPr lang="en-US" altLang="zh-CN" sz="1961" dirty="0">
                <a:solidFill>
                  <a:srgbClr val="505050"/>
                </a:solidFill>
                <a:latin typeface="Segoe UI"/>
              </a:rPr>
              <a:t> HLS</a:t>
            </a:r>
          </a:p>
          <a:p>
            <a:pPr defTabSz="914460">
              <a:lnSpc>
                <a:spcPct val="90000"/>
              </a:lnSpc>
              <a:spcAft>
                <a:spcPts val="588"/>
              </a:spcAft>
            </a:pPr>
            <a:r>
              <a:rPr lang="en-US" altLang="zh-CN" sz="1961" dirty="0">
                <a:solidFill>
                  <a:srgbClr val="505050"/>
                </a:solidFill>
                <a:latin typeface="Segoe UI"/>
              </a:rPr>
              <a:t>Visual Studio / GCC</a:t>
            </a:r>
          </a:p>
        </p:txBody>
      </p:sp>
      <p:sp>
        <p:nvSpPr>
          <p:cNvPr id="47" name="TextBox 46"/>
          <p:cNvSpPr txBox="1"/>
          <p:nvPr/>
        </p:nvSpPr>
        <p:spPr>
          <a:xfrm>
            <a:off x="1780750" y="4701343"/>
            <a:ext cx="1930376" cy="271577"/>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60"/>
            <a:r>
              <a:rPr lang="en-US" sz="1176" dirty="0">
                <a:solidFill>
                  <a:srgbClr val="FFFFFF"/>
                </a:solidFill>
                <a:latin typeface="Segoe UI"/>
              </a:rPr>
              <a:t> vendor specific runtime</a:t>
            </a:r>
          </a:p>
        </p:txBody>
      </p:sp>
      <p:sp>
        <p:nvSpPr>
          <p:cNvPr id="48" name="Rounded Rectangle 47"/>
          <p:cNvSpPr/>
          <p:nvPr/>
        </p:nvSpPr>
        <p:spPr>
          <a:xfrm>
            <a:off x="6753067" y="2213611"/>
            <a:ext cx="1044546" cy="616108"/>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endParaRPr lang="en-US" sz="2353" dirty="0">
              <a:solidFill>
                <a:srgbClr val="505050"/>
              </a:solidFill>
              <a:latin typeface="Segoe UI"/>
            </a:endParaRPr>
          </a:p>
        </p:txBody>
      </p:sp>
      <p:sp>
        <p:nvSpPr>
          <p:cNvPr id="49" name="TextBox 48"/>
          <p:cNvSpPr txBox="1"/>
          <p:nvPr/>
        </p:nvSpPr>
        <p:spPr>
          <a:xfrm>
            <a:off x="6707830" y="2225147"/>
            <a:ext cx="1135019" cy="633679"/>
          </a:xfrm>
          <a:prstGeom prst="rect">
            <a:avLst/>
          </a:prstGeom>
          <a:noFill/>
        </p:spPr>
        <p:txBody>
          <a:bodyPr wrap="square" rtlCol="0">
            <a:spAutoFit/>
          </a:bodyPr>
          <a:lstStyle/>
          <a:p>
            <a:pPr algn="ctr" defTabSz="914460"/>
            <a:r>
              <a:rPr lang="en-US" sz="1765" dirty="0" err="1">
                <a:solidFill>
                  <a:srgbClr val="FFFFFF"/>
                </a:solidFill>
                <a:latin typeface="Segoe UI"/>
              </a:rPr>
              <a:t>ClickNP</a:t>
            </a:r>
            <a:r>
              <a:rPr lang="en-US" sz="1765" dirty="0">
                <a:solidFill>
                  <a:srgbClr val="FFFFFF"/>
                </a:solidFill>
                <a:latin typeface="Segoe UI"/>
              </a:rPr>
              <a:t> script</a:t>
            </a:r>
          </a:p>
        </p:txBody>
      </p:sp>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25</a:t>
            </a:fld>
            <a:endParaRPr lang="en-US" sz="1765">
              <a:solidFill>
                <a:srgbClr val="505050"/>
              </a:solidFill>
              <a:latin typeface="Segoe UI"/>
            </a:endParaRPr>
          </a:p>
        </p:txBody>
      </p:sp>
      <p:sp>
        <p:nvSpPr>
          <p:cNvPr id="67" name="Rectangle 66"/>
          <p:cNvSpPr/>
          <p:nvPr/>
        </p:nvSpPr>
        <p:spPr>
          <a:xfrm>
            <a:off x="5507438" y="3962397"/>
            <a:ext cx="1132546" cy="63761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50" tIns="44825" rIns="89650" bIns="44825" numCol="1" spcCol="0" rtlCol="0" fromWordArt="0" anchor="ctr" anchorCtr="0" forceAA="0" compatLnSpc="1">
            <a:prstTxWarp prst="textNoShape">
              <a:avLst/>
            </a:prstTxWarp>
            <a:noAutofit/>
          </a:bodyPr>
          <a:lstStyle/>
          <a:p>
            <a:pPr algn="ctr" defTabSz="914460"/>
            <a:r>
              <a:rPr lang="en-US" sz="1765" dirty="0">
                <a:solidFill>
                  <a:srgbClr val="FFFFFF"/>
                </a:solidFill>
                <a:latin typeface="Segoe UI"/>
              </a:rPr>
              <a:t>C compiler</a:t>
            </a:r>
          </a:p>
        </p:txBody>
      </p:sp>
      <p:cxnSp>
        <p:nvCxnSpPr>
          <p:cNvPr id="77" name="Straight Arrow Connector 76"/>
          <p:cNvCxnSpPr>
            <a:stCxn id="32" idx="2"/>
            <a:endCxn id="67" idx="0"/>
          </p:cNvCxnSpPr>
          <p:nvPr/>
        </p:nvCxnSpPr>
        <p:spPr>
          <a:xfrm flipH="1">
            <a:off x="6073711" y="3533045"/>
            <a:ext cx="750951" cy="4293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901885" y="4540527"/>
            <a:ext cx="1059778" cy="534102"/>
          </a:xfrm>
          <a:prstGeom prst="rect">
            <a:avLst/>
          </a:prstGeom>
          <a:noFill/>
        </p:spPr>
        <p:txBody>
          <a:bodyPr wrap="none" lIns="179300" tIns="143440" rIns="179300" bIns="143440" rtlCol="0">
            <a:spAutoFit/>
          </a:bodyPr>
          <a:lstStyle/>
          <a:p>
            <a:pPr defTabSz="914460">
              <a:lnSpc>
                <a:spcPct val="90000"/>
              </a:lnSpc>
              <a:spcAft>
                <a:spcPts val="588"/>
              </a:spcAft>
            </a:pPr>
            <a:r>
              <a:rPr lang="en-US" altLang="zh-CN" sz="1765" dirty="0">
                <a:gradFill>
                  <a:gsLst>
                    <a:gs pos="2917">
                      <a:srgbClr val="505050"/>
                    </a:gs>
                    <a:gs pos="30000">
                      <a:srgbClr val="505050"/>
                    </a:gs>
                  </a:gsLst>
                  <a:lin ang="5400000" scaled="0"/>
                </a:gradFill>
                <a:latin typeface="Segoe UI"/>
              </a:rPr>
              <a:t>Verilog</a:t>
            </a:r>
            <a:endParaRPr lang="en-US" sz="1765" dirty="0">
              <a:gradFill>
                <a:gsLst>
                  <a:gs pos="2917">
                    <a:srgbClr val="505050"/>
                  </a:gs>
                  <a:gs pos="30000">
                    <a:srgbClr val="505050"/>
                  </a:gs>
                </a:gsLst>
                <a:lin ang="5400000" scaled="0"/>
              </a:gradFill>
              <a:latin typeface="Segoe UI"/>
            </a:endParaRPr>
          </a:p>
        </p:txBody>
      </p:sp>
      <p:sp>
        <p:nvSpPr>
          <p:cNvPr id="52" name="文本框 51"/>
          <p:cNvSpPr txBox="1"/>
          <p:nvPr/>
        </p:nvSpPr>
        <p:spPr>
          <a:xfrm>
            <a:off x="7102240" y="3453808"/>
            <a:ext cx="1960424" cy="778521"/>
          </a:xfrm>
          <a:prstGeom prst="rect">
            <a:avLst/>
          </a:prstGeom>
          <a:noFill/>
        </p:spPr>
        <p:txBody>
          <a:bodyPr wrap="square" lIns="179300" tIns="143440" rIns="179300" bIns="143440" rtlCol="0">
            <a:spAutoFit/>
          </a:bodyPr>
          <a:lstStyle/>
          <a:p>
            <a:pPr algn="r" defTabSz="914460">
              <a:lnSpc>
                <a:spcPct val="90000"/>
              </a:lnSpc>
              <a:spcAft>
                <a:spcPts val="588"/>
              </a:spcAft>
            </a:pPr>
            <a:r>
              <a:rPr lang="en-US" sz="1765" dirty="0">
                <a:gradFill>
                  <a:gsLst>
                    <a:gs pos="2917">
                      <a:srgbClr val="505050"/>
                    </a:gs>
                    <a:gs pos="30000">
                      <a:srgbClr val="505050"/>
                    </a:gs>
                  </a:gsLst>
                  <a:lin ang="5400000" scaled="0"/>
                </a:gradFill>
                <a:latin typeface="Segoe UI"/>
              </a:rPr>
              <a:t>Intermediate C files</a:t>
            </a:r>
          </a:p>
        </p:txBody>
      </p:sp>
    </p:spTree>
    <p:extLst>
      <p:ext uri="{BB962C8B-B14F-4D97-AF65-F5344CB8AC3E}">
        <p14:creationId xmlns:p14="http://schemas.microsoft.com/office/powerpoint/2010/main" val="2400315754"/>
      </p:ext>
    </p:extLst>
  </p:cSld>
  <p:clrMapOvr>
    <a:masterClrMapping/>
  </p:clrMapOvr>
  <p:transition advTm="27658">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Packet logger</a:t>
            </a:r>
          </a:p>
        </p:txBody>
      </p:sp>
      <p:pic>
        <p:nvPicPr>
          <p:cNvPr id="21" name="Picture 20"/>
          <p:cNvPicPr>
            <a:picLocks noChangeAspect="1"/>
          </p:cNvPicPr>
          <p:nvPr/>
        </p:nvPicPr>
        <p:blipFill>
          <a:blip r:embed="rId3"/>
          <a:stretch>
            <a:fillRect/>
          </a:stretch>
        </p:blipFill>
        <p:spPr>
          <a:xfrm>
            <a:off x="383792" y="3672209"/>
            <a:ext cx="4240150" cy="1230371"/>
          </a:xfrm>
          <a:prstGeom prst="rect">
            <a:avLst/>
          </a:prstGeom>
        </p:spPr>
      </p:pic>
      <p:sp>
        <p:nvSpPr>
          <p:cNvPr id="22" name="TextBox 21"/>
          <p:cNvSpPr txBox="1"/>
          <p:nvPr/>
        </p:nvSpPr>
        <p:spPr>
          <a:xfrm>
            <a:off x="300880" y="3223847"/>
            <a:ext cx="2426904" cy="362103"/>
          </a:xfrm>
          <a:prstGeom prst="rect">
            <a:avLst/>
          </a:prstGeom>
          <a:noFill/>
        </p:spPr>
        <p:txBody>
          <a:bodyPr wrap="none" rtlCol="0">
            <a:spAutoFit/>
          </a:bodyPr>
          <a:lstStyle/>
          <a:p>
            <a:r>
              <a:rPr lang="en-US" sz="1765" dirty="0" err="1"/>
              <a:t>ClickNP</a:t>
            </a:r>
            <a:r>
              <a:rPr lang="en-US" sz="1765" dirty="0"/>
              <a:t> Configuration:</a:t>
            </a:r>
          </a:p>
        </p:txBody>
      </p:sp>
      <p:sp>
        <p:nvSpPr>
          <p:cNvPr id="4" name="Rectangle 3"/>
          <p:cNvSpPr/>
          <p:nvPr/>
        </p:nvSpPr>
        <p:spPr bwMode="auto">
          <a:xfrm>
            <a:off x="169362" y="1433843"/>
            <a:ext cx="953241"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err="1">
                <a:gradFill>
                  <a:gsLst>
                    <a:gs pos="5833">
                      <a:schemeClr val="tx1">
                        <a:lumMod val="50000"/>
                      </a:schemeClr>
                    </a:gs>
                    <a:gs pos="100000">
                      <a:schemeClr val="tx1">
                        <a:lumMod val="50000"/>
                      </a:schemeClr>
                    </a:gs>
                  </a:gsLst>
                  <a:lin ang="5400000" scaled="0"/>
                </a:gradFill>
              </a:rPr>
              <a:t>from_tor</a:t>
            </a:r>
            <a:endParaRPr lang="en-US" sz="1765" dirty="0">
              <a:gradFill>
                <a:gsLst>
                  <a:gs pos="5833">
                    <a:schemeClr val="tx1">
                      <a:lumMod val="50000"/>
                    </a:schemeClr>
                  </a:gs>
                  <a:gs pos="100000">
                    <a:schemeClr val="tx1">
                      <a:lumMod val="50000"/>
                    </a:schemeClr>
                  </a:gs>
                </a:gsLst>
                <a:lin ang="5400000" scaled="0"/>
              </a:gradFill>
            </a:endParaRPr>
          </a:p>
        </p:txBody>
      </p:sp>
      <p:sp>
        <p:nvSpPr>
          <p:cNvPr id="9" name="Rectangle 8"/>
          <p:cNvSpPr/>
          <p:nvPr/>
        </p:nvSpPr>
        <p:spPr bwMode="auto">
          <a:xfrm>
            <a:off x="1457399"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gradFill>
                  <a:gsLst>
                    <a:gs pos="5833">
                      <a:schemeClr val="tx1">
                        <a:lumMod val="50000"/>
                      </a:schemeClr>
                    </a:gs>
                    <a:gs pos="100000">
                      <a:schemeClr val="tx1">
                        <a:lumMod val="50000"/>
                      </a:schemeClr>
                    </a:gs>
                  </a:gsLst>
                  <a:lin ang="5400000" scaled="0"/>
                </a:gradFill>
              </a:rPr>
              <a:t>Count</a:t>
            </a:r>
          </a:p>
        </p:txBody>
      </p:sp>
      <p:sp>
        <p:nvSpPr>
          <p:cNvPr id="10" name="Rectangle 9"/>
          <p:cNvSpPr/>
          <p:nvPr/>
        </p:nvSpPr>
        <p:spPr bwMode="auto">
          <a:xfrm>
            <a:off x="2639648"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gradFill>
                  <a:gsLst>
                    <a:gs pos="5833">
                      <a:schemeClr val="tx1">
                        <a:lumMod val="50000"/>
                      </a:schemeClr>
                    </a:gs>
                    <a:gs pos="100000">
                      <a:schemeClr val="tx1">
                        <a:lumMod val="50000"/>
                      </a:schemeClr>
                    </a:gs>
                  </a:gsLst>
                  <a:lin ang="5400000" scaled="0"/>
                </a:gradFill>
              </a:rPr>
              <a:t>Tee</a:t>
            </a:r>
          </a:p>
        </p:txBody>
      </p:sp>
      <p:sp>
        <p:nvSpPr>
          <p:cNvPr id="11" name="Rectangle 10"/>
          <p:cNvSpPr/>
          <p:nvPr/>
        </p:nvSpPr>
        <p:spPr bwMode="auto">
          <a:xfrm>
            <a:off x="3818714"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err="1">
                <a:gradFill>
                  <a:gsLst>
                    <a:gs pos="5833">
                      <a:schemeClr val="tx1">
                        <a:lumMod val="50000"/>
                      </a:schemeClr>
                    </a:gs>
                    <a:gs pos="100000">
                      <a:schemeClr val="tx1">
                        <a:lumMod val="50000"/>
                      </a:schemeClr>
                    </a:gs>
                  </a:gsLst>
                  <a:lin ang="5400000" scaled="0"/>
                </a:gradFill>
              </a:rPr>
              <a:t>to_tor</a:t>
            </a:r>
            <a:endParaRPr lang="en-US" sz="1765"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2639648" y="2458243"/>
            <a:ext cx="847453" cy="472973"/>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solidFill>
                  <a:schemeClr val="bg1"/>
                </a:solidFill>
              </a:rPr>
              <a:t>logger</a:t>
            </a:r>
          </a:p>
        </p:txBody>
      </p:sp>
      <p:cxnSp>
        <p:nvCxnSpPr>
          <p:cNvPr id="6" name="Straight Connector 5"/>
          <p:cNvCxnSpPr/>
          <p:nvPr/>
        </p:nvCxnSpPr>
        <p:spPr>
          <a:xfrm>
            <a:off x="169361" y="2258606"/>
            <a:ext cx="4556172"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04973" y="1822484"/>
            <a:ext cx="900038" cy="534102"/>
          </a:xfrm>
          <a:prstGeom prst="rect">
            <a:avLst/>
          </a:prstGeom>
          <a:noFill/>
        </p:spPr>
        <p:txBody>
          <a:bodyPr wrap="none" lIns="179300" tIns="143440" rIns="179300" bIns="143440" rtlCol="0">
            <a:spAutoFit/>
          </a:bodyPr>
          <a:lstStyle/>
          <a:p>
            <a:pPr>
              <a:lnSpc>
                <a:spcPct val="90000"/>
              </a:lnSpc>
              <a:spcAft>
                <a:spcPts val="588"/>
              </a:spcAft>
            </a:pPr>
            <a:r>
              <a:rPr lang="en-US" sz="1765" dirty="0">
                <a:gradFill>
                  <a:gsLst>
                    <a:gs pos="2917">
                      <a:schemeClr val="tx1"/>
                    </a:gs>
                    <a:gs pos="30000">
                      <a:schemeClr val="tx1"/>
                    </a:gs>
                  </a:gsLst>
                  <a:lin ang="5400000" scaled="0"/>
                </a:gradFill>
              </a:rPr>
              <a:t>FPGA</a:t>
            </a:r>
          </a:p>
        </p:txBody>
      </p:sp>
      <p:sp>
        <p:nvSpPr>
          <p:cNvPr id="16" name="TextBox 15"/>
          <p:cNvSpPr txBox="1"/>
          <p:nvPr/>
        </p:nvSpPr>
        <p:spPr>
          <a:xfrm>
            <a:off x="1804972" y="2175794"/>
            <a:ext cx="784870" cy="534102"/>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006EB9"/>
                </a:solidFill>
              </a:rPr>
              <a:t>CPU</a:t>
            </a:r>
          </a:p>
        </p:txBody>
      </p:sp>
      <p:cxnSp>
        <p:nvCxnSpPr>
          <p:cNvPr id="14" name="Straight Arrow Connector 13"/>
          <p:cNvCxnSpPr/>
          <p:nvPr/>
        </p:nvCxnSpPr>
        <p:spPr>
          <a:xfrm>
            <a:off x="1122602" y="1670329"/>
            <a:ext cx="3347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04851" y="1670329"/>
            <a:ext cx="3347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63374" y="1906816"/>
            <a:ext cx="0" cy="55142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87100" y="1670329"/>
            <a:ext cx="331613"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26</a:t>
            </a:fld>
            <a:endParaRPr lang="en-US"/>
          </a:p>
        </p:txBody>
      </p:sp>
    </p:spTree>
    <p:extLst>
      <p:ext uri="{BB962C8B-B14F-4D97-AF65-F5344CB8AC3E}">
        <p14:creationId xmlns:p14="http://schemas.microsoft.com/office/powerpoint/2010/main" val="151843726"/>
      </p:ext>
    </p:extLst>
  </p:cSld>
  <p:clrMapOvr>
    <a:masterClrMapping/>
  </p:clrMapOvr>
  <p:transition advTm="71415">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Packet logger</a:t>
            </a:r>
          </a:p>
        </p:txBody>
      </p:sp>
      <p:pic>
        <p:nvPicPr>
          <p:cNvPr id="21" name="Picture 20"/>
          <p:cNvPicPr>
            <a:picLocks noChangeAspect="1"/>
          </p:cNvPicPr>
          <p:nvPr/>
        </p:nvPicPr>
        <p:blipFill>
          <a:blip r:embed="rId3"/>
          <a:stretch>
            <a:fillRect/>
          </a:stretch>
        </p:blipFill>
        <p:spPr>
          <a:xfrm>
            <a:off x="383792" y="3672209"/>
            <a:ext cx="4240150" cy="1230371"/>
          </a:xfrm>
          <a:prstGeom prst="rect">
            <a:avLst/>
          </a:prstGeom>
        </p:spPr>
      </p:pic>
      <p:sp>
        <p:nvSpPr>
          <p:cNvPr id="22" name="TextBox 21"/>
          <p:cNvSpPr txBox="1"/>
          <p:nvPr/>
        </p:nvSpPr>
        <p:spPr>
          <a:xfrm>
            <a:off x="300880" y="3223847"/>
            <a:ext cx="2426904" cy="362103"/>
          </a:xfrm>
          <a:prstGeom prst="rect">
            <a:avLst/>
          </a:prstGeom>
          <a:noFill/>
        </p:spPr>
        <p:txBody>
          <a:bodyPr wrap="none" rtlCol="0">
            <a:spAutoFit/>
          </a:bodyPr>
          <a:lstStyle/>
          <a:p>
            <a:r>
              <a:rPr lang="en-US" sz="1765" dirty="0" err="1"/>
              <a:t>ClickNP</a:t>
            </a:r>
            <a:r>
              <a:rPr lang="en-US" sz="1765" dirty="0"/>
              <a:t> Configuration:</a:t>
            </a:r>
          </a:p>
        </p:txBody>
      </p:sp>
      <p:sp>
        <p:nvSpPr>
          <p:cNvPr id="23" name="TextBox 22"/>
          <p:cNvSpPr txBox="1"/>
          <p:nvPr/>
        </p:nvSpPr>
        <p:spPr>
          <a:xfrm>
            <a:off x="4915250" y="1433843"/>
            <a:ext cx="1702384" cy="362103"/>
          </a:xfrm>
          <a:prstGeom prst="rect">
            <a:avLst/>
          </a:prstGeom>
          <a:noFill/>
        </p:spPr>
        <p:txBody>
          <a:bodyPr wrap="none" rtlCol="0">
            <a:spAutoFit/>
          </a:bodyPr>
          <a:lstStyle/>
          <a:p>
            <a:r>
              <a:rPr lang="en-US" sz="1765" dirty="0"/>
              <a:t>Count element:</a:t>
            </a:r>
          </a:p>
        </p:txBody>
      </p:sp>
      <p:pic>
        <p:nvPicPr>
          <p:cNvPr id="3" name="Picture 2"/>
          <p:cNvPicPr>
            <a:picLocks noChangeAspect="1"/>
          </p:cNvPicPr>
          <p:nvPr/>
        </p:nvPicPr>
        <p:blipFill>
          <a:blip r:embed="rId4"/>
          <a:stretch>
            <a:fillRect/>
          </a:stretch>
        </p:blipFill>
        <p:spPr>
          <a:xfrm>
            <a:off x="4679251" y="1822484"/>
            <a:ext cx="4464750" cy="4532656"/>
          </a:xfrm>
          <a:prstGeom prst="rect">
            <a:avLst/>
          </a:prstGeom>
        </p:spPr>
      </p:pic>
      <p:sp>
        <p:nvSpPr>
          <p:cNvPr id="4" name="Rectangle 3"/>
          <p:cNvSpPr/>
          <p:nvPr/>
        </p:nvSpPr>
        <p:spPr bwMode="auto">
          <a:xfrm>
            <a:off x="169362" y="1433843"/>
            <a:ext cx="953241"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err="1">
                <a:gradFill>
                  <a:gsLst>
                    <a:gs pos="5833">
                      <a:schemeClr val="tx1">
                        <a:lumMod val="50000"/>
                      </a:schemeClr>
                    </a:gs>
                    <a:gs pos="100000">
                      <a:schemeClr val="tx1">
                        <a:lumMod val="50000"/>
                      </a:schemeClr>
                    </a:gs>
                  </a:gsLst>
                  <a:lin ang="5400000" scaled="0"/>
                </a:gradFill>
              </a:rPr>
              <a:t>from_tor</a:t>
            </a:r>
            <a:endParaRPr lang="en-US" sz="1765" dirty="0">
              <a:gradFill>
                <a:gsLst>
                  <a:gs pos="5833">
                    <a:schemeClr val="tx1">
                      <a:lumMod val="50000"/>
                    </a:schemeClr>
                  </a:gs>
                  <a:gs pos="100000">
                    <a:schemeClr val="tx1">
                      <a:lumMod val="50000"/>
                    </a:schemeClr>
                  </a:gs>
                </a:gsLst>
                <a:lin ang="5400000" scaled="0"/>
              </a:gradFill>
            </a:endParaRPr>
          </a:p>
        </p:txBody>
      </p:sp>
      <p:sp>
        <p:nvSpPr>
          <p:cNvPr id="9" name="Rectangle 8"/>
          <p:cNvSpPr/>
          <p:nvPr/>
        </p:nvSpPr>
        <p:spPr bwMode="auto">
          <a:xfrm>
            <a:off x="1457399"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gradFill>
                  <a:gsLst>
                    <a:gs pos="5833">
                      <a:schemeClr val="tx1">
                        <a:lumMod val="50000"/>
                      </a:schemeClr>
                    </a:gs>
                    <a:gs pos="100000">
                      <a:schemeClr val="tx1">
                        <a:lumMod val="50000"/>
                      </a:schemeClr>
                    </a:gs>
                  </a:gsLst>
                  <a:lin ang="5400000" scaled="0"/>
                </a:gradFill>
              </a:rPr>
              <a:t>Count</a:t>
            </a:r>
          </a:p>
        </p:txBody>
      </p:sp>
      <p:sp>
        <p:nvSpPr>
          <p:cNvPr id="10" name="Rectangle 9"/>
          <p:cNvSpPr/>
          <p:nvPr/>
        </p:nvSpPr>
        <p:spPr bwMode="auto">
          <a:xfrm>
            <a:off x="2639648"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gradFill>
                  <a:gsLst>
                    <a:gs pos="5833">
                      <a:schemeClr val="tx1">
                        <a:lumMod val="50000"/>
                      </a:schemeClr>
                    </a:gs>
                    <a:gs pos="100000">
                      <a:schemeClr val="tx1">
                        <a:lumMod val="50000"/>
                      </a:schemeClr>
                    </a:gs>
                  </a:gsLst>
                  <a:lin ang="5400000" scaled="0"/>
                </a:gradFill>
              </a:rPr>
              <a:t>Tee</a:t>
            </a:r>
          </a:p>
        </p:txBody>
      </p:sp>
      <p:sp>
        <p:nvSpPr>
          <p:cNvPr id="11" name="Rectangle 10"/>
          <p:cNvSpPr/>
          <p:nvPr/>
        </p:nvSpPr>
        <p:spPr bwMode="auto">
          <a:xfrm>
            <a:off x="3818714" y="1433843"/>
            <a:ext cx="847453" cy="472973"/>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err="1">
                <a:gradFill>
                  <a:gsLst>
                    <a:gs pos="5833">
                      <a:schemeClr val="tx1">
                        <a:lumMod val="50000"/>
                      </a:schemeClr>
                    </a:gs>
                    <a:gs pos="100000">
                      <a:schemeClr val="tx1">
                        <a:lumMod val="50000"/>
                      </a:schemeClr>
                    </a:gs>
                  </a:gsLst>
                  <a:lin ang="5400000" scaled="0"/>
                </a:gradFill>
              </a:rPr>
              <a:t>to_tor</a:t>
            </a:r>
            <a:endParaRPr lang="en-US" sz="1765"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2639648" y="2458243"/>
            <a:ext cx="847453" cy="472973"/>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US" sz="1765" dirty="0">
                <a:solidFill>
                  <a:schemeClr val="bg1"/>
                </a:solidFill>
              </a:rPr>
              <a:t>logger</a:t>
            </a:r>
          </a:p>
        </p:txBody>
      </p:sp>
      <p:cxnSp>
        <p:nvCxnSpPr>
          <p:cNvPr id="6" name="Straight Connector 5"/>
          <p:cNvCxnSpPr/>
          <p:nvPr/>
        </p:nvCxnSpPr>
        <p:spPr>
          <a:xfrm>
            <a:off x="169361" y="2258606"/>
            <a:ext cx="4556172"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04973" y="1822484"/>
            <a:ext cx="900038" cy="534102"/>
          </a:xfrm>
          <a:prstGeom prst="rect">
            <a:avLst/>
          </a:prstGeom>
          <a:noFill/>
        </p:spPr>
        <p:txBody>
          <a:bodyPr wrap="none" lIns="179300" tIns="143440" rIns="179300" bIns="143440" rtlCol="0">
            <a:spAutoFit/>
          </a:bodyPr>
          <a:lstStyle/>
          <a:p>
            <a:pPr>
              <a:lnSpc>
                <a:spcPct val="90000"/>
              </a:lnSpc>
              <a:spcAft>
                <a:spcPts val="588"/>
              </a:spcAft>
            </a:pPr>
            <a:r>
              <a:rPr lang="en-US" sz="1765" dirty="0">
                <a:gradFill>
                  <a:gsLst>
                    <a:gs pos="2917">
                      <a:schemeClr val="tx1"/>
                    </a:gs>
                    <a:gs pos="30000">
                      <a:schemeClr val="tx1"/>
                    </a:gs>
                  </a:gsLst>
                  <a:lin ang="5400000" scaled="0"/>
                </a:gradFill>
              </a:rPr>
              <a:t>FPGA</a:t>
            </a:r>
          </a:p>
        </p:txBody>
      </p:sp>
      <p:sp>
        <p:nvSpPr>
          <p:cNvPr id="16" name="TextBox 15"/>
          <p:cNvSpPr txBox="1"/>
          <p:nvPr/>
        </p:nvSpPr>
        <p:spPr>
          <a:xfrm>
            <a:off x="1804972" y="2175794"/>
            <a:ext cx="784870" cy="534102"/>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006EB9"/>
                </a:solidFill>
              </a:rPr>
              <a:t>CPU</a:t>
            </a:r>
          </a:p>
        </p:txBody>
      </p:sp>
      <p:cxnSp>
        <p:nvCxnSpPr>
          <p:cNvPr id="14" name="Straight Arrow Connector 13"/>
          <p:cNvCxnSpPr/>
          <p:nvPr/>
        </p:nvCxnSpPr>
        <p:spPr>
          <a:xfrm>
            <a:off x="1122602" y="1670329"/>
            <a:ext cx="3347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04851" y="1670329"/>
            <a:ext cx="3347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63374" y="1906816"/>
            <a:ext cx="0" cy="55142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87100" y="1670329"/>
            <a:ext cx="331613"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27</a:t>
            </a:fld>
            <a:endParaRPr lang="en-US"/>
          </a:p>
        </p:txBody>
      </p:sp>
    </p:spTree>
    <p:extLst>
      <p:ext uri="{BB962C8B-B14F-4D97-AF65-F5344CB8AC3E}">
        <p14:creationId xmlns:p14="http://schemas.microsoft.com/office/powerpoint/2010/main" val="4018751463"/>
      </p:ext>
    </p:extLst>
  </p:cSld>
  <p:clrMapOvr>
    <a:masterClrMapping/>
  </p:clrMapOvr>
  <p:transition advTm="71415">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Parallelizing in FPGA</a:t>
            </a:r>
          </a:p>
        </p:txBody>
      </p:sp>
      <p:sp>
        <p:nvSpPr>
          <p:cNvPr id="3" name="Text Placeholder 2"/>
          <p:cNvSpPr>
            <a:spLocks noGrp="1"/>
          </p:cNvSpPr>
          <p:nvPr>
            <p:ph type="body" sz="quarter" idx="10"/>
          </p:nvPr>
        </p:nvSpPr>
        <p:spPr>
          <a:xfrm>
            <a:off x="269262" y="1189305"/>
            <a:ext cx="8605477" cy="5250485"/>
          </a:xfrm>
        </p:spPr>
        <p:txBody>
          <a:bodyPr/>
          <a:lstStyle/>
          <a:p>
            <a:r>
              <a:rPr lang="en-US" dirty="0"/>
              <a:t>Parallelism across elements</a:t>
            </a:r>
          </a:p>
          <a:p>
            <a:pPr lvl="1"/>
            <a:r>
              <a:rPr lang="en-US" sz="2353" dirty="0">
                <a:gradFill>
                  <a:gsLst>
                    <a:gs pos="2917">
                      <a:schemeClr val="tx1"/>
                    </a:gs>
                    <a:gs pos="30000">
                      <a:schemeClr val="tx1"/>
                    </a:gs>
                  </a:gsLst>
                  <a:lin ang="5400000" scaled="0"/>
                </a:gradFill>
              </a:rPr>
              <a:t>Pipeline parallelism</a:t>
            </a:r>
          </a:p>
          <a:p>
            <a:pPr lvl="1"/>
            <a:r>
              <a:rPr lang="en-US" sz="2353" dirty="0">
                <a:gradFill>
                  <a:gsLst>
                    <a:gs pos="2917">
                      <a:schemeClr val="tx1"/>
                    </a:gs>
                    <a:gs pos="30000">
                      <a:schemeClr val="tx1"/>
                    </a:gs>
                  </a:gsLst>
                  <a:lin ang="5400000" scaled="0"/>
                </a:gradFill>
              </a:rPr>
              <a:t>Data parallelism</a:t>
            </a:r>
          </a:p>
          <a:p>
            <a:r>
              <a:rPr lang="en-US" dirty="0"/>
              <a:t>Parallelism inside an element</a:t>
            </a:r>
          </a:p>
          <a:p>
            <a:pPr lvl="1"/>
            <a:r>
              <a:rPr lang="en-US" sz="2353" dirty="0">
                <a:gradFill>
                  <a:gsLst>
                    <a:gs pos="2917">
                      <a:schemeClr val="tx1"/>
                    </a:gs>
                    <a:gs pos="30000">
                      <a:schemeClr val="tx1"/>
                    </a:gs>
                  </a:gsLst>
                  <a:lin ang="5400000" scaled="0"/>
                </a:gradFill>
              </a:rPr>
              <a:t>Minimize memory dependency</a:t>
            </a:r>
          </a:p>
          <a:p>
            <a:pPr lvl="1"/>
            <a:r>
              <a:rPr lang="en-US" sz="2353" dirty="0">
                <a:gradFill>
                  <a:gsLst>
                    <a:gs pos="2917">
                      <a:schemeClr val="tx1"/>
                    </a:gs>
                    <a:gs pos="30000">
                      <a:schemeClr val="tx1"/>
                    </a:gs>
                  </a:gsLst>
                  <a:lin ang="5400000" scaled="0"/>
                </a:gradFill>
              </a:rPr>
              <a:t>	Use registers</a:t>
            </a:r>
          </a:p>
          <a:p>
            <a:pPr lvl="1"/>
            <a:r>
              <a:rPr lang="en-US" sz="2353" dirty="0">
                <a:gradFill>
                  <a:gsLst>
                    <a:gs pos="2917">
                      <a:schemeClr val="tx1"/>
                    </a:gs>
                    <a:gs pos="30000">
                      <a:schemeClr val="tx1"/>
                    </a:gs>
                  </a:gsLst>
                  <a:lin ang="5400000" scaled="0"/>
                </a:gradFill>
              </a:rPr>
              <a:t>	Delayed write</a:t>
            </a:r>
          </a:p>
          <a:p>
            <a:pPr lvl="1"/>
            <a:r>
              <a:rPr lang="en-US" sz="2353" dirty="0">
                <a:gradFill>
                  <a:gsLst>
                    <a:gs pos="2917">
                      <a:schemeClr val="tx1"/>
                    </a:gs>
                    <a:gs pos="30000">
                      <a:schemeClr val="tx1"/>
                    </a:gs>
                  </a:gsLst>
                  <a:lin ang="5400000" scaled="0"/>
                </a:gradFill>
              </a:rPr>
              <a:t>	Memory scattering</a:t>
            </a:r>
          </a:p>
          <a:p>
            <a:pPr lvl="1"/>
            <a:r>
              <a:rPr lang="en-US" sz="2353" dirty="0">
                <a:gradFill>
                  <a:gsLst>
                    <a:gs pos="2917">
                      <a:schemeClr val="tx1"/>
                    </a:gs>
                    <a:gs pos="30000">
                      <a:schemeClr val="tx1"/>
                    </a:gs>
                  </a:gsLst>
                  <a:lin ang="5400000" scaled="0"/>
                </a:gradFill>
              </a:rPr>
              <a:t>Balance pipeline stages</a:t>
            </a:r>
          </a:p>
          <a:p>
            <a:pPr lvl="1"/>
            <a:r>
              <a:rPr lang="en-US" sz="2353" dirty="0">
                <a:gradFill>
                  <a:gsLst>
                    <a:gs pos="2917">
                      <a:schemeClr val="tx1"/>
                    </a:gs>
                    <a:gs pos="30000">
                      <a:schemeClr val="tx1"/>
                    </a:gs>
                  </a:gsLst>
                  <a:lin ang="5400000" scaled="0"/>
                </a:gradFill>
              </a:rPr>
              <a:t>	Unroll loops</a:t>
            </a:r>
          </a:p>
          <a:p>
            <a:pPr lvl="1"/>
            <a:r>
              <a:rPr lang="en-US" sz="2353" dirty="0">
                <a:gradFill>
                  <a:gsLst>
                    <a:gs pos="2917">
                      <a:schemeClr val="tx1"/>
                    </a:gs>
                    <a:gs pos="30000">
                      <a:schemeClr val="tx1"/>
                    </a:gs>
                  </a:gsLst>
                  <a:lin ang="5400000" scaled="0"/>
                </a:gradFill>
              </a:rPr>
              <a:t>	Offload slow path to another element</a:t>
            </a:r>
          </a:p>
          <a:p>
            <a:pPr lvl="1"/>
            <a:endParaRPr lang="en-US" sz="2353" dirty="0">
              <a:gradFill>
                <a:gsLst>
                  <a:gs pos="2917">
                    <a:schemeClr val="tx1"/>
                  </a:gs>
                  <a:gs pos="30000">
                    <a:schemeClr val="tx1"/>
                  </a:gs>
                </a:gsLst>
                <a:lin ang="5400000" scaled="0"/>
              </a:gradFill>
            </a:endParaRPr>
          </a:p>
        </p:txBody>
      </p:sp>
      <p:sp>
        <p:nvSpPr>
          <p:cNvPr id="4" name="Slide Number Placeholder 3"/>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28</a:t>
            </a:fld>
            <a:endParaRPr lang="en-US"/>
          </a:p>
        </p:txBody>
      </p:sp>
    </p:spTree>
    <p:extLst>
      <p:ext uri="{BB962C8B-B14F-4D97-AF65-F5344CB8AC3E}">
        <p14:creationId xmlns:p14="http://schemas.microsoft.com/office/powerpoint/2010/main" val="2970316782"/>
      </p:ext>
    </p:extLst>
  </p:cSld>
  <p:clrMapOvr>
    <a:masterClrMapping/>
  </p:clrMapOvr>
  <p:transition advTm="21304">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69263" y="5222954"/>
            <a:ext cx="4631319" cy="1475441"/>
          </a:xfrm>
          <a:prstGeom prst="rect">
            <a:avLst/>
          </a:prstGeom>
          <a:noFill/>
        </p:spPr>
        <p:txBody>
          <a:bodyPr wrap="square" rtlCol="0">
            <a:spAutoFit/>
          </a:bodyPr>
          <a:lstStyle/>
          <a:p>
            <a:r>
              <a:rPr lang="en-US" dirty="0"/>
              <a:t>Nearly 200 elements</a:t>
            </a:r>
          </a:p>
          <a:p>
            <a:r>
              <a:rPr lang="en-US" dirty="0"/>
              <a:t>20% re-factored from Click modular router</a:t>
            </a:r>
          </a:p>
          <a:p>
            <a:r>
              <a:rPr lang="en-US" dirty="0"/>
              <a:t>Cover packet parsing, checksum, tunnel</a:t>
            </a:r>
            <a:br>
              <a:rPr lang="en-US" dirty="0"/>
            </a:br>
            <a:r>
              <a:rPr lang="en-US" dirty="0" err="1"/>
              <a:t>encap</a:t>
            </a:r>
            <a:r>
              <a:rPr lang="en-US" dirty="0"/>
              <a:t>/</a:t>
            </a:r>
            <a:r>
              <a:rPr lang="en-US" dirty="0" err="1"/>
              <a:t>decap</a:t>
            </a:r>
            <a:r>
              <a:rPr lang="en-US" dirty="0"/>
              <a:t>, crypto, hash tables, prefix matching, packet scheduling, rate limiting…</a:t>
            </a:r>
          </a:p>
        </p:txBody>
      </p:sp>
      <p:sp>
        <p:nvSpPr>
          <p:cNvPr id="6" name="文本框 5"/>
          <p:cNvSpPr txBox="1"/>
          <p:nvPr/>
        </p:nvSpPr>
        <p:spPr>
          <a:xfrm>
            <a:off x="5102607" y="4737518"/>
            <a:ext cx="4041135" cy="2029408"/>
          </a:xfrm>
          <a:prstGeom prst="rect">
            <a:avLst/>
          </a:prstGeom>
          <a:noFill/>
        </p:spPr>
        <p:txBody>
          <a:bodyPr wrap="square" rtlCol="0">
            <a:spAutoFit/>
          </a:bodyPr>
          <a:lstStyle/>
          <a:p>
            <a:endParaRPr lang="en-US" dirty="0"/>
          </a:p>
          <a:p>
            <a:endParaRPr lang="en-US" dirty="0"/>
          </a:p>
          <a:p>
            <a:r>
              <a:rPr lang="en-US" dirty="0"/>
              <a:t>Throughput: 200 </a:t>
            </a:r>
            <a:r>
              <a:rPr lang="en-US" dirty="0" err="1"/>
              <a:t>Mpps</a:t>
            </a:r>
            <a:r>
              <a:rPr lang="en-US" dirty="0"/>
              <a:t> / 100 </a:t>
            </a:r>
            <a:r>
              <a:rPr lang="en-US" dirty="0" err="1"/>
              <a:t>Gbps</a:t>
            </a:r>
            <a:endParaRPr lang="en-US" dirty="0"/>
          </a:p>
          <a:p>
            <a:endParaRPr lang="en-US" dirty="0"/>
          </a:p>
          <a:p>
            <a:r>
              <a:rPr lang="en-US" dirty="0"/>
              <a:t>Mean delay: 0.19 us, max delay: 0.8 us</a:t>
            </a:r>
          </a:p>
          <a:p>
            <a:endParaRPr lang="en-US" dirty="0"/>
          </a:p>
          <a:p>
            <a:r>
              <a:rPr lang="en-US" dirty="0"/>
              <a:t>Mean LoC: 80, max LoC: 196</a:t>
            </a:r>
          </a:p>
        </p:txBody>
      </p:sp>
      <p:graphicFrame>
        <p:nvGraphicFramePr>
          <p:cNvPr id="10" name="Table 9"/>
          <p:cNvGraphicFramePr>
            <a:graphicFrameLocks noGrp="1"/>
          </p:cNvGraphicFramePr>
          <p:nvPr/>
        </p:nvGraphicFramePr>
        <p:xfrm>
          <a:off x="269263" y="1009398"/>
          <a:ext cx="8605474" cy="4277990"/>
        </p:xfrm>
        <a:graphic>
          <a:graphicData uri="http://schemas.openxmlformats.org/drawingml/2006/table">
            <a:tbl>
              <a:tblPr firstRow="1" bandRow="1">
                <a:tableStyleId>{5C22544A-7EE6-4342-B048-85BDC9FD1C3A}</a:tableStyleId>
              </a:tblPr>
              <a:tblGrid>
                <a:gridCol w="1943619">
                  <a:extLst>
                    <a:ext uri="{9D8B030D-6E8A-4147-A177-3AD203B41FA5}">
                      <a16:colId xmlns:a16="http://schemas.microsoft.com/office/drawing/2014/main" val="20000"/>
                    </a:ext>
                  </a:extLst>
                </a:gridCol>
                <a:gridCol w="1032678">
                  <a:extLst>
                    <a:ext uri="{9D8B030D-6E8A-4147-A177-3AD203B41FA5}">
                      <a16:colId xmlns:a16="http://schemas.microsoft.com/office/drawing/2014/main" val="20001"/>
                    </a:ext>
                  </a:extLst>
                </a:gridCol>
                <a:gridCol w="1827047">
                  <a:extLst>
                    <a:ext uri="{9D8B030D-6E8A-4147-A177-3AD203B41FA5}">
                      <a16:colId xmlns:a16="http://schemas.microsoft.com/office/drawing/2014/main" val="20002"/>
                    </a:ext>
                  </a:extLst>
                </a:gridCol>
                <a:gridCol w="1202900">
                  <a:extLst>
                    <a:ext uri="{9D8B030D-6E8A-4147-A177-3AD203B41FA5}">
                      <a16:colId xmlns:a16="http://schemas.microsoft.com/office/drawing/2014/main" val="20003"/>
                    </a:ext>
                  </a:extLst>
                </a:gridCol>
                <a:gridCol w="1270989">
                  <a:extLst>
                    <a:ext uri="{9D8B030D-6E8A-4147-A177-3AD203B41FA5}">
                      <a16:colId xmlns:a16="http://schemas.microsoft.com/office/drawing/2014/main" val="20004"/>
                    </a:ext>
                  </a:extLst>
                </a:gridCol>
                <a:gridCol w="1328241">
                  <a:extLst>
                    <a:ext uri="{9D8B030D-6E8A-4147-A177-3AD203B41FA5}">
                      <a16:colId xmlns:a16="http://schemas.microsoft.com/office/drawing/2014/main" val="20005"/>
                    </a:ext>
                  </a:extLst>
                </a:gridCol>
              </a:tblGrid>
              <a:tr h="627551">
                <a:tc>
                  <a:txBody>
                    <a:bodyPr/>
                    <a:lstStyle/>
                    <a:p>
                      <a:r>
                        <a:rPr lang="en-US" sz="1800" dirty="0"/>
                        <a:t>Element</a:t>
                      </a:r>
                    </a:p>
                  </a:txBody>
                  <a:tcPr marL="89650" marR="89650" marT="44825" marB="44825"/>
                </a:tc>
                <a:tc>
                  <a:txBody>
                    <a:bodyPr/>
                    <a:lstStyle/>
                    <a:p>
                      <a:pPr algn="r"/>
                      <a:r>
                        <a:rPr lang="en-US" sz="1800" dirty="0" err="1"/>
                        <a:t>Fmax</a:t>
                      </a:r>
                      <a:r>
                        <a:rPr lang="en-US" sz="1800" baseline="0" dirty="0"/>
                        <a:t> (MHz)</a:t>
                      </a:r>
                      <a:endParaRPr lang="en-US" sz="1800" dirty="0"/>
                    </a:p>
                  </a:txBody>
                  <a:tcPr marL="89650" marR="89650" marT="44825" marB="44825"/>
                </a:tc>
                <a:tc>
                  <a:txBody>
                    <a:bodyPr/>
                    <a:lstStyle/>
                    <a:p>
                      <a:pPr algn="r"/>
                      <a:r>
                        <a:rPr lang="en-US" sz="1800" dirty="0"/>
                        <a:t>Peak Throughput</a:t>
                      </a:r>
                    </a:p>
                  </a:txBody>
                  <a:tcPr marL="89650" marR="89650" marT="44825" marB="44825"/>
                </a:tc>
                <a:tc>
                  <a:txBody>
                    <a:bodyPr/>
                    <a:lstStyle/>
                    <a:p>
                      <a:pPr algn="r"/>
                      <a:r>
                        <a:rPr lang="en-US" sz="1800" dirty="0"/>
                        <a:t>Delay (cycles)</a:t>
                      </a:r>
                    </a:p>
                  </a:txBody>
                  <a:tcPr marL="89650" marR="89650" marT="44825" marB="44825"/>
                </a:tc>
                <a:tc>
                  <a:txBody>
                    <a:bodyPr/>
                    <a:lstStyle/>
                    <a:p>
                      <a:pPr algn="r"/>
                      <a:r>
                        <a:rPr lang="en-US" sz="1800" dirty="0"/>
                        <a:t>Resource LE</a:t>
                      </a:r>
                      <a:r>
                        <a:rPr lang="en-US" sz="1800" baseline="0" dirty="0"/>
                        <a:t> %</a:t>
                      </a:r>
                      <a:endParaRPr lang="en-US" sz="1800" dirty="0"/>
                    </a:p>
                  </a:txBody>
                  <a:tcPr marL="89650" marR="89650" marT="44825" marB="44825"/>
                </a:tc>
                <a:tc>
                  <a:txBody>
                    <a:bodyPr/>
                    <a:lstStyle/>
                    <a:p>
                      <a:pPr algn="r"/>
                      <a:r>
                        <a:rPr lang="en-US" sz="1800" dirty="0"/>
                        <a:t>Resource </a:t>
                      </a:r>
                    </a:p>
                    <a:p>
                      <a:pPr algn="r"/>
                      <a:r>
                        <a:rPr lang="en-US" sz="1800" dirty="0"/>
                        <a:t>BRAM %</a:t>
                      </a:r>
                    </a:p>
                  </a:txBody>
                  <a:tcPr marL="89650" marR="89650" marT="44825" marB="44825"/>
                </a:tc>
                <a:extLst>
                  <a:ext uri="{0D108BD9-81ED-4DB2-BD59-A6C34878D82A}">
                    <a16:rowId xmlns:a16="http://schemas.microsoft.com/office/drawing/2014/main" val="10000"/>
                  </a:ext>
                </a:extLst>
              </a:tr>
              <a:tr h="358600">
                <a:tc>
                  <a:txBody>
                    <a:bodyPr/>
                    <a:lstStyle/>
                    <a:p>
                      <a:r>
                        <a:rPr lang="en-US" sz="1800" dirty="0"/>
                        <a:t>L4_Parser</a:t>
                      </a:r>
                    </a:p>
                  </a:txBody>
                  <a:tcPr marL="89650" marR="89650" marT="44825" marB="44825"/>
                </a:tc>
                <a:tc>
                  <a:txBody>
                    <a:bodyPr/>
                    <a:lstStyle/>
                    <a:p>
                      <a:pPr algn="r"/>
                      <a:r>
                        <a:rPr lang="en-US" sz="1800" dirty="0"/>
                        <a:t>221.9</a:t>
                      </a:r>
                    </a:p>
                  </a:txBody>
                  <a:tcPr marL="89650" marR="89650" marT="44825" marB="44825"/>
                </a:tc>
                <a:tc>
                  <a:txBody>
                    <a:bodyPr/>
                    <a:lstStyle/>
                    <a:p>
                      <a:pPr algn="r"/>
                      <a:r>
                        <a:rPr lang="en-US" sz="1800" dirty="0"/>
                        <a:t>113.6 </a:t>
                      </a:r>
                      <a:r>
                        <a:rPr lang="en-US" sz="1800" dirty="0" err="1"/>
                        <a:t>Gbps</a:t>
                      </a:r>
                      <a:endParaRPr lang="en-US" sz="1800" dirty="0"/>
                    </a:p>
                  </a:txBody>
                  <a:tcPr marL="89650" marR="89650" marT="44825" marB="44825"/>
                </a:tc>
                <a:tc>
                  <a:txBody>
                    <a:bodyPr/>
                    <a:lstStyle/>
                    <a:p>
                      <a:pPr algn="r"/>
                      <a:r>
                        <a:rPr lang="en-US" sz="1800" dirty="0"/>
                        <a:t>11</a:t>
                      </a:r>
                    </a:p>
                  </a:txBody>
                  <a:tcPr marL="89650" marR="89650" marT="44825" marB="44825"/>
                </a:tc>
                <a:tc>
                  <a:txBody>
                    <a:bodyPr/>
                    <a:lstStyle/>
                    <a:p>
                      <a:pPr algn="r"/>
                      <a:r>
                        <a:rPr lang="en-US" sz="1800" dirty="0"/>
                        <a:t>0.8%</a:t>
                      </a:r>
                    </a:p>
                  </a:txBody>
                  <a:tcPr marL="89650" marR="89650" marT="44825" marB="44825"/>
                </a:tc>
                <a:tc>
                  <a:txBody>
                    <a:bodyPr/>
                    <a:lstStyle/>
                    <a:p>
                      <a:pPr algn="r"/>
                      <a:r>
                        <a:rPr lang="en-US" sz="1800" dirty="0"/>
                        <a:t>0.2%</a:t>
                      </a:r>
                    </a:p>
                  </a:txBody>
                  <a:tcPr marL="89650" marR="89650" marT="44825" marB="44825"/>
                </a:tc>
                <a:extLst>
                  <a:ext uri="{0D108BD9-81ED-4DB2-BD59-A6C34878D82A}">
                    <a16:rowId xmlns:a16="http://schemas.microsoft.com/office/drawing/2014/main" val="10001"/>
                  </a:ext>
                </a:extLst>
              </a:tr>
              <a:tr h="358600">
                <a:tc>
                  <a:txBody>
                    <a:bodyPr/>
                    <a:lstStyle/>
                    <a:p>
                      <a:r>
                        <a:rPr lang="en-US" sz="1800" dirty="0" err="1"/>
                        <a:t>IPChecksum</a:t>
                      </a:r>
                      <a:endParaRPr lang="en-US" sz="1800" dirty="0"/>
                    </a:p>
                  </a:txBody>
                  <a:tcPr marL="89650" marR="89650" marT="44825" marB="44825"/>
                </a:tc>
                <a:tc>
                  <a:txBody>
                    <a:bodyPr/>
                    <a:lstStyle/>
                    <a:p>
                      <a:pPr algn="r"/>
                      <a:r>
                        <a:rPr lang="en-US" sz="1800" dirty="0"/>
                        <a:t>226.8</a:t>
                      </a:r>
                    </a:p>
                  </a:txBody>
                  <a:tcPr marL="89650" marR="89650" marT="44825" marB="44825"/>
                </a:tc>
                <a:tc>
                  <a:txBody>
                    <a:bodyPr/>
                    <a:lstStyle/>
                    <a:p>
                      <a:pPr algn="r"/>
                      <a:r>
                        <a:rPr lang="en-US" sz="1800" dirty="0"/>
                        <a:t>116.1 </a:t>
                      </a:r>
                      <a:r>
                        <a:rPr lang="en-US" sz="1800" dirty="0" err="1"/>
                        <a:t>Gbps</a:t>
                      </a:r>
                      <a:endParaRPr lang="en-US" sz="1800" dirty="0"/>
                    </a:p>
                  </a:txBody>
                  <a:tcPr marL="89650" marR="89650" marT="44825" marB="44825"/>
                </a:tc>
                <a:tc>
                  <a:txBody>
                    <a:bodyPr/>
                    <a:lstStyle/>
                    <a:p>
                      <a:pPr algn="r"/>
                      <a:r>
                        <a:rPr lang="en-US" sz="1800" dirty="0"/>
                        <a:t>18</a:t>
                      </a:r>
                    </a:p>
                  </a:txBody>
                  <a:tcPr marL="89650" marR="89650" marT="44825" marB="44825"/>
                </a:tc>
                <a:tc>
                  <a:txBody>
                    <a:bodyPr/>
                    <a:lstStyle/>
                    <a:p>
                      <a:pPr algn="r"/>
                      <a:r>
                        <a:rPr lang="en-US" sz="1800" dirty="0"/>
                        <a:t>2.3%</a:t>
                      </a:r>
                    </a:p>
                  </a:txBody>
                  <a:tcPr marL="89650" marR="89650" marT="44825" marB="44825"/>
                </a:tc>
                <a:tc>
                  <a:txBody>
                    <a:bodyPr/>
                    <a:lstStyle/>
                    <a:p>
                      <a:pPr algn="r"/>
                      <a:r>
                        <a:rPr lang="en-US" sz="1800" dirty="0"/>
                        <a:t>1.3%</a:t>
                      </a:r>
                    </a:p>
                  </a:txBody>
                  <a:tcPr marL="89650" marR="89650" marT="44825" marB="44825"/>
                </a:tc>
                <a:extLst>
                  <a:ext uri="{0D108BD9-81ED-4DB2-BD59-A6C34878D82A}">
                    <a16:rowId xmlns:a16="http://schemas.microsoft.com/office/drawing/2014/main" val="10002"/>
                  </a:ext>
                </a:extLst>
              </a:tr>
              <a:tr h="358600">
                <a:tc>
                  <a:txBody>
                    <a:bodyPr/>
                    <a:lstStyle/>
                    <a:p>
                      <a:r>
                        <a:rPr lang="en-US" sz="1800" dirty="0" err="1"/>
                        <a:t>NVGRE_Encap</a:t>
                      </a:r>
                      <a:endParaRPr lang="en-US" sz="1800" dirty="0"/>
                    </a:p>
                  </a:txBody>
                  <a:tcPr marL="89650" marR="89650" marT="44825" marB="44825"/>
                </a:tc>
                <a:tc>
                  <a:txBody>
                    <a:bodyPr/>
                    <a:lstStyle/>
                    <a:p>
                      <a:pPr algn="r"/>
                      <a:r>
                        <a:rPr lang="en-US" sz="1800" dirty="0"/>
                        <a:t>221.8</a:t>
                      </a:r>
                    </a:p>
                  </a:txBody>
                  <a:tcPr marL="89650" marR="89650" marT="44825" marB="44825"/>
                </a:tc>
                <a:tc>
                  <a:txBody>
                    <a:bodyPr/>
                    <a:lstStyle/>
                    <a:p>
                      <a:pPr algn="r"/>
                      <a:r>
                        <a:rPr lang="en-US" sz="1800" dirty="0"/>
                        <a:t>113.6</a:t>
                      </a:r>
                      <a:r>
                        <a:rPr lang="en-US" sz="1800" baseline="0" dirty="0"/>
                        <a:t> </a:t>
                      </a:r>
                      <a:r>
                        <a:rPr lang="en-US" sz="1800" baseline="0" dirty="0" err="1"/>
                        <a:t>Gbps</a:t>
                      </a:r>
                      <a:endParaRPr lang="en-US" sz="1800" dirty="0"/>
                    </a:p>
                  </a:txBody>
                  <a:tcPr marL="89650" marR="89650" marT="44825" marB="44825"/>
                </a:tc>
                <a:tc>
                  <a:txBody>
                    <a:bodyPr/>
                    <a:lstStyle/>
                    <a:p>
                      <a:pPr algn="r"/>
                      <a:r>
                        <a:rPr lang="en-US" sz="1800" dirty="0"/>
                        <a:t>9</a:t>
                      </a:r>
                    </a:p>
                  </a:txBody>
                  <a:tcPr marL="89650" marR="89650" marT="44825" marB="44825"/>
                </a:tc>
                <a:tc>
                  <a:txBody>
                    <a:bodyPr/>
                    <a:lstStyle/>
                    <a:p>
                      <a:pPr algn="r"/>
                      <a:r>
                        <a:rPr lang="en-US" sz="1800" dirty="0"/>
                        <a:t>1.5%</a:t>
                      </a:r>
                    </a:p>
                  </a:txBody>
                  <a:tcPr marL="89650" marR="89650" marT="44825" marB="44825"/>
                </a:tc>
                <a:tc>
                  <a:txBody>
                    <a:bodyPr/>
                    <a:lstStyle/>
                    <a:p>
                      <a:pPr algn="r"/>
                      <a:r>
                        <a:rPr lang="en-US" sz="1800" dirty="0"/>
                        <a:t>0.6%</a:t>
                      </a:r>
                    </a:p>
                  </a:txBody>
                  <a:tcPr marL="89650" marR="89650" marT="44825" marB="44825"/>
                </a:tc>
                <a:extLst>
                  <a:ext uri="{0D108BD9-81ED-4DB2-BD59-A6C34878D82A}">
                    <a16:rowId xmlns:a16="http://schemas.microsoft.com/office/drawing/2014/main" val="10003"/>
                  </a:ext>
                </a:extLst>
              </a:tr>
              <a:tr h="358600">
                <a:tc>
                  <a:txBody>
                    <a:bodyPr/>
                    <a:lstStyle/>
                    <a:p>
                      <a:r>
                        <a:rPr lang="en-US" sz="1800" dirty="0"/>
                        <a:t>AES_CTR</a:t>
                      </a:r>
                    </a:p>
                  </a:txBody>
                  <a:tcPr marL="89650" marR="89650" marT="44825" marB="44825"/>
                </a:tc>
                <a:tc>
                  <a:txBody>
                    <a:bodyPr/>
                    <a:lstStyle/>
                    <a:p>
                      <a:pPr algn="r"/>
                      <a:r>
                        <a:rPr lang="en-US" sz="1800" dirty="0"/>
                        <a:t>217.0</a:t>
                      </a:r>
                    </a:p>
                  </a:txBody>
                  <a:tcPr marL="89650" marR="89650" marT="44825" marB="44825"/>
                </a:tc>
                <a:tc>
                  <a:txBody>
                    <a:bodyPr/>
                    <a:lstStyle/>
                    <a:p>
                      <a:pPr algn="r"/>
                      <a:r>
                        <a:rPr lang="en-US" sz="1800" dirty="0"/>
                        <a:t>27.8 </a:t>
                      </a:r>
                      <a:r>
                        <a:rPr lang="en-US" sz="1800" dirty="0" err="1"/>
                        <a:t>Gbps</a:t>
                      </a:r>
                      <a:endParaRPr lang="en-US" sz="1800" dirty="0"/>
                    </a:p>
                  </a:txBody>
                  <a:tcPr marL="89650" marR="89650" marT="44825" marB="44825"/>
                </a:tc>
                <a:tc>
                  <a:txBody>
                    <a:bodyPr/>
                    <a:lstStyle/>
                    <a:p>
                      <a:pPr algn="r"/>
                      <a:r>
                        <a:rPr lang="en-US" sz="1800" dirty="0"/>
                        <a:t>70</a:t>
                      </a:r>
                    </a:p>
                  </a:txBody>
                  <a:tcPr marL="89650" marR="89650" marT="44825" marB="44825"/>
                </a:tc>
                <a:tc>
                  <a:txBody>
                    <a:bodyPr/>
                    <a:lstStyle/>
                    <a:p>
                      <a:pPr algn="r"/>
                      <a:r>
                        <a:rPr lang="en-US" sz="1800" dirty="0"/>
                        <a:t>4.0%</a:t>
                      </a:r>
                    </a:p>
                  </a:txBody>
                  <a:tcPr marL="89650" marR="89650" marT="44825" marB="44825"/>
                </a:tc>
                <a:tc>
                  <a:txBody>
                    <a:bodyPr/>
                    <a:lstStyle/>
                    <a:p>
                      <a:pPr algn="r"/>
                      <a:r>
                        <a:rPr lang="en-US" sz="1800" dirty="0"/>
                        <a:t>23.1%</a:t>
                      </a:r>
                    </a:p>
                  </a:txBody>
                  <a:tcPr marL="89650" marR="89650" marT="44825" marB="44825"/>
                </a:tc>
                <a:extLst>
                  <a:ext uri="{0D108BD9-81ED-4DB2-BD59-A6C34878D82A}">
                    <a16:rowId xmlns:a16="http://schemas.microsoft.com/office/drawing/2014/main" val="10004"/>
                  </a:ext>
                </a:extLst>
              </a:tr>
              <a:tr h="358600">
                <a:tc>
                  <a:txBody>
                    <a:bodyPr/>
                    <a:lstStyle/>
                    <a:p>
                      <a:r>
                        <a:rPr lang="en-US" sz="1800" dirty="0"/>
                        <a:t>SHA1</a:t>
                      </a:r>
                    </a:p>
                  </a:txBody>
                  <a:tcPr marL="89650" marR="89650" marT="44825" marB="44825"/>
                </a:tc>
                <a:tc>
                  <a:txBody>
                    <a:bodyPr/>
                    <a:lstStyle/>
                    <a:p>
                      <a:pPr algn="r"/>
                      <a:r>
                        <a:rPr lang="en-US" sz="1800" dirty="0"/>
                        <a:t>220.8</a:t>
                      </a:r>
                    </a:p>
                  </a:txBody>
                  <a:tcPr marL="89650" marR="89650" marT="44825" marB="44825"/>
                </a:tc>
                <a:tc>
                  <a:txBody>
                    <a:bodyPr/>
                    <a:lstStyle/>
                    <a:p>
                      <a:pPr algn="r"/>
                      <a:r>
                        <a:rPr lang="en-US" sz="1800" dirty="0"/>
                        <a:t>113.0 </a:t>
                      </a:r>
                      <a:r>
                        <a:rPr lang="en-US" sz="1800" dirty="0" err="1"/>
                        <a:t>Gbps</a:t>
                      </a:r>
                      <a:endParaRPr lang="en-US" sz="1800" dirty="0"/>
                    </a:p>
                  </a:txBody>
                  <a:tcPr marL="89650" marR="89650" marT="44825" marB="44825"/>
                </a:tc>
                <a:tc>
                  <a:txBody>
                    <a:bodyPr/>
                    <a:lstStyle/>
                    <a:p>
                      <a:pPr algn="r"/>
                      <a:r>
                        <a:rPr lang="en-US" sz="1800" dirty="0"/>
                        <a:t>105</a:t>
                      </a:r>
                    </a:p>
                  </a:txBody>
                  <a:tcPr marL="89650" marR="89650" marT="44825" marB="44825"/>
                </a:tc>
                <a:tc>
                  <a:txBody>
                    <a:bodyPr/>
                    <a:lstStyle/>
                    <a:p>
                      <a:pPr algn="r"/>
                      <a:r>
                        <a:rPr lang="en-US" sz="1800" dirty="0"/>
                        <a:t>7.9%</a:t>
                      </a:r>
                    </a:p>
                  </a:txBody>
                  <a:tcPr marL="89650" marR="89650" marT="44825" marB="44825"/>
                </a:tc>
                <a:tc>
                  <a:txBody>
                    <a:bodyPr/>
                    <a:lstStyle/>
                    <a:p>
                      <a:pPr algn="r"/>
                      <a:r>
                        <a:rPr lang="en-US" sz="1800" dirty="0"/>
                        <a:t>6.6%</a:t>
                      </a:r>
                    </a:p>
                  </a:txBody>
                  <a:tcPr marL="89650" marR="89650" marT="44825" marB="44825"/>
                </a:tc>
                <a:extLst>
                  <a:ext uri="{0D108BD9-81ED-4DB2-BD59-A6C34878D82A}">
                    <a16:rowId xmlns:a16="http://schemas.microsoft.com/office/drawing/2014/main" val="10005"/>
                  </a:ext>
                </a:extLst>
              </a:tr>
              <a:tr h="358600">
                <a:tc>
                  <a:txBody>
                    <a:bodyPr/>
                    <a:lstStyle/>
                    <a:p>
                      <a:r>
                        <a:rPr lang="en-US" sz="1800" dirty="0" err="1"/>
                        <a:t>CuckooHash</a:t>
                      </a:r>
                      <a:endParaRPr lang="en-US" sz="1800" dirty="0"/>
                    </a:p>
                  </a:txBody>
                  <a:tcPr marL="89650" marR="89650" marT="44825" marB="44825"/>
                </a:tc>
                <a:tc>
                  <a:txBody>
                    <a:bodyPr/>
                    <a:lstStyle/>
                    <a:p>
                      <a:pPr algn="r"/>
                      <a:r>
                        <a:rPr lang="en-US" sz="1800" dirty="0"/>
                        <a:t>209.7</a:t>
                      </a:r>
                    </a:p>
                  </a:txBody>
                  <a:tcPr marL="89650" marR="89650" marT="44825" marB="44825"/>
                </a:tc>
                <a:tc>
                  <a:txBody>
                    <a:bodyPr/>
                    <a:lstStyle/>
                    <a:p>
                      <a:pPr algn="r"/>
                      <a:r>
                        <a:rPr lang="en-US" sz="1800" dirty="0"/>
                        <a:t>209.7 </a:t>
                      </a:r>
                      <a:r>
                        <a:rPr lang="en-US" sz="1800" dirty="0" err="1"/>
                        <a:t>Mpps</a:t>
                      </a:r>
                      <a:endParaRPr lang="en-US" sz="1800" dirty="0"/>
                    </a:p>
                  </a:txBody>
                  <a:tcPr marL="89650" marR="89650" marT="44825" marB="44825"/>
                </a:tc>
                <a:tc>
                  <a:txBody>
                    <a:bodyPr/>
                    <a:lstStyle/>
                    <a:p>
                      <a:pPr algn="r"/>
                      <a:r>
                        <a:rPr lang="en-US" sz="1800" dirty="0"/>
                        <a:t>38</a:t>
                      </a:r>
                    </a:p>
                  </a:txBody>
                  <a:tcPr marL="89650" marR="89650" marT="44825" marB="44825"/>
                </a:tc>
                <a:tc>
                  <a:txBody>
                    <a:bodyPr/>
                    <a:lstStyle/>
                    <a:p>
                      <a:pPr algn="r"/>
                      <a:r>
                        <a:rPr lang="en-US" sz="1800" dirty="0"/>
                        <a:t>2.0%</a:t>
                      </a:r>
                    </a:p>
                  </a:txBody>
                  <a:tcPr marL="89650" marR="89650" marT="44825" marB="44825"/>
                </a:tc>
                <a:tc>
                  <a:txBody>
                    <a:bodyPr/>
                    <a:lstStyle/>
                    <a:p>
                      <a:pPr algn="r"/>
                      <a:r>
                        <a:rPr lang="en-US" sz="1800" dirty="0"/>
                        <a:t>65.5%</a:t>
                      </a:r>
                    </a:p>
                  </a:txBody>
                  <a:tcPr marL="89650" marR="89650" marT="44825" marB="44825"/>
                </a:tc>
                <a:extLst>
                  <a:ext uri="{0D108BD9-81ED-4DB2-BD59-A6C34878D82A}">
                    <a16:rowId xmlns:a16="http://schemas.microsoft.com/office/drawing/2014/main" val="10006"/>
                  </a:ext>
                </a:extLst>
              </a:tr>
              <a:tr h="358600">
                <a:tc>
                  <a:txBody>
                    <a:bodyPr/>
                    <a:lstStyle/>
                    <a:p>
                      <a:r>
                        <a:rPr lang="en-US" sz="1800" dirty="0" err="1"/>
                        <a:t>HashTCAM</a:t>
                      </a:r>
                      <a:endParaRPr lang="en-US" sz="1800" dirty="0"/>
                    </a:p>
                  </a:txBody>
                  <a:tcPr marL="89650" marR="89650" marT="44825" marB="44825"/>
                </a:tc>
                <a:tc>
                  <a:txBody>
                    <a:bodyPr/>
                    <a:lstStyle/>
                    <a:p>
                      <a:pPr algn="r"/>
                      <a:r>
                        <a:rPr lang="en-US" sz="1800" dirty="0"/>
                        <a:t>207.4</a:t>
                      </a:r>
                    </a:p>
                  </a:txBody>
                  <a:tcPr marL="89650" marR="89650" marT="44825" marB="44825"/>
                </a:tc>
                <a:tc>
                  <a:txBody>
                    <a:bodyPr/>
                    <a:lstStyle/>
                    <a:p>
                      <a:pPr algn="r"/>
                      <a:r>
                        <a:rPr lang="en-US" sz="1800" dirty="0"/>
                        <a:t>207.4</a:t>
                      </a:r>
                      <a:r>
                        <a:rPr lang="en-US" sz="1800" baseline="0" dirty="0"/>
                        <a:t> </a:t>
                      </a:r>
                      <a:r>
                        <a:rPr lang="en-US" sz="1800" baseline="0" dirty="0" err="1"/>
                        <a:t>Mpps</a:t>
                      </a:r>
                      <a:endParaRPr lang="en-US" sz="1800" dirty="0"/>
                    </a:p>
                  </a:txBody>
                  <a:tcPr marL="89650" marR="89650" marT="44825" marB="44825"/>
                </a:tc>
                <a:tc>
                  <a:txBody>
                    <a:bodyPr/>
                    <a:lstStyle/>
                    <a:p>
                      <a:pPr algn="r"/>
                      <a:r>
                        <a:rPr lang="en-US" sz="1800" dirty="0"/>
                        <a:t>48</a:t>
                      </a:r>
                    </a:p>
                  </a:txBody>
                  <a:tcPr marL="89650" marR="89650" marT="44825" marB="44825"/>
                </a:tc>
                <a:tc>
                  <a:txBody>
                    <a:bodyPr/>
                    <a:lstStyle/>
                    <a:p>
                      <a:pPr algn="r"/>
                      <a:r>
                        <a:rPr lang="en-US" sz="1800" dirty="0"/>
                        <a:t>18.7%</a:t>
                      </a:r>
                    </a:p>
                  </a:txBody>
                  <a:tcPr marL="89650" marR="89650" marT="44825" marB="44825"/>
                </a:tc>
                <a:tc>
                  <a:txBody>
                    <a:bodyPr/>
                    <a:lstStyle/>
                    <a:p>
                      <a:pPr algn="r"/>
                      <a:r>
                        <a:rPr lang="en-US" sz="1800" dirty="0"/>
                        <a:t>22.0%</a:t>
                      </a:r>
                    </a:p>
                  </a:txBody>
                  <a:tcPr marL="89650" marR="89650" marT="44825" marB="44825"/>
                </a:tc>
                <a:extLst>
                  <a:ext uri="{0D108BD9-81ED-4DB2-BD59-A6C34878D82A}">
                    <a16:rowId xmlns:a16="http://schemas.microsoft.com/office/drawing/2014/main" val="10007"/>
                  </a:ext>
                </a:extLst>
              </a:tr>
              <a:tr h="358600">
                <a:tc>
                  <a:txBody>
                    <a:bodyPr/>
                    <a:lstStyle/>
                    <a:p>
                      <a:r>
                        <a:rPr lang="en-US" sz="1800" dirty="0" err="1"/>
                        <a:t>LPM_Tree</a:t>
                      </a:r>
                      <a:endParaRPr lang="en-US" sz="1800" dirty="0"/>
                    </a:p>
                  </a:txBody>
                  <a:tcPr marL="89650" marR="89650" marT="44825" marB="44825"/>
                </a:tc>
                <a:tc>
                  <a:txBody>
                    <a:bodyPr/>
                    <a:lstStyle/>
                    <a:p>
                      <a:pPr algn="r"/>
                      <a:r>
                        <a:rPr lang="en-US" sz="1800" dirty="0"/>
                        <a:t>221.8</a:t>
                      </a:r>
                    </a:p>
                  </a:txBody>
                  <a:tcPr marL="89650" marR="89650" marT="44825" marB="44825"/>
                </a:tc>
                <a:tc>
                  <a:txBody>
                    <a:bodyPr/>
                    <a:lstStyle/>
                    <a:p>
                      <a:pPr algn="r"/>
                      <a:r>
                        <a:rPr lang="en-US" sz="1800" dirty="0"/>
                        <a:t>221.8</a:t>
                      </a:r>
                      <a:r>
                        <a:rPr lang="en-US" sz="1800" baseline="0" dirty="0"/>
                        <a:t> </a:t>
                      </a:r>
                      <a:r>
                        <a:rPr lang="en-US" sz="1800" baseline="0" dirty="0" err="1"/>
                        <a:t>Mpps</a:t>
                      </a:r>
                      <a:endParaRPr lang="en-US" sz="1800" dirty="0"/>
                    </a:p>
                  </a:txBody>
                  <a:tcPr marL="89650" marR="89650" marT="44825" marB="44825"/>
                </a:tc>
                <a:tc>
                  <a:txBody>
                    <a:bodyPr/>
                    <a:lstStyle/>
                    <a:p>
                      <a:pPr algn="r"/>
                      <a:r>
                        <a:rPr lang="en-US" sz="1800" dirty="0"/>
                        <a:t>181</a:t>
                      </a:r>
                    </a:p>
                  </a:txBody>
                  <a:tcPr marL="89650" marR="89650" marT="44825" marB="44825"/>
                </a:tc>
                <a:tc>
                  <a:txBody>
                    <a:bodyPr/>
                    <a:lstStyle/>
                    <a:p>
                      <a:pPr algn="r"/>
                      <a:r>
                        <a:rPr lang="en-US" sz="1800" dirty="0"/>
                        <a:t>4.3%</a:t>
                      </a:r>
                    </a:p>
                  </a:txBody>
                  <a:tcPr marL="89650" marR="89650" marT="44825" marB="44825"/>
                </a:tc>
                <a:tc>
                  <a:txBody>
                    <a:bodyPr/>
                    <a:lstStyle/>
                    <a:p>
                      <a:pPr algn="r"/>
                      <a:r>
                        <a:rPr lang="en-US" sz="1800" dirty="0"/>
                        <a:t>13.2%</a:t>
                      </a:r>
                    </a:p>
                  </a:txBody>
                  <a:tcPr marL="89650" marR="89650" marT="44825" marB="44825"/>
                </a:tc>
                <a:extLst>
                  <a:ext uri="{0D108BD9-81ED-4DB2-BD59-A6C34878D82A}">
                    <a16:rowId xmlns:a16="http://schemas.microsoft.com/office/drawing/2014/main" val="10008"/>
                  </a:ext>
                </a:extLst>
              </a:tr>
              <a:tr h="358600">
                <a:tc>
                  <a:txBody>
                    <a:bodyPr/>
                    <a:lstStyle/>
                    <a:p>
                      <a:r>
                        <a:rPr lang="en-US" sz="1800" dirty="0" err="1"/>
                        <a:t>SRPrioQueue</a:t>
                      </a:r>
                      <a:endParaRPr lang="en-US" sz="1800" dirty="0"/>
                    </a:p>
                  </a:txBody>
                  <a:tcPr marL="89650" marR="89650" marT="44825" marB="44825"/>
                </a:tc>
                <a:tc>
                  <a:txBody>
                    <a:bodyPr/>
                    <a:lstStyle/>
                    <a:p>
                      <a:pPr algn="r"/>
                      <a:r>
                        <a:rPr lang="en-US" sz="1800" dirty="0"/>
                        <a:t>214.5</a:t>
                      </a:r>
                    </a:p>
                  </a:txBody>
                  <a:tcPr marL="89650" marR="89650" marT="44825" marB="44825"/>
                </a:tc>
                <a:tc>
                  <a:txBody>
                    <a:bodyPr/>
                    <a:lstStyle/>
                    <a:p>
                      <a:pPr algn="r"/>
                      <a:r>
                        <a:rPr lang="en-US" sz="1800" dirty="0"/>
                        <a:t>214.5 </a:t>
                      </a:r>
                      <a:r>
                        <a:rPr lang="en-US" sz="1800" dirty="0" err="1"/>
                        <a:t>Mpps</a:t>
                      </a:r>
                      <a:endParaRPr lang="en-US" sz="1800" dirty="0"/>
                    </a:p>
                  </a:txBody>
                  <a:tcPr marL="89650" marR="89650" marT="44825" marB="44825"/>
                </a:tc>
                <a:tc>
                  <a:txBody>
                    <a:bodyPr/>
                    <a:lstStyle/>
                    <a:p>
                      <a:pPr algn="r"/>
                      <a:r>
                        <a:rPr lang="en-US" sz="1800" dirty="0"/>
                        <a:t>41</a:t>
                      </a:r>
                    </a:p>
                  </a:txBody>
                  <a:tcPr marL="89650" marR="89650" marT="44825" marB="44825"/>
                </a:tc>
                <a:tc>
                  <a:txBody>
                    <a:bodyPr/>
                    <a:lstStyle/>
                    <a:p>
                      <a:pPr algn="r"/>
                      <a:r>
                        <a:rPr lang="en-US" sz="1800" dirty="0"/>
                        <a:t>2.6%</a:t>
                      </a:r>
                    </a:p>
                  </a:txBody>
                  <a:tcPr marL="89650" marR="89650" marT="44825" marB="44825"/>
                </a:tc>
                <a:tc>
                  <a:txBody>
                    <a:bodyPr/>
                    <a:lstStyle/>
                    <a:p>
                      <a:pPr algn="r"/>
                      <a:r>
                        <a:rPr lang="en-US" sz="1800" dirty="0"/>
                        <a:t>0.6%</a:t>
                      </a:r>
                    </a:p>
                  </a:txBody>
                  <a:tcPr marL="89650" marR="89650" marT="44825" marB="44825"/>
                </a:tc>
                <a:extLst>
                  <a:ext uri="{0D108BD9-81ED-4DB2-BD59-A6C34878D82A}">
                    <a16:rowId xmlns:a16="http://schemas.microsoft.com/office/drawing/2014/main" val="10009"/>
                  </a:ext>
                </a:extLst>
              </a:tr>
              <a:tr h="358600">
                <a:tc>
                  <a:txBody>
                    <a:bodyPr/>
                    <a:lstStyle/>
                    <a:p>
                      <a:r>
                        <a:rPr lang="en-US" sz="1800" dirty="0" err="1"/>
                        <a:t>RateLimiter</a:t>
                      </a:r>
                      <a:endParaRPr lang="en-US" sz="1800" dirty="0"/>
                    </a:p>
                  </a:txBody>
                  <a:tcPr marL="89650" marR="89650" marT="44825" marB="44825"/>
                </a:tc>
                <a:tc>
                  <a:txBody>
                    <a:bodyPr/>
                    <a:lstStyle/>
                    <a:p>
                      <a:pPr algn="r"/>
                      <a:r>
                        <a:rPr lang="en-US" sz="1800" dirty="0"/>
                        <a:t>141.5</a:t>
                      </a:r>
                    </a:p>
                  </a:txBody>
                  <a:tcPr marL="89650" marR="89650" marT="44825" marB="44825"/>
                </a:tc>
                <a:tc>
                  <a:txBody>
                    <a:bodyPr/>
                    <a:lstStyle/>
                    <a:p>
                      <a:pPr algn="r"/>
                      <a:r>
                        <a:rPr lang="en-US" sz="1800" dirty="0"/>
                        <a:t>141.5 </a:t>
                      </a:r>
                      <a:r>
                        <a:rPr lang="en-US" sz="1800" dirty="0" err="1"/>
                        <a:t>Mpps</a:t>
                      </a:r>
                      <a:endParaRPr lang="en-US" sz="1800" dirty="0"/>
                    </a:p>
                  </a:txBody>
                  <a:tcPr marL="89650" marR="89650" marT="44825" marB="44825"/>
                </a:tc>
                <a:tc>
                  <a:txBody>
                    <a:bodyPr/>
                    <a:lstStyle/>
                    <a:p>
                      <a:pPr algn="r"/>
                      <a:r>
                        <a:rPr lang="en-US" sz="1800" dirty="0"/>
                        <a:t>14</a:t>
                      </a:r>
                    </a:p>
                  </a:txBody>
                  <a:tcPr marL="89650" marR="89650" marT="44825" marB="44825"/>
                </a:tc>
                <a:tc>
                  <a:txBody>
                    <a:bodyPr/>
                    <a:lstStyle/>
                    <a:p>
                      <a:pPr algn="r"/>
                      <a:r>
                        <a:rPr lang="en-US" sz="1800" dirty="0"/>
                        <a:t>16.9%</a:t>
                      </a:r>
                    </a:p>
                  </a:txBody>
                  <a:tcPr marL="89650" marR="89650" marT="44825" marB="44825"/>
                </a:tc>
                <a:tc>
                  <a:txBody>
                    <a:bodyPr/>
                    <a:lstStyle/>
                    <a:p>
                      <a:pPr algn="r"/>
                      <a:r>
                        <a:rPr lang="en-US" sz="1800" dirty="0"/>
                        <a:t>14.1%</a:t>
                      </a:r>
                    </a:p>
                  </a:txBody>
                  <a:tcPr marL="89650" marR="89650" marT="44825" marB="44825"/>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29</a:t>
            </a:fld>
            <a:endParaRPr lang="en-US"/>
          </a:p>
        </p:txBody>
      </p:sp>
    </p:spTree>
    <p:extLst>
      <p:ext uri="{BB962C8B-B14F-4D97-AF65-F5344CB8AC3E}">
        <p14:creationId xmlns:p14="http://schemas.microsoft.com/office/powerpoint/2010/main" val="704819227"/>
      </p:ext>
    </p:extLst>
  </p:cSld>
  <p:clrMapOvr>
    <a:masterClrMapping/>
  </p:clrMapOvr>
  <p:transition advTm="31596">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174838B-FDF6-43B4-B368-E27B2E07D479}"/>
              </a:ext>
            </a:extLst>
          </p:cNvPr>
          <p:cNvPicPr>
            <a:picLocks noChangeAspect="1"/>
          </p:cNvPicPr>
          <p:nvPr/>
        </p:nvPicPr>
        <p:blipFill>
          <a:blip r:embed="rId2"/>
          <a:stretch>
            <a:fillRect/>
          </a:stretch>
        </p:blipFill>
        <p:spPr>
          <a:xfrm>
            <a:off x="145867" y="1825625"/>
            <a:ext cx="4327524" cy="2620252"/>
          </a:xfrm>
          <a:prstGeom prst="rect">
            <a:avLst/>
          </a:prstGeom>
        </p:spPr>
      </p:pic>
      <p:sp>
        <p:nvSpPr>
          <p:cNvPr id="6" name="文本框 5">
            <a:extLst>
              <a:ext uri="{FF2B5EF4-FFF2-40B4-BE49-F238E27FC236}">
                <a16:creationId xmlns:a16="http://schemas.microsoft.com/office/drawing/2014/main" id="{25022712-E7FA-4136-AB29-6C8567E46391}"/>
              </a:ext>
            </a:extLst>
          </p:cNvPr>
          <p:cNvSpPr txBox="1"/>
          <p:nvPr/>
        </p:nvSpPr>
        <p:spPr>
          <a:xfrm>
            <a:off x="241849" y="4756215"/>
            <a:ext cx="3878317" cy="553998"/>
          </a:xfrm>
          <a:prstGeom prst="rect">
            <a:avLst/>
          </a:prstGeom>
          <a:noFill/>
        </p:spPr>
        <p:txBody>
          <a:bodyPr wrap="square" rtlCol="0">
            <a:spAutoFit/>
          </a:bodyPr>
          <a:lstStyle/>
          <a:p>
            <a:r>
              <a:rPr lang="en-US" altLang="zh-CN" sz="1000" dirty="0"/>
              <a:t>Source: EXPERIMENT ON MULTI BLEND BIODIESEL USING JATROPHA AND PONGAMIA BIODIESEL ON SINGLE CYLINDER DIESEL ENGINE WITH BASE LINE OF DIESEL FUEL</a:t>
            </a:r>
            <a:endParaRPr lang="zh-CN" altLang="en-US" sz="1000" dirty="0"/>
          </a:p>
        </p:txBody>
      </p:sp>
      <p:sp>
        <p:nvSpPr>
          <p:cNvPr id="9" name="文本框 8">
            <a:extLst>
              <a:ext uri="{FF2B5EF4-FFF2-40B4-BE49-F238E27FC236}">
                <a16:creationId xmlns:a16="http://schemas.microsoft.com/office/drawing/2014/main" id="{8715E8FD-261A-47AE-835D-CAC63E100578}"/>
              </a:ext>
            </a:extLst>
          </p:cNvPr>
          <p:cNvSpPr txBox="1"/>
          <p:nvPr/>
        </p:nvSpPr>
        <p:spPr>
          <a:xfrm>
            <a:off x="5023835" y="4786993"/>
            <a:ext cx="3878317" cy="246221"/>
          </a:xfrm>
          <a:prstGeom prst="rect">
            <a:avLst/>
          </a:prstGeom>
          <a:noFill/>
        </p:spPr>
        <p:txBody>
          <a:bodyPr wrap="square" rtlCol="0">
            <a:spAutoFit/>
          </a:bodyPr>
          <a:lstStyle/>
          <a:p>
            <a:r>
              <a:rPr lang="en-US" altLang="zh-CN" sz="1000" dirty="0"/>
              <a:t>Source: CMOS Scaling Trends and Beyond, IEEE Micro 2017</a:t>
            </a:r>
            <a:endParaRPr lang="zh-CN" altLang="en-US" sz="1000" dirty="0"/>
          </a:p>
        </p:txBody>
      </p:sp>
      <p:pic>
        <p:nvPicPr>
          <p:cNvPr id="11" name="图片 10">
            <a:extLst>
              <a:ext uri="{FF2B5EF4-FFF2-40B4-BE49-F238E27FC236}">
                <a16:creationId xmlns:a16="http://schemas.microsoft.com/office/drawing/2014/main" id="{B4C4C134-9DC0-4A12-8EC3-36E5E2478357}"/>
              </a:ext>
            </a:extLst>
          </p:cNvPr>
          <p:cNvPicPr>
            <a:picLocks noChangeAspect="1"/>
          </p:cNvPicPr>
          <p:nvPr/>
        </p:nvPicPr>
        <p:blipFill>
          <a:blip r:embed="rId3"/>
          <a:stretch>
            <a:fillRect/>
          </a:stretch>
        </p:blipFill>
        <p:spPr>
          <a:xfrm>
            <a:off x="4506967" y="1851826"/>
            <a:ext cx="4414851" cy="2805758"/>
          </a:xfrm>
          <a:prstGeom prst="rect">
            <a:avLst/>
          </a:prstGeom>
        </p:spPr>
      </p:pic>
      <p:sp>
        <p:nvSpPr>
          <p:cNvPr id="12" name="文本框 11">
            <a:extLst>
              <a:ext uri="{FF2B5EF4-FFF2-40B4-BE49-F238E27FC236}">
                <a16:creationId xmlns:a16="http://schemas.microsoft.com/office/drawing/2014/main" id="{E909F508-9776-43C1-90F1-557EAC4E44FE}"/>
              </a:ext>
            </a:extLst>
          </p:cNvPr>
          <p:cNvSpPr txBox="1"/>
          <p:nvPr/>
        </p:nvSpPr>
        <p:spPr>
          <a:xfrm>
            <a:off x="4793250" y="1069345"/>
            <a:ext cx="3977415" cy="400110"/>
          </a:xfrm>
          <a:prstGeom prst="rect">
            <a:avLst/>
          </a:prstGeom>
          <a:noFill/>
        </p:spPr>
        <p:txBody>
          <a:bodyPr wrap="square" rtlCol="0">
            <a:spAutoFit/>
          </a:bodyPr>
          <a:lstStyle/>
          <a:p>
            <a:pPr algn="r"/>
            <a:r>
              <a:rPr lang="en-US" altLang="zh-CN" sz="2000" dirty="0"/>
              <a:t>– Richard Feynman, 1959</a:t>
            </a:r>
            <a:endParaRPr lang="zh-CN" altLang="en-US" sz="2000" dirty="0"/>
          </a:p>
        </p:txBody>
      </p:sp>
      <p:sp>
        <p:nvSpPr>
          <p:cNvPr id="17" name="Title 1">
            <a:extLst>
              <a:ext uri="{FF2B5EF4-FFF2-40B4-BE49-F238E27FC236}">
                <a16:creationId xmlns:a16="http://schemas.microsoft.com/office/drawing/2014/main" id="{5CDE15F1-2265-48B8-A08B-EDF93E56B120}"/>
              </a:ext>
            </a:extLst>
          </p:cNvPr>
          <p:cNvSpPr>
            <a:spLocks noGrp="1"/>
          </p:cNvSpPr>
          <p:nvPr>
            <p:ph type="title"/>
          </p:nvPr>
        </p:nvSpPr>
        <p:spPr>
          <a:xfrm>
            <a:off x="269263" y="289692"/>
            <a:ext cx="8785243" cy="899614"/>
          </a:xfrm>
        </p:spPr>
        <p:txBody>
          <a:bodyPr>
            <a:normAutofit/>
          </a:bodyPr>
          <a:lstStyle/>
          <a:p>
            <a:r>
              <a:rPr lang="en-US" dirty="0"/>
              <a:t>There’s plenty of room at the Bottom</a:t>
            </a:r>
          </a:p>
        </p:txBody>
      </p:sp>
      <p:sp>
        <p:nvSpPr>
          <p:cNvPr id="19" name="文本框 18">
            <a:extLst>
              <a:ext uri="{FF2B5EF4-FFF2-40B4-BE49-F238E27FC236}">
                <a16:creationId xmlns:a16="http://schemas.microsoft.com/office/drawing/2014/main" id="{7B4A1894-11EF-47CD-89A9-2D9303ABEDAB}"/>
              </a:ext>
            </a:extLst>
          </p:cNvPr>
          <p:cNvSpPr txBox="1"/>
          <p:nvPr/>
        </p:nvSpPr>
        <p:spPr>
          <a:xfrm>
            <a:off x="228866" y="5465489"/>
            <a:ext cx="8673286" cy="646331"/>
          </a:xfrm>
          <a:prstGeom prst="rect">
            <a:avLst/>
          </a:prstGeom>
          <a:noFill/>
        </p:spPr>
        <p:txBody>
          <a:bodyPr wrap="square">
            <a:spAutoFit/>
          </a:bodyPr>
          <a:lstStyle/>
          <a:p>
            <a:r>
              <a:rPr lang="en-US" altLang="zh-CN" sz="1800" b="0" i="0" dirty="0">
                <a:solidFill>
                  <a:srgbClr val="000000"/>
                </a:solidFill>
                <a:effectLst/>
                <a:latin typeface="Segoe UI" panose="020B0502040204020203" pitchFamily="34" charset="0"/>
              </a:rPr>
              <a:t>The </a:t>
            </a:r>
            <a:r>
              <a:rPr lang="en-US" altLang="zh-CN" sz="1800" b="1" i="0" dirty="0">
                <a:solidFill>
                  <a:srgbClr val="000000"/>
                </a:solidFill>
                <a:effectLst/>
                <a:latin typeface="Segoe UI" panose="020B0502040204020203" pitchFamily="34" charset="0"/>
              </a:rPr>
              <a:t>miniaturization</a:t>
            </a:r>
            <a:r>
              <a:rPr lang="en-US" altLang="zh-CN" sz="1800" b="0" i="0" dirty="0">
                <a:solidFill>
                  <a:srgbClr val="000000"/>
                </a:solidFill>
                <a:effectLst/>
                <a:latin typeface="Segoe UI" panose="020B0502040204020203" pitchFamily="34" charset="0"/>
              </a:rPr>
              <a:t> of semiconductor transistors has driven the growth in computer performance for more than 50 years. </a:t>
            </a:r>
            <a:endParaRPr lang="zh-CN" altLang="en-US" dirty="0"/>
          </a:p>
        </p:txBody>
      </p:sp>
    </p:spTree>
    <p:extLst>
      <p:ext uri="{BB962C8B-B14F-4D97-AF65-F5344CB8AC3E}">
        <p14:creationId xmlns:p14="http://schemas.microsoft.com/office/powerpoint/2010/main" val="1134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 L4 load balancer</a:t>
            </a:r>
          </a:p>
        </p:txBody>
      </p:sp>
      <p:sp>
        <p:nvSpPr>
          <p:cNvPr id="3" name="Text Placeholder 2"/>
          <p:cNvSpPr>
            <a:spLocks noGrp="1"/>
          </p:cNvSpPr>
          <p:nvPr>
            <p:ph type="body" sz="quarter" idx="10"/>
          </p:nvPr>
        </p:nvSpPr>
        <p:spPr>
          <a:xfrm>
            <a:off x="269262" y="1189305"/>
            <a:ext cx="8605477" cy="2263140"/>
          </a:xfrm>
        </p:spPr>
        <p:txBody>
          <a:bodyPr/>
          <a:lstStyle/>
          <a:p>
            <a:pPr lvl="1"/>
            <a:r>
              <a:rPr lang="en-US" altLang="zh-CN" sz="3529" dirty="0">
                <a:gradFill>
                  <a:gsLst>
                    <a:gs pos="1250">
                      <a:schemeClr val="tx2"/>
                    </a:gs>
                    <a:gs pos="99000">
                      <a:schemeClr val="tx2"/>
                    </a:gs>
                  </a:gsLst>
                  <a:lin ang="5400000" scaled="0"/>
                </a:gradFill>
                <a:latin typeface="+mj-lt"/>
              </a:rPr>
              <a:t>Performance</a:t>
            </a:r>
          </a:p>
          <a:p>
            <a:pPr lvl="1"/>
            <a:r>
              <a:rPr lang="en-US" altLang="zh-CN" sz="2353" dirty="0"/>
              <a:t>10M new flows per second</a:t>
            </a:r>
          </a:p>
          <a:p>
            <a:pPr lvl="1"/>
            <a:r>
              <a:rPr lang="en-US" altLang="zh-CN" sz="2353" dirty="0"/>
              <a:t>51Mpps for 8K flows</a:t>
            </a:r>
          </a:p>
          <a:p>
            <a:pPr lvl="1"/>
            <a:r>
              <a:rPr lang="en-US" altLang="zh-CN" sz="2353" dirty="0"/>
              <a:t>11Mpps for 32M flows</a:t>
            </a:r>
          </a:p>
          <a:p>
            <a:pPr lvl="1"/>
            <a:r>
              <a:rPr lang="en-US" altLang="zh-CN" sz="2353" dirty="0"/>
              <a:t>4us stable latency</a:t>
            </a:r>
          </a:p>
        </p:txBody>
      </p:sp>
      <p:pic>
        <p:nvPicPr>
          <p:cNvPr id="5" name="图片 4"/>
          <p:cNvPicPr>
            <a:picLocks noChangeAspect="1"/>
          </p:cNvPicPr>
          <p:nvPr/>
        </p:nvPicPr>
        <p:blipFill>
          <a:blip r:embed="rId3"/>
          <a:stretch>
            <a:fillRect/>
          </a:stretch>
        </p:blipFill>
        <p:spPr>
          <a:xfrm>
            <a:off x="4820668" y="1189305"/>
            <a:ext cx="3343118" cy="2531963"/>
          </a:xfrm>
          <a:prstGeom prst="rect">
            <a:avLst/>
          </a:prstGeom>
        </p:spPr>
      </p:pic>
      <p:pic>
        <p:nvPicPr>
          <p:cNvPr id="7" name="Picture 6"/>
          <p:cNvPicPr>
            <a:picLocks noChangeAspect="1"/>
          </p:cNvPicPr>
          <p:nvPr/>
        </p:nvPicPr>
        <p:blipFill>
          <a:blip r:embed="rId4"/>
          <a:stretch>
            <a:fillRect/>
          </a:stretch>
        </p:blipFill>
        <p:spPr>
          <a:xfrm>
            <a:off x="518970" y="3900093"/>
            <a:ext cx="3745390" cy="2820747"/>
          </a:xfrm>
          <a:prstGeom prst="rect">
            <a:avLst/>
          </a:prstGeom>
        </p:spPr>
      </p:pic>
      <p:sp>
        <p:nvSpPr>
          <p:cNvPr id="4" name="Slide Number Placeholder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30</a:t>
            </a:fld>
            <a:endParaRPr lang="en-US" sz="1765">
              <a:solidFill>
                <a:srgbClr val="505050"/>
              </a:solidFill>
              <a:latin typeface="Segoe UI"/>
            </a:endParaRPr>
          </a:p>
        </p:txBody>
      </p:sp>
      <p:pic>
        <p:nvPicPr>
          <p:cNvPr id="8" name="图片 3"/>
          <p:cNvPicPr>
            <a:picLocks noChangeAspect="1"/>
          </p:cNvPicPr>
          <p:nvPr/>
        </p:nvPicPr>
        <p:blipFill>
          <a:blip r:embed="rId5"/>
          <a:stretch>
            <a:fillRect/>
          </a:stretch>
        </p:blipFill>
        <p:spPr>
          <a:xfrm>
            <a:off x="4323678" y="3794005"/>
            <a:ext cx="3840108" cy="2744733"/>
          </a:xfrm>
          <a:prstGeom prst="rect">
            <a:avLst/>
          </a:prstGeom>
        </p:spPr>
      </p:pic>
    </p:spTree>
    <p:extLst>
      <p:ext uri="{BB962C8B-B14F-4D97-AF65-F5344CB8AC3E}">
        <p14:creationId xmlns:p14="http://schemas.microsoft.com/office/powerpoint/2010/main" val="930363968"/>
      </p:ext>
    </p:extLst>
  </p:cSld>
  <p:clrMapOvr>
    <a:masterClrMapping/>
  </p:clrMapOvr>
  <p:transition advTm="23278">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69262" y="1189305"/>
            <a:ext cx="8874738" cy="673454"/>
          </a:xfrm>
        </p:spPr>
        <p:txBody>
          <a:bodyPr/>
          <a:lstStyle/>
          <a:p>
            <a:r>
              <a:rPr lang="en-US" dirty="0"/>
              <a:t>Overhead compared to hand-written Verilog</a:t>
            </a:r>
          </a:p>
        </p:txBody>
      </p:sp>
      <p:graphicFrame>
        <p:nvGraphicFramePr>
          <p:cNvPr id="3" name="Table 2"/>
          <p:cNvGraphicFramePr>
            <a:graphicFrameLocks noGrp="1"/>
          </p:cNvGraphicFramePr>
          <p:nvPr/>
        </p:nvGraphicFramePr>
        <p:xfrm>
          <a:off x="269260" y="1895952"/>
          <a:ext cx="8423396" cy="3657104"/>
        </p:xfrm>
        <a:graphic>
          <a:graphicData uri="http://schemas.openxmlformats.org/drawingml/2006/table">
            <a:tbl>
              <a:tblPr firstRow="1" bandRow="1">
                <a:tableStyleId>{5C22544A-7EE6-4342-B048-85BDC9FD1C3A}</a:tableStyleId>
              </a:tblPr>
              <a:tblGrid>
                <a:gridCol w="2105849">
                  <a:extLst>
                    <a:ext uri="{9D8B030D-6E8A-4147-A177-3AD203B41FA5}">
                      <a16:colId xmlns:a16="http://schemas.microsoft.com/office/drawing/2014/main" val="20000"/>
                    </a:ext>
                  </a:extLst>
                </a:gridCol>
                <a:gridCol w="2105849">
                  <a:extLst>
                    <a:ext uri="{9D8B030D-6E8A-4147-A177-3AD203B41FA5}">
                      <a16:colId xmlns:a16="http://schemas.microsoft.com/office/drawing/2014/main" val="20001"/>
                    </a:ext>
                  </a:extLst>
                </a:gridCol>
                <a:gridCol w="2105849">
                  <a:extLst>
                    <a:ext uri="{9D8B030D-6E8A-4147-A177-3AD203B41FA5}">
                      <a16:colId xmlns:a16="http://schemas.microsoft.com/office/drawing/2014/main" val="20002"/>
                    </a:ext>
                  </a:extLst>
                </a:gridCol>
                <a:gridCol w="2105849">
                  <a:extLst>
                    <a:ext uri="{9D8B030D-6E8A-4147-A177-3AD203B41FA5}">
                      <a16:colId xmlns:a16="http://schemas.microsoft.com/office/drawing/2014/main" val="20003"/>
                    </a:ext>
                  </a:extLst>
                </a:gridCol>
              </a:tblGrid>
              <a:tr h="687318">
                <a:tc rowSpan="2">
                  <a:txBody>
                    <a:bodyPr/>
                    <a:lstStyle/>
                    <a:p>
                      <a:r>
                        <a:rPr lang="en-US" sz="2000" dirty="0" err="1"/>
                        <a:t>NetFPFA</a:t>
                      </a:r>
                      <a:r>
                        <a:rPr lang="en-US" sz="2000" baseline="0" dirty="0"/>
                        <a:t> Function</a:t>
                      </a:r>
                      <a:endParaRPr lang="en-US" sz="2000" dirty="0"/>
                    </a:p>
                  </a:txBody>
                  <a:tcPr marL="89650" marR="89650" marT="44825" marB="44825"/>
                </a:tc>
                <a:tc gridSpan="3">
                  <a:txBody>
                    <a:bodyPr/>
                    <a:lstStyle/>
                    <a:p>
                      <a:pPr algn="ctr"/>
                      <a:r>
                        <a:rPr lang="en-US" sz="2000" dirty="0"/>
                        <a:t>Resource Utilization</a:t>
                      </a:r>
                      <a:br>
                        <a:rPr lang="en-US" sz="2000" dirty="0"/>
                      </a:br>
                      <a:r>
                        <a:rPr lang="en-US" sz="2000" dirty="0"/>
                        <a:t>Min / Max</a:t>
                      </a:r>
                    </a:p>
                  </a:txBody>
                  <a:tcPr marL="89650" marR="89650" marT="44825" marB="44825"/>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val="10000"/>
                  </a:ext>
                </a:extLst>
              </a:tr>
              <a:tr h="388484">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marL="89650" marR="89650" marT="44825" marB="44825"/>
                </a:tc>
                <a:tc>
                  <a:txBody>
                    <a:bodyPr/>
                    <a:lstStyle/>
                    <a:p>
                      <a:pPr algn="r"/>
                      <a:r>
                        <a:rPr lang="en-US" sz="2000" b="1" dirty="0"/>
                        <a:t>Registers</a:t>
                      </a:r>
                    </a:p>
                  </a:txBody>
                  <a:tcPr marL="89650" marR="89650" marT="44825" marB="44825"/>
                </a:tc>
                <a:tc>
                  <a:txBody>
                    <a:bodyPr/>
                    <a:lstStyle/>
                    <a:p>
                      <a:pPr algn="r"/>
                      <a:r>
                        <a:rPr lang="en-US" sz="2000" b="1" dirty="0"/>
                        <a:t>BRAMs</a:t>
                      </a:r>
                    </a:p>
                  </a:txBody>
                  <a:tcPr marL="89650" marR="89650" marT="44825" marB="44825"/>
                </a:tc>
                <a:extLst>
                  <a:ext uri="{0D108BD9-81ED-4DB2-BD59-A6C34878D82A}">
                    <a16:rowId xmlns:a16="http://schemas.microsoft.com/office/drawing/2014/main" val="10007"/>
                  </a:ext>
                </a:extLst>
              </a:tr>
              <a:tr h="427234">
                <a:tc>
                  <a:txBody>
                    <a:bodyPr/>
                    <a:lstStyle/>
                    <a:p>
                      <a:r>
                        <a:rPr lang="en-US" sz="2000" dirty="0"/>
                        <a:t>Input arbiter</a:t>
                      </a:r>
                    </a:p>
                  </a:txBody>
                  <a:tcPr marL="89650" marR="89650" marT="44825" marB="44825"/>
                </a:tc>
                <a:tc>
                  <a:txBody>
                    <a:bodyPr/>
                    <a:lstStyle/>
                    <a:p>
                      <a:pPr algn="r"/>
                      <a:r>
                        <a:rPr lang="en-US" sz="2000" dirty="0"/>
                        <a:t>2.1x</a:t>
                      </a:r>
                      <a:r>
                        <a:rPr lang="en-US" sz="2000" baseline="0" dirty="0"/>
                        <a:t> / 3.4x</a:t>
                      </a:r>
                      <a:endParaRPr lang="en-US" sz="2000" dirty="0"/>
                    </a:p>
                  </a:txBody>
                  <a:tcPr marL="89650" marR="89650" marT="44825" marB="44825"/>
                </a:tc>
                <a:tc>
                  <a:txBody>
                    <a:bodyPr/>
                    <a:lstStyle/>
                    <a:p>
                      <a:pPr algn="r"/>
                      <a:r>
                        <a:rPr lang="en-US" sz="2000" dirty="0"/>
                        <a:t>1.8x / 2.8x</a:t>
                      </a:r>
                    </a:p>
                  </a:txBody>
                  <a:tcPr marL="89650" marR="89650" marT="44825" marB="44825"/>
                </a:tc>
                <a:tc>
                  <a:txBody>
                    <a:bodyPr/>
                    <a:lstStyle/>
                    <a:p>
                      <a:pPr algn="r"/>
                      <a:r>
                        <a:rPr lang="en-US" sz="2000" dirty="0"/>
                        <a:t>0.9x / 1.3x</a:t>
                      </a:r>
                    </a:p>
                  </a:txBody>
                  <a:tcPr marL="89650" marR="89650" marT="44825" marB="44825"/>
                </a:tc>
                <a:extLst>
                  <a:ext uri="{0D108BD9-81ED-4DB2-BD59-A6C34878D82A}">
                    <a16:rowId xmlns:a16="http://schemas.microsoft.com/office/drawing/2014/main" val="10001"/>
                  </a:ext>
                </a:extLst>
              </a:tr>
              <a:tr h="427234">
                <a:tc>
                  <a:txBody>
                    <a:bodyPr/>
                    <a:lstStyle/>
                    <a:p>
                      <a:r>
                        <a:rPr lang="en-US" sz="2000" dirty="0"/>
                        <a:t>Output queue</a:t>
                      </a:r>
                    </a:p>
                  </a:txBody>
                  <a:tcPr marL="89650" marR="89650" marT="44825" marB="44825"/>
                </a:tc>
                <a:tc>
                  <a:txBody>
                    <a:bodyPr/>
                    <a:lstStyle/>
                    <a:p>
                      <a:pPr algn="r"/>
                      <a:r>
                        <a:rPr lang="en-US" sz="2000" dirty="0"/>
                        <a:t>1.4x / 2.0x</a:t>
                      </a:r>
                    </a:p>
                  </a:txBody>
                  <a:tcPr marL="89650" marR="89650" marT="44825" marB="44825"/>
                </a:tc>
                <a:tc>
                  <a:txBody>
                    <a:bodyPr/>
                    <a:lstStyle/>
                    <a:p>
                      <a:pPr algn="r"/>
                      <a:r>
                        <a:rPr lang="en-US" sz="2000" dirty="0"/>
                        <a:t>2.0x /</a:t>
                      </a:r>
                      <a:r>
                        <a:rPr lang="en-US" sz="2000" baseline="0" dirty="0"/>
                        <a:t> 3.2x</a:t>
                      </a:r>
                      <a:endParaRPr lang="en-US" sz="2000" dirty="0"/>
                    </a:p>
                  </a:txBody>
                  <a:tcPr marL="89650" marR="89650" marT="44825" marB="44825"/>
                </a:tc>
                <a:tc>
                  <a:txBody>
                    <a:bodyPr/>
                    <a:lstStyle/>
                    <a:p>
                      <a:pPr algn="r"/>
                      <a:r>
                        <a:rPr lang="en-US" sz="2000" dirty="0"/>
                        <a:t>0.9x /</a:t>
                      </a:r>
                      <a:r>
                        <a:rPr lang="en-US" sz="2000" baseline="0" dirty="0"/>
                        <a:t> 1.2x</a:t>
                      </a:r>
                      <a:endParaRPr lang="en-US" sz="2000" dirty="0"/>
                    </a:p>
                  </a:txBody>
                  <a:tcPr marL="89650" marR="89650" marT="44825" marB="44825"/>
                </a:tc>
                <a:extLst>
                  <a:ext uri="{0D108BD9-81ED-4DB2-BD59-A6C34878D82A}">
                    <a16:rowId xmlns:a16="http://schemas.microsoft.com/office/drawing/2014/main" val="10002"/>
                  </a:ext>
                </a:extLst>
              </a:tr>
              <a:tr h="427234">
                <a:tc>
                  <a:txBody>
                    <a:bodyPr/>
                    <a:lstStyle/>
                    <a:p>
                      <a:r>
                        <a:rPr lang="en-US" sz="2000" dirty="0"/>
                        <a:t>Header parser</a:t>
                      </a:r>
                    </a:p>
                  </a:txBody>
                  <a:tcPr marL="89650" marR="89650" marT="44825" marB="44825"/>
                </a:tc>
                <a:tc>
                  <a:txBody>
                    <a:bodyPr/>
                    <a:lstStyle/>
                    <a:p>
                      <a:pPr algn="r"/>
                      <a:r>
                        <a:rPr lang="en-US" sz="2000" dirty="0"/>
                        <a:t>0.9x / 3.2x</a:t>
                      </a:r>
                    </a:p>
                  </a:txBody>
                  <a:tcPr marL="89650" marR="89650" marT="44825" marB="44825"/>
                </a:tc>
                <a:tc>
                  <a:txBody>
                    <a:bodyPr/>
                    <a:lstStyle/>
                    <a:p>
                      <a:pPr algn="r"/>
                      <a:r>
                        <a:rPr lang="en-US" sz="2000" dirty="0"/>
                        <a:t>2.1x /</a:t>
                      </a:r>
                      <a:r>
                        <a:rPr lang="en-US" sz="2000" baseline="0" dirty="0"/>
                        <a:t> 3.2x</a:t>
                      </a:r>
                      <a:endParaRPr lang="en-US" sz="2000" dirty="0"/>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3"/>
                  </a:ext>
                </a:extLst>
              </a:tr>
              <a:tr h="427234">
                <a:tc>
                  <a:txBody>
                    <a:bodyPr/>
                    <a:lstStyle/>
                    <a:p>
                      <a:r>
                        <a:rPr lang="en-US" sz="2000" dirty="0" err="1"/>
                        <a:t>Openflow</a:t>
                      </a:r>
                      <a:r>
                        <a:rPr lang="en-US" sz="2000" dirty="0"/>
                        <a:t> table</a:t>
                      </a:r>
                    </a:p>
                  </a:txBody>
                  <a:tcPr marL="89650" marR="89650" marT="44825" marB="44825"/>
                </a:tc>
                <a:tc>
                  <a:txBody>
                    <a:bodyPr/>
                    <a:lstStyle/>
                    <a:p>
                      <a:pPr algn="r"/>
                      <a:r>
                        <a:rPr lang="en-US" sz="2000" dirty="0"/>
                        <a:t>0.9x /</a:t>
                      </a:r>
                      <a:r>
                        <a:rPr lang="en-US" sz="2000" baseline="0" dirty="0"/>
                        <a:t> 1.6x</a:t>
                      </a:r>
                      <a:endParaRPr lang="en-US" sz="2000" dirty="0"/>
                    </a:p>
                  </a:txBody>
                  <a:tcPr marL="89650" marR="89650" marT="44825" marB="44825"/>
                </a:tc>
                <a:tc>
                  <a:txBody>
                    <a:bodyPr/>
                    <a:lstStyle/>
                    <a:p>
                      <a:pPr algn="r"/>
                      <a:r>
                        <a:rPr lang="en-US" sz="2000" dirty="0"/>
                        <a:t>1.6x / 2.3x</a:t>
                      </a:r>
                    </a:p>
                  </a:txBody>
                  <a:tcPr marL="89650" marR="89650" marT="44825" marB="44825"/>
                </a:tc>
                <a:tc>
                  <a:txBody>
                    <a:bodyPr/>
                    <a:lstStyle/>
                    <a:p>
                      <a:pPr algn="r"/>
                      <a:r>
                        <a:rPr lang="en-US" sz="2000" dirty="0"/>
                        <a:t>1.1x / 1.2x</a:t>
                      </a:r>
                    </a:p>
                  </a:txBody>
                  <a:tcPr marL="89650" marR="89650" marT="44825" marB="44825"/>
                </a:tc>
                <a:extLst>
                  <a:ext uri="{0D108BD9-81ED-4DB2-BD59-A6C34878D82A}">
                    <a16:rowId xmlns:a16="http://schemas.microsoft.com/office/drawing/2014/main" val="10004"/>
                  </a:ext>
                </a:extLst>
              </a:tr>
              <a:tr h="427234">
                <a:tc>
                  <a:txBody>
                    <a:bodyPr/>
                    <a:lstStyle/>
                    <a:p>
                      <a:r>
                        <a:rPr lang="en-US" sz="2000" dirty="0"/>
                        <a:t>IP checksum</a:t>
                      </a:r>
                    </a:p>
                  </a:txBody>
                  <a:tcPr marL="89650" marR="89650" marT="44825" marB="44825"/>
                </a:tc>
                <a:tc>
                  <a:txBody>
                    <a:bodyPr/>
                    <a:lstStyle/>
                    <a:p>
                      <a:pPr algn="r"/>
                      <a:r>
                        <a:rPr lang="en-US" sz="2000" dirty="0"/>
                        <a:t>4.3x / 12.1x</a:t>
                      </a:r>
                    </a:p>
                  </a:txBody>
                  <a:tcPr marL="89650" marR="89650" marT="44825" marB="44825"/>
                </a:tc>
                <a:tc>
                  <a:txBody>
                    <a:bodyPr/>
                    <a:lstStyle/>
                    <a:p>
                      <a:pPr algn="r"/>
                      <a:r>
                        <a:rPr lang="en-US" sz="2000" dirty="0"/>
                        <a:t>9.7x / 32.5x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5"/>
                  </a:ext>
                </a:extLst>
              </a:tr>
              <a:tr h="427234">
                <a:tc>
                  <a:txBody>
                    <a:bodyPr/>
                    <a:lstStyle/>
                    <a:p>
                      <a:r>
                        <a:rPr lang="en-US" sz="2000" dirty="0" err="1"/>
                        <a:t>Encap</a:t>
                      </a:r>
                      <a:endParaRPr lang="en-US" sz="2000" dirty="0"/>
                    </a:p>
                  </a:txBody>
                  <a:tcPr marL="89650" marR="89650" marT="44825" marB="44825"/>
                </a:tc>
                <a:tc>
                  <a:txBody>
                    <a:bodyPr/>
                    <a:lstStyle/>
                    <a:p>
                      <a:pPr algn="r"/>
                      <a:r>
                        <a:rPr lang="en-US" sz="2000" dirty="0"/>
                        <a:t>0.9x / 5.2x</a:t>
                      </a:r>
                    </a:p>
                  </a:txBody>
                  <a:tcPr marL="89650" marR="89650" marT="44825" marB="44825"/>
                </a:tc>
                <a:tc>
                  <a:txBody>
                    <a:bodyPr/>
                    <a:lstStyle/>
                    <a:p>
                      <a:pPr algn="r"/>
                      <a:r>
                        <a:rPr lang="en-US" sz="2000" dirty="0"/>
                        <a:t>1.1x / 10.3x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6"/>
                  </a:ext>
                </a:extLst>
              </a:tr>
            </a:tbl>
          </a:graphicData>
        </a:graphic>
      </p:graphicFrame>
      <p:sp>
        <p:nvSpPr>
          <p:cNvPr id="11" name="Rounded Rectangle 10"/>
          <p:cNvSpPr/>
          <p:nvPr/>
        </p:nvSpPr>
        <p:spPr bwMode="auto">
          <a:xfrm>
            <a:off x="2375884" y="2958974"/>
            <a:ext cx="4210150" cy="1702216"/>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zh-CN" altLang="en-US" sz="1471" dirty="0">
              <a:gradFill>
                <a:gsLst>
                  <a:gs pos="5833">
                    <a:schemeClr val="tx1">
                      <a:lumMod val="50000"/>
                    </a:schemeClr>
                  </a:gs>
                  <a:gs pos="100000">
                    <a:schemeClr val="tx1">
                      <a:lumMod val="50000"/>
                    </a:schemeClr>
                  </a:gs>
                </a:gsLst>
                <a:lin ang="5400000" scaled="0"/>
              </a:gradFill>
            </a:endParaRPr>
          </a:p>
        </p:txBody>
      </p:sp>
      <p:sp>
        <p:nvSpPr>
          <p:cNvPr id="4" name="Slide Number Placeholder 3"/>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31</a:t>
            </a:fld>
            <a:endParaRPr lang="en-US"/>
          </a:p>
        </p:txBody>
      </p:sp>
    </p:spTree>
    <p:extLst>
      <p:ext uri="{BB962C8B-B14F-4D97-AF65-F5344CB8AC3E}">
        <p14:creationId xmlns:p14="http://schemas.microsoft.com/office/powerpoint/2010/main" val="3404967342"/>
      </p:ext>
    </p:extLst>
  </p:cSld>
  <p:clrMapOvr>
    <a:masterClrMapping/>
  </p:clrMapOvr>
  <p:transition advTm="54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69262" y="1189305"/>
            <a:ext cx="8874738" cy="673454"/>
          </a:xfrm>
        </p:spPr>
        <p:txBody>
          <a:bodyPr/>
          <a:lstStyle/>
          <a:p>
            <a:r>
              <a:rPr lang="en-US" dirty="0"/>
              <a:t>Overhead compared to hand-written Verilog</a:t>
            </a:r>
          </a:p>
        </p:txBody>
      </p:sp>
      <p:graphicFrame>
        <p:nvGraphicFramePr>
          <p:cNvPr id="3" name="Table 2"/>
          <p:cNvGraphicFramePr>
            <a:graphicFrameLocks noGrp="1"/>
          </p:cNvGraphicFramePr>
          <p:nvPr/>
        </p:nvGraphicFramePr>
        <p:xfrm>
          <a:off x="269260" y="1895952"/>
          <a:ext cx="8423396" cy="3657104"/>
        </p:xfrm>
        <a:graphic>
          <a:graphicData uri="http://schemas.openxmlformats.org/drawingml/2006/table">
            <a:tbl>
              <a:tblPr firstRow="1" bandRow="1">
                <a:tableStyleId>{5C22544A-7EE6-4342-B048-85BDC9FD1C3A}</a:tableStyleId>
              </a:tblPr>
              <a:tblGrid>
                <a:gridCol w="2105849">
                  <a:extLst>
                    <a:ext uri="{9D8B030D-6E8A-4147-A177-3AD203B41FA5}">
                      <a16:colId xmlns:a16="http://schemas.microsoft.com/office/drawing/2014/main" val="20000"/>
                    </a:ext>
                  </a:extLst>
                </a:gridCol>
                <a:gridCol w="2105849">
                  <a:extLst>
                    <a:ext uri="{9D8B030D-6E8A-4147-A177-3AD203B41FA5}">
                      <a16:colId xmlns:a16="http://schemas.microsoft.com/office/drawing/2014/main" val="20001"/>
                    </a:ext>
                  </a:extLst>
                </a:gridCol>
                <a:gridCol w="2105849">
                  <a:extLst>
                    <a:ext uri="{9D8B030D-6E8A-4147-A177-3AD203B41FA5}">
                      <a16:colId xmlns:a16="http://schemas.microsoft.com/office/drawing/2014/main" val="20002"/>
                    </a:ext>
                  </a:extLst>
                </a:gridCol>
                <a:gridCol w="2105849">
                  <a:extLst>
                    <a:ext uri="{9D8B030D-6E8A-4147-A177-3AD203B41FA5}">
                      <a16:colId xmlns:a16="http://schemas.microsoft.com/office/drawing/2014/main" val="20003"/>
                    </a:ext>
                  </a:extLst>
                </a:gridCol>
              </a:tblGrid>
              <a:tr h="687318">
                <a:tc rowSpan="2">
                  <a:txBody>
                    <a:bodyPr/>
                    <a:lstStyle/>
                    <a:p>
                      <a:r>
                        <a:rPr lang="en-US" sz="2000" dirty="0" err="1"/>
                        <a:t>NetFPFA</a:t>
                      </a:r>
                      <a:r>
                        <a:rPr lang="en-US" sz="2000" baseline="0" dirty="0"/>
                        <a:t> Function</a:t>
                      </a:r>
                      <a:endParaRPr lang="en-US" sz="2000" dirty="0"/>
                    </a:p>
                  </a:txBody>
                  <a:tcPr marL="89650" marR="89650" marT="44825" marB="44825"/>
                </a:tc>
                <a:tc gridSpan="3">
                  <a:txBody>
                    <a:bodyPr/>
                    <a:lstStyle/>
                    <a:p>
                      <a:pPr algn="ctr"/>
                      <a:r>
                        <a:rPr lang="en-US" sz="2000" dirty="0"/>
                        <a:t>Resource Utilization</a:t>
                      </a:r>
                      <a:br>
                        <a:rPr lang="en-US" sz="2000" dirty="0"/>
                      </a:br>
                      <a:r>
                        <a:rPr lang="en-US" sz="2000" dirty="0"/>
                        <a:t>Min / Max</a:t>
                      </a:r>
                    </a:p>
                  </a:txBody>
                  <a:tcPr marL="89650" marR="89650" marT="44825" marB="44825"/>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val="10000"/>
                  </a:ext>
                </a:extLst>
              </a:tr>
              <a:tr h="388484">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marL="89650" marR="89650" marT="44825" marB="44825"/>
                </a:tc>
                <a:tc>
                  <a:txBody>
                    <a:bodyPr/>
                    <a:lstStyle/>
                    <a:p>
                      <a:pPr algn="r"/>
                      <a:r>
                        <a:rPr lang="en-US" sz="2000" b="1" dirty="0"/>
                        <a:t>Registers</a:t>
                      </a:r>
                    </a:p>
                  </a:txBody>
                  <a:tcPr marL="89650" marR="89650" marT="44825" marB="44825"/>
                </a:tc>
                <a:tc>
                  <a:txBody>
                    <a:bodyPr/>
                    <a:lstStyle/>
                    <a:p>
                      <a:pPr algn="r"/>
                      <a:r>
                        <a:rPr lang="en-US" sz="2000" b="1" dirty="0"/>
                        <a:t>BRAMs</a:t>
                      </a:r>
                    </a:p>
                  </a:txBody>
                  <a:tcPr marL="89650" marR="89650" marT="44825" marB="44825"/>
                </a:tc>
                <a:extLst>
                  <a:ext uri="{0D108BD9-81ED-4DB2-BD59-A6C34878D82A}">
                    <a16:rowId xmlns:a16="http://schemas.microsoft.com/office/drawing/2014/main" val="10007"/>
                  </a:ext>
                </a:extLst>
              </a:tr>
              <a:tr h="427234">
                <a:tc>
                  <a:txBody>
                    <a:bodyPr/>
                    <a:lstStyle/>
                    <a:p>
                      <a:r>
                        <a:rPr lang="en-US" sz="2000" dirty="0"/>
                        <a:t>Input arbiter</a:t>
                      </a:r>
                    </a:p>
                  </a:txBody>
                  <a:tcPr marL="89650" marR="89650" marT="44825" marB="44825"/>
                </a:tc>
                <a:tc>
                  <a:txBody>
                    <a:bodyPr/>
                    <a:lstStyle/>
                    <a:p>
                      <a:pPr algn="r"/>
                      <a:r>
                        <a:rPr lang="en-US" sz="2000" dirty="0"/>
                        <a:t>2.1x</a:t>
                      </a:r>
                      <a:r>
                        <a:rPr lang="en-US" sz="2000" baseline="0" dirty="0"/>
                        <a:t> / 3.4x</a:t>
                      </a:r>
                      <a:endParaRPr lang="en-US" sz="2000" dirty="0"/>
                    </a:p>
                  </a:txBody>
                  <a:tcPr marL="89650" marR="89650" marT="44825" marB="44825"/>
                </a:tc>
                <a:tc>
                  <a:txBody>
                    <a:bodyPr/>
                    <a:lstStyle/>
                    <a:p>
                      <a:pPr algn="r"/>
                      <a:r>
                        <a:rPr lang="en-US" sz="2000" dirty="0"/>
                        <a:t>1.8x / 2.8x</a:t>
                      </a:r>
                    </a:p>
                  </a:txBody>
                  <a:tcPr marL="89650" marR="89650" marT="44825" marB="44825"/>
                </a:tc>
                <a:tc>
                  <a:txBody>
                    <a:bodyPr/>
                    <a:lstStyle/>
                    <a:p>
                      <a:pPr algn="r"/>
                      <a:r>
                        <a:rPr lang="en-US" sz="2000" dirty="0"/>
                        <a:t>0.9x / 1.3x</a:t>
                      </a:r>
                    </a:p>
                  </a:txBody>
                  <a:tcPr marL="89650" marR="89650" marT="44825" marB="44825"/>
                </a:tc>
                <a:extLst>
                  <a:ext uri="{0D108BD9-81ED-4DB2-BD59-A6C34878D82A}">
                    <a16:rowId xmlns:a16="http://schemas.microsoft.com/office/drawing/2014/main" val="10001"/>
                  </a:ext>
                </a:extLst>
              </a:tr>
              <a:tr h="427234">
                <a:tc>
                  <a:txBody>
                    <a:bodyPr/>
                    <a:lstStyle/>
                    <a:p>
                      <a:r>
                        <a:rPr lang="en-US" sz="2000" dirty="0"/>
                        <a:t>Output queue</a:t>
                      </a:r>
                    </a:p>
                  </a:txBody>
                  <a:tcPr marL="89650" marR="89650" marT="44825" marB="44825"/>
                </a:tc>
                <a:tc>
                  <a:txBody>
                    <a:bodyPr/>
                    <a:lstStyle/>
                    <a:p>
                      <a:pPr algn="r"/>
                      <a:r>
                        <a:rPr lang="en-US" sz="2000" dirty="0"/>
                        <a:t>1.4x / 2.0x</a:t>
                      </a:r>
                    </a:p>
                  </a:txBody>
                  <a:tcPr marL="89650" marR="89650" marT="44825" marB="44825"/>
                </a:tc>
                <a:tc>
                  <a:txBody>
                    <a:bodyPr/>
                    <a:lstStyle/>
                    <a:p>
                      <a:pPr algn="r"/>
                      <a:r>
                        <a:rPr lang="en-US" sz="2000" dirty="0"/>
                        <a:t>2.0x /</a:t>
                      </a:r>
                      <a:r>
                        <a:rPr lang="en-US" sz="2000" baseline="0" dirty="0"/>
                        <a:t> 3.2x</a:t>
                      </a:r>
                      <a:endParaRPr lang="en-US" sz="2000" dirty="0"/>
                    </a:p>
                  </a:txBody>
                  <a:tcPr marL="89650" marR="89650" marT="44825" marB="44825"/>
                </a:tc>
                <a:tc>
                  <a:txBody>
                    <a:bodyPr/>
                    <a:lstStyle/>
                    <a:p>
                      <a:pPr algn="r"/>
                      <a:r>
                        <a:rPr lang="en-US" sz="2000" dirty="0"/>
                        <a:t>0.9x /</a:t>
                      </a:r>
                      <a:r>
                        <a:rPr lang="en-US" sz="2000" baseline="0" dirty="0"/>
                        <a:t> 1.2x</a:t>
                      </a:r>
                      <a:endParaRPr lang="en-US" sz="2000" dirty="0"/>
                    </a:p>
                  </a:txBody>
                  <a:tcPr marL="89650" marR="89650" marT="44825" marB="44825"/>
                </a:tc>
                <a:extLst>
                  <a:ext uri="{0D108BD9-81ED-4DB2-BD59-A6C34878D82A}">
                    <a16:rowId xmlns:a16="http://schemas.microsoft.com/office/drawing/2014/main" val="10002"/>
                  </a:ext>
                </a:extLst>
              </a:tr>
              <a:tr h="427234">
                <a:tc>
                  <a:txBody>
                    <a:bodyPr/>
                    <a:lstStyle/>
                    <a:p>
                      <a:r>
                        <a:rPr lang="en-US" sz="2000" dirty="0"/>
                        <a:t>Header parser</a:t>
                      </a:r>
                    </a:p>
                  </a:txBody>
                  <a:tcPr marL="89650" marR="89650" marT="44825" marB="44825"/>
                </a:tc>
                <a:tc>
                  <a:txBody>
                    <a:bodyPr/>
                    <a:lstStyle/>
                    <a:p>
                      <a:pPr algn="r"/>
                      <a:r>
                        <a:rPr lang="en-US" sz="2000" dirty="0"/>
                        <a:t>0.9x / 3.2x</a:t>
                      </a:r>
                    </a:p>
                  </a:txBody>
                  <a:tcPr marL="89650" marR="89650" marT="44825" marB="44825"/>
                </a:tc>
                <a:tc>
                  <a:txBody>
                    <a:bodyPr/>
                    <a:lstStyle/>
                    <a:p>
                      <a:pPr algn="r"/>
                      <a:r>
                        <a:rPr lang="en-US" sz="2000" dirty="0"/>
                        <a:t>2.1x /</a:t>
                      </a:r>
                      <a:r>
                        <a:rPr lang="en-US" sz="2000" baseline="0" dirty="0"/>
                        <a:t> 3.2x</a:t>
                      </a:r>
                      <a:endParaRPr lang="en-US" sz="2000" dirty="0"/>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3"/>
                  </a:ext>
                </a:extLst>
              </a:tr>
              <a:tr h="427234">
                <a:tc>
                  <a:txBody>
                    <a:bodyPr/>
                    <a:lstStyle/>
                    <a:p>
                      <a:r>
                        <a:rPr lang="en-US" sz="2000" dirty="0" err="1"/>
                        <a:t>Openflow</a:t>
                      </a:r>
                      <a:r>
                        <a:rPr lang="en-US" sz="2000" dirty="0"/>
                        <a:t> table</a:t>
                      </a:r>
                    </a:p>
                  </a:txBody>
                  <a:tcPr marL="89650" marR="89650" marT="44825" marB="44825"/>
                </a:tc>
                <a:tc>
                  <a:txBody>
                    <a:bodyPr/>
                    <a:lstStyle/>
                    <a:p>
                      <a:pPr algn="r"/>
                      <a:r>
                        <a:rPr lang="en-US" sz="2000" dirty="0"/>
                        <a:t>0.9x /</a:t>
                      </a:r>
                      <a:r>
                        <a:rPr lang="en-US" sz="2000" baseline="0" dirty="0"/>
                        <a:t> 1.6x</a:t>
                      </a:r>
                      <a:endParaRPr lang="en-US" sz="2000" dirty="0"/>
                    </a:p>
                  </a:txBody>
                  <a:tcPr marL="89650" marR="89650" marT="44825" marB="44825"/>
                </a:tc>
                <a:tc>
                  <a:txBody>
                    <a:bodyPr/>
                    <a:lstStyle/>
                    <a:p>
                      <a:pPr algn="r"/>
                      <a:r>
                        <a:rPr lang="en-US" sz="2000" dirty="0"/>
                        <a:t>1.6x / 2.3x</a:t>
                      </a:r>
                    </a:p>
                  </a:txBody>
                  <a:tcPr marL="89650" marR="89650" marT="44825" marB="44825"/>
                </a:tc>
                <a:tc>
                  <a:txBody>
                    <a:bodyPr/>
                    <a:lstStyle/>
                    <a:p>
                      <a:pPr algn="r"/>
                      <a:r>
                        <a:rPr lang="en-US" sz="2000" dirty="0"/>
                        <a:t>1.1x / 1.2x</a:t>
                      </a:r>
                    </a:p>
                  </a:txBody>
                  <a:tcPr marL="89650" marR="89650" marT="44825" marB="44825"/>
                </a:tc>
                <a:extLst>
                  <a:ext uri="{0D108BD9-81ED-4DB2-BD59-A6C34878D82A}">
                    <a16:rowId xmlns:a16="http://schemas.microsoft.com/office/drawing/2014/main" val="10004"/>
                  </a:ext>
                </a:extLst>
              </a:tr>
              <a:tr h="427234">
                <a:tc>
                  <a:txBody>
                    <a:bodyPr/>
                    <a:lstStyle/>
                    <a:p>
                      <a:r>
                        <a:rPr lang="en-US" sz="2000" dirty="0"/>
                        <a:t>IP checksum</a:t>
                      </a:r>
                    </a:p>
                  </a:txBody>
                  <a:tcPr marL="89650" marR="89650" marT="44825" marB="44825"/>
                </a:tc>
                <a:tc>
                  <a:txBody>
                    <a:bodyPr/>
                    <a:lstStyle/>
                    <a:p>
                      <a:pPr algn="r"/>
                      <a:r>
                        <a:rPr lang="en-US" sz="2000" dirty="0"/>
                        <a:t>4.3x / 12.1x</a:t>
                      </a:r>
                    </a:p>
                  </a:txBody>
                  <a:tcPr marL="89650" marR="89650" marT="44825" marB="44825"/>
                </a:tc>
                <a:tc>
                  <a:txBody>
                    <a:bodyPr/>
                    <a:lstStyle/>
                    <a:p>
                      <a:pPr algn="r"/>
                      <a:r>
                        <a:rPr lang="en-US" sz="2000" dirty="0"/>
                        <a:t>9.7x / 32.5x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5"/>
                  </a:ext>
                </a:extLst>
              </a:tr>
              <a:tr h="427234">
                <a:tc>
                  <a:txBody>
                    <a:bodyPr/>
                    <a:lstStyle/>
                    <a:p>
                      <a:r>
                        <a:rPr lang="en-US" sz="2000" dirty="0" err="1"/>
                        <a:t>Encap</a:t>
                      </a:r>
                      <a:endParaRPr lang="en-US" sz="2000" dirty="0"/>
                    </a:p>
                  </a:txBody>
                  <a:tcPr marL="89650" marR="89650" marT="44825" marB="44825"/>
                </a:tc>
                <a:tc>
                  <a:txBody>
                    <a:bodyPr/>
                    <a:lstStyle/>
                    <a:p>
                      <a:pPr algn="r"/>
                      <a:r>
                        <a:rPr lang="en-US" sz="2000" dirty="0"/>
                        <a:t>0.9x / 5.2x</a:t>
                      </a:r>
                    </a:p>
                  </a:txBody>
                  <a:tcPr marL="89650" marR="89650" marT="44825" marB="44825"/>
                </a:tc>
                <a:tc>
                  <a:txBody>
                    <a:bodyPr/>
                    <a:lstStyle/>
                    <a:p>
                      <a:pPr algn="r"/>
                      <a:r>
                        <a:rPr lang="en-US" sz="2000" dirty="0"/>
                        <a:t>1.1x / 10.3x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6"/>
                  </a:ext>
                </a:extLst>
              </a:tr>
            </a:tbl>
          </a:graphicData>
        </a:graphic>
      </p:graphicFrame>
      <p:sp>
        <p:nvSpPr>
          <p:cNvPr id="11" name="Rounded Rectangle 10"/>
          <p:cNvSpPr/>
          <p:nvPr/>
        </p:nvSpPr>
        <p:spPr bwMode="auto">
          <a:xfrm>
            <a:off x="2375884" y="4684050"/>
            <a:ext cx="4210150" cy="851108"/>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zh-CN" altLang="en-US" sz="1471" dirty="0">
              <a:gradFill>
                <a:gsLst>
                  <a:gs pos="5833">
                    <a:schemeClr val="tx1">
                      <a:lumMod val="50000"/>
                    </a:schemeClr>
                  </a:gs>
                  <a:gs pos="100000">
                    <a:schemeClr val="tx1">
                      <a:lumMod val="50000"/>
                    </a:schemeClr>
                  </a:gs>
                </a:gsLst>
                <a:lin ang="5400000" scaled="0"/>
              </a:gradFill>
            </a:endParaRPr>
          </a:p>
        </p:txBody>
      </p:sp>
      <p:sp>
        <p:nvSpPr>
          <p:cNvPr id="4" name="Slide Number Placeholder 3"/>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32</a:t>
            </a:fld>
            <a:endParaRPr lang="en-US"/>
          </a:p>
        </p:txBody>
      </p:sp>
    </p:spTree>
    <p:extLst>
      <p:ext uri="{BB962C8B-B14F-4D97-AF65-F5344CB8AC3E}">
        <p14:creationId xmlns:p14="http://schemas.microsoft.com/office/powerpoint/2010/main" val="3538839200"/>
      </p:ext>
    </p:extLst>
  </p:cSld>
  <p:clrMapOvr>
    <a:masterClrMapping/>
  </p:clrMapOvr>
  <p:transition advTm="5431">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69262" y="1189305"/>
            <a:ext cx="8874738" cy="673454"/>
          </a:xfrm>
        </p:spPr>
        <p:txBody>
          <a:bodyPr/>
          <a:lstStyle/>
          <a:p>
            <a:r>
              <a:rPr lang="en-US" dirty="0"/>
              <a:t>Overhead compared to hand-written Verilog</a:t>
            </a:r>
          </a:p>
        </p:txBody>
      </p:sp>
      <p:graphicFrame>
        <p:nvGraphicFramePr>
          <p:cNvPr id="3" name="Table 2"/>
          <p:cNvGraphicFramePr>
            <a:graphicFrameLocks noGrp="1"/>
          </p:cNvGraphicFramePr>
          <p:nvPr/>
        </p:nvGraphicFramePr>
        <p:xfrm>
          <a:off x="269260" y="1895952"/>
          <a:ext cx="8423396" cy="3657104"/>
        </p:xfrm>
        <a:graphic>
          <a:graphicData uri="http://schemas.openxmlformats.org/drawingml/2006/table">
            <a:tbl>
              <a:tblPr firstRow="1" bandRow="1">
                <a:tableStyleId>{5C22544A-7EE6-4342-B048-85BDC9FD1C3A}</a:tableStyleId>
              </a:tblPr>
              <a:tblGrid>
                <a:gridCol w="2105849">
                  <a:extLst>
                    <a:ext uri="{9D8B030D-6E8A-4147-A177-3AD203B41FA5}">
                      <a16:colId xmlns:a16="http://schemas.microsoft.com/office/drawing/2014/main" val="20000"/>
                    </a:ext>
                  </a:extLst>
                </a:gridCol>
                <a:gridCol w="2105849">
                  <a:extLst>
                    <a:ext uri="{9D8B030D-6E8A-4147-A177-3AD203B41FA5}">
                      <a16:colId xmlns:a16="http://schemas.microsoft.com/office/drawing/2014/main" val="20001"/>
                    </a:ext>
                  </a:extLst>
                </a:gridCol>
                <a:gridCol w="2105849">
                  <a:extLst>
                    <a:ext uri="{9D8B030D-6E8A-4147-A177-3AD203B41FA5}">
                      <a16:colId xmlns:a16="http://schemas.microsoft.com/office/drawing/2014/main" val="20002"/>
                    </a:ext>
                  </a:extLst>
                </a:gridCol>
                <a:gridCol w="2105849">
                  <a:extLst>
                    <a:ext uri="{9D8B030D-6E8A-4147-A177-3AD203B41FA5}">
                      <a16:colId xmlns:a16="http://schemas.microsoft.com/office/drawing/2014/main" val="20003"/>
                    </a:ext>
                  </a:extLst>
                </a:gridCol>
              </a:tblGrid>
              <a:tr h="687318">
                <a:tc rowSpan="2">
                  <a:txBody>
                    <a:bodyPr/>
                    <a:lstStyle/>
                    <a:p>
                      <a:r>
                        <a:rPr lang="en-US" sz="2000" dirty="0" err="1"/>
                        <a:t>NetFPFA</a:t>
                      </a:r>
                      <a:r>
                        <a:rPr lang="en-US" sz="2000" baseline="0" dirty="0"/>
                        <a:t> Function</a:t>
                      </a:r>
                      <a:endParaRPr lang="en-US" sz="2000" dirty="0"/>
                    </a:p>
                  </a:txBody>
                  <a:tcPr marL="89650" marR="89650" marT="44825" marB="44825"/>
                </a:tc>
                <a:tc gridSpan="3">
                  <a:txBody>
                    <a:bodyPr/>
                    <a:lstStyle/>
                    <a:p>
                      <a:pPr algn="ctr"/>
                      <a:r>
                        <a:rPr lang="en-US" sz="2000" dirty="0"/>
                        <a:t>Resource Utilization</a:t>
                      </a:r>
                      <a:br>
                        <a:rPr lang="en-US" sz="2000" dirty="0"/>
                      </a:br>
                      <a:r>
                        <a:rPr lang="en-US" sz="2000" dirty="0"/>
                        <a:t>Min / Max</a:t>
                      </a:r>
                    </a:p>
                  </a:txBody>
                  <a:tcPr marL="89650" marR="89650" marT="44825" marB="44825"/>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val="10000"/>
                  </a:ext>
                </a:extLst>
              </a:tr>
              <a:tr h="388484">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marL="89650" marR="89650" marT="44825" marB="44825"/>
                </a:tc>
                <a:tc>
                  <a:txBody>
                    <a:bodyPr/>
                    <a:lstStyle/>
                    <a:p>
                      <a:pPr algn="r"/>
                      <a:r>
                        <a:rPr lang="en-US" sz="2000" b="1" dirty="0"/>
                        <a:t>Registers</a:t>
                      </a:r>
                    </a:p>
                  </a:txBody>
                  <a:tcPr marL="89650" marR="89650" marT="44825" marB="44825"/>
                </a:tc>
                <a:tc>
                  <a:txBody>
                    <a:bodyPr/>
                    <a:lstStyle/>
                    <a:p>
                      <a:pPr algn="r"/>
                      <a:r>
                        <a:rPr lang="en-US" sz="2000" b="1" dirty="0"/>
                        <a:t>BRAMs</a:t>
                      </a:r>
                    </a:p>
                  </a:txBody>
                  <a:tcPr marL="89650" marR="89650" marT="44825" marB="44825"/>
                </a:tc>
                <a:extLst>
                  <a:ext uri="{0D108BD9-81ED-4DB2-BD59-A6C34878D82A}">
                    <a16:rowId xmlns:a16="http://schemas.microsoft.com/office/drawing/2014/main" val="10007"/>
                  </a:ext>
                </a:extLst>
              </a:tr>
              <a:tr h="427234">
                <a:tc>
                  <a:txBody>
                    <a:bodyPr/>
                    <a:lstStyle/>
                    <a:p>
                      <a:r>
                        <a:rPr lang="en-US" sz="2000" dirty="0"/>
                        <a:t>Input arbiter</a:t>
                      </a:r>
                    </a:p>
                  </a:txBody>
                  <a:tcPr marL="89650" marR="89650" marT="44825" marB="44825"/>
                </a:tc>
                <a:tc>
                  <a:txBody>
                    <a:bodyPr/>
                    <a:lstStyle/>
                    <a:p>
                      <a:pPr algn="r"/>
                      <a:r>
                        <a:rPr lang="en-US" sz="2000" dirty="0"/>
                        <a:t>2.1x</a:t>
                      </a:r>
                      <a:r>
                        <a:rPr lang="en-US" sz="2000" baseline="0" dirty="0"/>
                        <a:t> / 3.4x</a:t>
                      </a:r>
                      <a:endParaRPr lang="en-US" sz="2000" dirty="0"/>
                    </a:p>
                  </a:txBody>
                  <a:tcPr marL="89650" marR="89650" marT="44825" marB="44825"/>
                </a:tc>
                <a:tc>
                  <a:txBody>
                    <a:bodyPr/>
                    <a:lstStyle/>
                    <a:p>
                      <a:pPr algn="r"/>
                      <a:r>
                        <a:rPr lang="en-US" sz="2000" dirty="0"/>
                        <a:t>1.8x / 2.8x</a:t>
                      </a:r>
                    </a:p>
                  </a:txBody>
                  <a:tcPr marL="89650" marR="89650" marT="44825" marB="44825"/>
                </a:tc>
                <a:tc>
                  <a:txBody>
                    <a:bodyPr/>
                    <a:lstStyle/>
                    <a:p>
                      <a:pPr algn="r"/>
                      <a:r>
                        <a:rPr lang="en-US" sz="2000" dirty="0"/>
                        <a:t>0.9x / 1.3x</a:t>
                      </a:r>
                    </a:p>
                  </a:txBody>
                  <a:tcPr marL="89650" marR="89650" marT="44825" marB="44825"/>
                </a:tc>
                <a:extLst>
                  <a:ext uri="{0D108BD9-81ED-4DB2-BD59-A6C34878D82A}">
                    <a16:rowId xmlns:a16="http://schemas.microsoft.com/office/drawing/2014/main" val="10001"/>
                  </a:ext>
                </a:extLst>
              </a:tr>
              <a:tr h="427234">
                <a:tc>
                  <a:txBody>
                    <a:bodyPr/>
                    <a:lstStyle/>
                    <a:p>
                      <a:r>
                        <a:rPr lang="en-US" sz="2000" dirty="0"/>
                        <a:t>Output queue</a:t>
                      </a:r>
                    </a:p>
                  </a:txBody>
                  <a:tcPr marL="89650" marR="89650" marT="44825" marB="44825"/>
                </a:tc>
                <a:tc>
                  <a:txBody>
                    <a:bodyPr/>
                    <a:lstStyle/>
                    <a:p>
                      <a:pPr algn="r"/>
                      <a:r>
                        <a:rPr lang="en-US" sz="2000" dirty="0"/>
                        <a:t>1.4x / 2.0x</a:t>
                      </a:r>
                    </a:p>
                  </a:txBody>
                  <a:tcPr marL="89650" marR="89650" marT="44825" marB="44825"/>
                </a:tc>
                <a:tc>
                  <a:txBody>
                    <a:bodyPr/>
                    <a:lstStyle/>
                    <a:p>
                      <a:pPr algn="r"/>
                      <a:r>
                        <a:rPr lang="en-US" sz="2000" dirty="0"/>
                        <a:t>2.0x /</a:t>
                      </a:r>
                      <a:r>
                        <a:rPr lang="en-US" sz="2000" baseline="0" dirty="0"/>
                        <a:t> 3.2x</a:t>
                      </a:r>
                      <a:endParaRPr lang="en-US" sz="2000" dirty="0"/>
                    </a:p>
                  </a:txBody>
                  <a:tcPr marL="89650" marR="89650" marT="44825" marB="44825"/>
                </a:tc>
                <a:tc>
                  <a:txBody>
                    <a:bodyPr/>
                    <a:lstStyle/>
                    <a:p>
                      <a:pPr algn="r"/>
                      <a:r>
                        <a:rPr lang="en-US" sz="2000" dirty="0"/>
                        <a:t>0.9x /</a:t>
                      </a:r>
                      <a:r>
                        <a:rPr lang="en-US" sz="2000" baseline="0" dirty="0"/>
                        <a:t> 1.2x</a:t>
                      </a:r>
                      <a:endParaRPr lang="en-US" sz="2000" dirty="0"/>
                    </a:p>
                  </a:txBody>
                  <a:tcPr marL="89650" marR="89650" marT="44825" marB="44825"/>
                </a:tc>
                <a:extLst>
                  <a:ext uri="{0D108BD9-81ED-4DB2-BD59-A6C34878D82A}">
                    <a16:rowId xmlns:a16="http://schemas.microsoft.com/office/drawing/2014/main" val="10002"/>
                  </a:ext>
                </a:extLst>
              </a:tr>
              <a:tr h="427234">
                <a:tc>
                  <a:txBody>
                    <a:bodyPr/>
                    <a:lstStyle/>
                    <a:p>
                      <a:r>
                        <a:rPr lang="en-US" sz="2000" dirty="0"/>
                        <a:t>Header parser</a:t>
                      </a:r>
                    </a:p>
                  </a:txBody>
                  <a:tcPr marL="89650" marR="89650" marT="44825" marB="44825"/>
                </a:tc>
                <a:tc>
                  <a:txBody>
                    <a:bodyPr/>
                    <a:lstStyle/>
                    <a:p>
                      <a:pPr algn="r"/>
                      <a:r>
                        <a:rPr lang="en-US" sz="2000" dirty="0"/>
                        <a:t>0.9x / 3.2x</a:t>
                      </a:r>
                    </a:p>
                  </a:txBody>
                  <a:tcPr marL="89650" marR="89650" marT="44825" marB="44825"/>
                </a:tc>
                <a:tc>
                  <a:txBody>
                    <a:bodyPr/>
                    <a:lstStyle/>
                    <a:p>
                      <a:pPr algn="r"/>
                      <a:r>
                        <a:rPr lang="en-US" sz="2000" dirty="0"/>
                        <a:t>2.1x /</a:t>
                      </a:r>
                      <a:r>
                        <a:rPr lang="en-US" sz="2000" baseline="0" dirty="0"/>
                        <a:t> 3.2x</a:t>
                      </a:r>
                      <a:endParaRPr lang="en-US" sz="2000" dirty="0"/>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3"/>
                  </a:ext>
                </a:extLst>
              </a:tr>
              <a:tr h="427234">
                <a:tc>
                  <a:txBody>
                    <a:bodyPr/>
                    <a:lstStyle/>
                    <a:p>
                      <a:r>
                        <a:rPr lang="en-US" sz="2000" dirty="0" err="1"/>
                        <a:t>Openflow</a:t>
                      </a:r>
                      <a:r>
                        <a:rPr lang="en-US" sz="2000" dirty="0"/>
                        <a:t> table</a:t>
                      </a:r>
                    </a:p>
                  </a:txBody>
                  <a:tcPr marL="89650" marR="89650" marT="44825" marB="44825"/>
                </a:tc>
                <a:tc>
                  <a:txBody>
                    <a:bodyPr/>
                    <a:lstStyle/>
                    <a:p>
                      <a:pPr algn="r"/>
                      <a:r>
                        <a:rPr lang="en-US" sz="2000" dirty="0"/>
                        <a:t>0.9x /</a:t>
                      </a:r>
                      <a:r>
                        <a:rPr lang="en-US" sz="2000" baseline="0" dirty="0"/>
                        <a:t> 1.6x</a:t>
                      </a:r>
                      <a:endParaRPr lang="en-US" sz="2000" dirty="0"/>
                    </a:p>
                  </a:txBody>
                  <a:tcPr marL="89650" marR="89650" marT="44825" marB="44825"/>
                </a:tc>
                <a:tc>
                  <a:txBody>
                    <a:bodyPr/>
                    <a:lstStyle/>
                    <a:p>
                      <a:pPr algn="r"/>
                      <a:r>
                        <a:rPr lang="en-US" sz="2000" dirty="0"/>
                        <a:t>1.6x / 2.3x</a:t>
                      </a:r>
                    </a:p>
                  </a:txBody>
                  <a:tcPr marL="89650" marR="89650" marT="44825" marB="44825"/>
                </a:tc>
                <a:tc>
                  <a:txBody>
                    <a:bodyPr/>
                    <a:lstStyle/>
                    <a:p>
                      <a:pPr algn="r"/>
                      <a:r>
                        <a:rPr lang="en-US" sz="2000" dirty="0"/>
                        <a:t>1.1x / 1.2x</a:t>
                      </a:r>
                    </a:p>
                  </a:txBody>
                  <a:tcPr marL="89650" marR="89650" marT="44825" marB="44825"/>
                </a:tc>
                <a:extLst>
                  <a:ext uri="{0D108BD9-81ED-4DB2-BD59-A6C34878D82A}">
                    <a16:rowId xmlns:a16="http://schemas.microsoft.com/office/drawing/2014/main" val="10004"/>
                  </a:ext>
                </a:extLst>
              </a:tr>
              <a:tr h="427234">
                <a:tc>
                  <a:txBody>
                    <a:bodyPr/>
                    <a:lstStyle/>
                    <a:p>
                      <a:r>
                        <a:rPr lang="en-US" sz="2000" dirty="0"/>
                        <a:t>IP checksum</a:t>
                      </a:r>
                    </a:p>
                  </a:txBody>
                  <a:tcPr marL="89650" marR="89650" marT="44825" marB="44825"/>
                </a:tc>
                <a:tc>
                  <a:txBody>
                    <a:bodyPr/>
                    <a:lstStyle/>
                    <a:p>
                      <a:pPr algn="r"/>
                      <a:r>
                        <a:rPr lang="en-US" sz="2000" dirty="0"/>
                        <a:t>4.3x / 12.1x</a:t>
                      </a:r>
                    </a:p>
                  </a:txBody>
                  <a:tcPr marL="89650" marR="89650" marT="44825" marB="44825"/>
                </a:tc>
                <a:tc>
                  <a:txBody>
                    <a:bodyPr/>
                    <a:lstStyle/>
                    <a:p>
                      <a:pPr algn="r"/>
                      <a:r>
                        <a:rPr lang="en-US" sz="2000" dirty="0"/>
                        <a:t>9.7x / 32.5x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5"/>
                  </a:ext>
                </a:extLst>
              </a:tr>
              <a:tr h="427234">
                <a:tc>
                  <a:txBody>
                    <a:bodyPr/>
                    <a:lstStyle/>
                    <a:p>
                      <a:r>
                        <a:rPr lang="en-US" sz="2000" dirty="0" err="1"/>
                        <a:t>Encap</a:t>
                      </a:r>
                      <a:endParaRPr lang="en-US" sz="2000" dirty="0"/>
                    </a:p>
                  </a:txBody>
                  <a:tcPr marL="89650" marR="89650" marT="44825" marB="44825"/>
                </a:tc>
                <a:tc>
                  <a:txBody>
                    <a:bodyPr/>
                    <a:lstStyle/>
                    <a:p>
                      <a:pPr algn="r"/>
                      <a:r>
                        <a:rPr lang="en-US" sz="2000" dirty="0"/>
                        <a:t>0.9x / 5.2x</a:t>
                      </a:r>
                    </a:p>
                  </a:txBody>
                  <a:tcPr marL="89650" marR="89650" marT="44825" marB="44825"/>
                </a:tc>
                <a:tc>
                  <a:txBody>
                    <a:bodyPr/>
                    <a:lstStyle/>
                    <a:p>
                      <a:pPr algn="r"/>
                      <a:r>
                        <a:rPr lang="en-US" sz="2000" dirty="0"/>
                        <a:t>1.1x / 10.3x</a:t>
                      </a:r>
                    </a:p>
                  </a:txBody>
                  <a:tcPr marL="89650" marR="89650" marT="44825" marB="44825"/>
                </a:tc>
                <a:tc>
                  <a:txBody>
                    <a:bodyPr/>
                    <a:lstStyle/>
                    <a:p>
                      <a:pPr algn="r"/>
                      <a:r>
                        <a:rPr lang="en-US" sz="2000" dirty="0"/>
                        <a:t>N/A</a:t>
                      </a:r>
                    </a:p>
                  </a:txBody>
                  <a:tcPr marL="89650" marR="89650" marT="44825" marB="44825"/>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33</a:t>
            </a:fld>
            <a:endParaRPr lang="en-US"/>
          </a:p>
        </p:txBody>
      </p:sp>
      <p:sp>
        <p:nvSpPr>
          <p:cNvPr id="7" name="Text Placeholder 4"/>
          <p:cNvSpPr txBox="1">
            <a:spLocks/>
          </p:cNvSpPr>
          <p:nvPr/>
        </p:nvSpPr>
        <p:spPr>
          <a:xfrm>
            <a:off x="269263" y="5535158"/>
            <a:ext cx="8874738" cy="1068202"/>
          </a:xfrm>
          <a:prstGeom prst="rect">
            <a:avLst/>
          </a:prstGeom>
        </p:spPr>
        <p:txBody>
          <a:bodyPr vert="horz" wrap="square" lIns="143440" tIns="89650" rIns="143440" bIns="8965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3529" dirty="0"/>
              <a:t>Area cost will be less of a concern</a:t>
            </a:r>
          </a:p>
          <a:p>
            <a:r>
              <a:rPr lang="en-US" sz="2353" dirty="0">
                <a:gradFill>
                  <a:gsLst>
                    <a:gs pos="1250">
                      <a:schemeClr val="tx1"/>
                    </a:gs>
                    <a:gs pos="100000">
                      <a:schemeClr val="tx1"/>
                    </a:gs>
                  </a:gsLst>
                  <a:lin ang="5400000" scaled="0"/>
                </a:gradFill>
                <a:latin typeface="+mn-lt"/>
              </a:rPr>
              <a:t>Quickly growing FPGA capacity: 1x (2013), 2.5x (2015), 10x (2018)</a:t>
            </a:r>
          </a:p>
        </p:txBody>
      </p:sp>
    </p:spTree>
    <p:extLst>
      <p:ext uri="{BB962C8B-B14F-4D97-AF65-F5344CB8AC3E}">
        <p14:creationId xmlns:p14="http://schemas.microsoft.com/office/powerpoint/2010/main" val="2544368321"/>
      </p:ext>
    </p:extLst>
  </p:cSld>
  <p:clrMapOvr>
    <a:masterClrMapping/>
  </p:clrMapOvr>
  <p:transition advTm="5431">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sz="quarter" idx="10"/>
          </p:nvPr>
        </p:nvSpPr>
        <p:spPr>
          <a:xfrm>
            <a:off x="269263" y="1189306"/>
            <a:ext cx="8605476" cy="3262111"/>
          </a:xfrm>
        </p:spPr>
        <p:txBody>
          <a:bodyPr/>
          <a:lstStyle/>
          <a:p>
            <a:r>
              <a:rPr lang="en-US" dirty="0"/>
              <a:t>FPGA in the cloud</a:t>
            </a:r>
          </a:p>
          <a:p>
            <a:pPr lvl="1"/>
            <a:r>
              <a:rPr lang="en-US" sz="2353" dirty="0"/>
              <a:t>Fast, general and mature</a:t>
            </a:r>
            <a:endParaRPr lang="en-US" dirty="0"/>
          </a:p>
          <a:p>
            <a:r>
              <a:rPr lang="en-US" dirty="0" err="1"/>
              <a:t>ClickNP</a:t>
            </a:r>
            <a:r>
              <a:rPr lang="en-US" dirty="0"/>
              <a:t>: </a:t>
            </a:r>
            <a:r>
              <a:rPr lang="en-US" i="1" dirty="0"/>
              <a:t>programming hardware as software</a:t>
            </a:r>
          </a:p>
          <a:p>
            <a:pPr lvl="1"/>
            <a:r>
              <a:rPr lang="en-US" sz="2353" i="1" dirty="0"/>
              <a:t>Highly flexible</a:t>
            </a:r>
            <a:r>
              <a:rPr lang="en-US" sz="2353" dirty="0"/>
              <a:t>: Program with high-level language</a:t>
            </a:r>
          </a:p>
          <a:p>
            <a:pPr lvl="1"/>
            <a:r>
              <a:rPr lang="en-US" sz="2353" i="1" dirty="0"/>
              <a:t>Modular</a:t>
            </a:r>
            <a:r>
              <a:rPr lang="en-US" sz="2353" dirty="0"/>
              <a:t>: Click-like abstractions</a:t>
            </a:r>
          </a:p>
          <a:p>
            <a:pPr lvl="1"/>
            <a:r>
              <a:rPr lang="en-US" sz="2353" i="1" dirty="0"/>
              <a:t>High performance</a:t>
            </a:r>
            <a:r>
              <a:rPr lang="en-US" sz="2353" dirty="0"/>
              <a:t>: Utilize massive parallelism in FPGA</a:t>
            </a:r>
          </a:p>
          <a:p>
            <a:pPr lvl="1"/>
            <a:r>
              <a:rPr lang="en-US" sz="2353" i="1" dirty="0"/>
              <a:t>Joint CPU/FPGA packet processing</a:t>
            </a:r>
          </a:p>
        </p:txBody>
      </p:sp>
      <p:pic>
        <p:nvPicPr>
          <p:cNvPr id="4" name="Picture 3"/>
          <p:cNvPicPr>
            <a:picLocks noChangeAspect="1"/>
          </p:cNvPicPr>
          <p:nvPr/>
        </p:nvPicPr>
        <p:blipFill>
          <a:blip r:embed="rId3"/>
          <a:stretch>
            <a:fillRect/>
          </a:stretch>
        </p:blipFill>
        <p:spPr>
          <a:xfrm>
            <a:off x="6800752" y="291282"/>
            <a:ext cx="2073986" cy="2092018"/>
          </a:xfrm>
          <a:prstGeom prst="rect">
            <a:avLst/>
          </a:prstGeom>
        </p:spPr>
      </p:pic>
      <p:sp>
        <p:nvSpPr>
          <p:cNvPr id="5" name="Slide Number Placeholder 4"/>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34</a:t>
            </a:fld>
            <a:endParaRPr lang="en-US"/>
          </a:p>
        </p:txBody>
      </p:sp>
    </p:spTree>
    <p:extLst>
      <p:ext uri="{BB962C8B-B14F-4D97-AF65-F5344CB8AC3E}">
        <p14:creationId xmlns:p14="http://schemas.microsoft.com/office/powerpoint/2010/main" val="3267620808"/>
      </p:ext>
    </p:extLst>
  </p:cSld>
  <p:clrMapOvr>
    <a:masterClrMapping/>
  </p:clrMapOvr>
  <p:transition advTm="51179">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Development after the paper</a:t>
            </a:r>
          </a:p>
        </p:txBody>
      </p:sp>
      <p:sp>
        <p:nvSpPr>
          <p:cNvPr id="3" name="文本占位符 2"/>
          <p:cNvSpPr>
            <a:spLocks noGrp="1"/>
          </p:cNvSpPr>
          <p:nvPr>
            <p:ph type="body" sz="quarter" idx="10"/>
          </p:nvPr>
        </p:nvSpPr>
        <p:spPr>
          <a:xfrm>
            <a:off x="269262" y="1189306"/>
            <a:ext cx="8605477" cy="5480155"/>
          </a:xfrm>
        </p:spPr>
        <p:txBody>
          <a:bodyPr/>
          <a:lstStyle/>
          <a:p>
            <a:r>
              <a:rPr lang="en-US" dirty="0"/>
              <a:t>Network </a:t>
            </a:r>
            <a:r>
              <a:rPr lang="zh-CN" altLang="en-US" dirty="0"/>
              <a:t>→</a:t>
            </a:r>
            <a:r>
              <a:rPr lang="en-US" dirty="0"/>
              <a:t> general stream processing</a:t>
            </a:r>
          </a:p>
          <a:p>
            <a:r>
              <a:rPr lang="en-US" sz="2353" dirty="0">
                <a:gradFill>
                  <a:gsLst>
                    <a:gs pos="2917">
                      <a:schemeClr val="tx1"/>
                    </a:gs>
                    <a:gs pos="30000">
                      <a:schemeClr val="tx1"/>
                    </a:gs>
                  </a:gsLst>
                  <a:lin ang="5400000" scaled="0"/>
                </a:gradFill>
                <a:latin typeface="+mn-lt"/>
              </a:rPr>
              <a:t>FPGA development platform for research and engineering projects in our research team</a:t>
            </a:r>
          </a:p>
          <a:p>
            <a:r>
              <a:rPr lang="en-US" sz="2353" dirty="0">
                <a:gradFill>
                  <a:gsLst>
                    <a:gs pos="2917">
                      <a:schemeClr val="tx1"/>
                    </a:gs>
                    <a:gs pos="30000">
                      <a:schemeClr val="tx1"/>
                    </a:gs>
                  </a:gsLst>
                  <a:lin ang="5400000" scaled="0"/>
                </a:gradFill>
                <a:latin typeface="+mn-lt"/>
              </a:rPr>
              <a:t>Applications:</a:t>
            </a:r>
            <a:endParaRPr lang="en-US" sz="1765" dirty="0">
              <a:gradFill>
                <a:gsLst>
                  <a:gs pos="2917">
                    <a:schemeClr val="tx1"/>
                  </a:gs>
                  <a:gs pos="30000">
                    <a:schemeClr val="tx1"/>
                  </a:gs>
                </a:gsLst>
                <a:lin ang="5400000" scaled="0"/>
              </a:gradFill>
              <a:latin typeface="+mn-lt"/>
            </a:endParaRP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Hardware-based Network Transport (Yuanwei Lu, APNet’17)</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In-memory Key-value Store (</a:t>
            </a:r>
            <a:r>
              <a:rPr lang="en-US" sz="1765" dirty="0" err="1">
                <a:gradFill>
                  <a:gsLst>
                    <a:gs pos="2917">
                      <a:schemeClr val="tx1"/>
                    </a:gs>
                    <a:gs pos="30000">
                      <a:schemeClr val="tx1"/>
                    </a:gs>
                  </a:gsLst>
                  <a:lin ang="5400000" scaled="0"/>
                </a:gradFill>
                <a:latin typeface="+mn-lt"/>
              </a:rPr>
              <a:t>Zhenyuan</a:t>
            </a:r>
            <a:r>
              <a:rPr lang="en-US" sz="1765" dirty="0">
                <a:gradFill>
                  <a:gsLst>
                    <a:gs pos="2917">
                      <a:schemeClr val="tx1"/>
                    </a:gs>
                    <a:gs pos="30000">
                      <a:schemeClr val="tx1"/>
                    </a:gs>
                  </a:gsLst>
                  <a:lin ang="5400000" scaled="0"/>
                </a:gradFill>
                <a:latin typeface="+mn-lt"/>
              </a:rPr>
              <a:t> </a:t>
            </a:r>
            <a:r>
              <a:rPr lang="en-US" sz="1765" dirty="0" err="1">
                <a:gradFill>
                  <a:gsLst>
                    <a:gs pos="2917">
                      <a:schemeClr val="tx1"/>
                    </a:gs>
                    <a:gs pos="30000">
                      <a:schemeClr val="tx1"/>
                    </a:gs>
                  </a:gsLst>
                  <a:lin ang="5400000" scaled="0"/>
                </a:gradFill>
                <a:latin typeface="+mn-lt"/>
              </a:rPr>
              <a:t>Ruan</a:t>
            </a:r>
            <a:r>
              <a:rPr lang="en-US" sz="1765" dirty="0">
                <a:gradFill>
                  <a:gsLst>
                    <a:gs pos="2917">
                      <a:schemeClr val="tx1"/>
                    </a:gs>
                    <a:gs pos="30000">
                      <a:schemeClr val="tx1"/>
                    </a:gs>
                  </a:gsLst>
                  <a:lin ang="5400000" scaled="0"/>
                </a:gradFill>
                <a:latin typeface="+mn-lt"/>
              </a:rPr>
              <a:t>, SOSP’17)</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HTTPS (RSA) Accelerator (Guo Chen and </a:t>
            </a:r>
            <a:r>
              <a:rPr lang="en-US" sz="1765" dirty="0" err="1">
                <a:gradFill>
                  <a:gsLst>
                    <a:gs pos="2917">
                      <a:schemeClr val="tx1"/>
                    </a:gs>
                    <a:gs pos="30000">
                      <a:schemeClr val="tx1"/>
                    </a:gs>
                  </a:gsLst>
                  <a:lin ang="5400000" scaled="0"/>
                </a:gradFill>
                <a:latin typeface="+mn-lt"/>
              </a:rPr>
              <a:t>Tianyi</a:t>
            </a:r>
            <a:r>
              <a:rPr lang="en-US" sz="1765" dirty="0">
                <a:gradFill>
                  <a:gsLst>
                    <a:gs pos="2917">
                      <a:schemeClr val="tx1"/>
                    </a:gs>
                    <a:gs pos="30000">
                      <a:schemeClr val="tx1"/>
                    </a:gs>
                  </a:gsLst>
                  <a:lin ang="5400000" scaled="0"/>
                </a:gradFill>
                <a:latin typeface="+mn-lt"/>
              </a:rPr>
              <a:t> Cui, MS Hackathon’16)</a:t>
            </a:r>
          </a:p>
          <a:p>
            <a:pPr marL="336179" indent="-336179">
              <a:buFont typeface="Arial" panose="020B0604020202020204" pitchFamily="34" charset="0"/>
              <a:buChar char="•"/>
            </a:pPr>
            <a:r>
              <a:rPr lang="en-US" sz="1765" dirty="0" err="1">
                <a:gradFill>
                  <a:gsLst>
                    <a:gs pos="2917">
                      <a:schemeClr val="tx1"/>
                    </a:gs>
                    <a:gs pos="30000">
                      <a:schemeClr val="tx1"/>
                    </a:gs>
                  </a:gsLst>
                  <a:lin ang="5400000" scaled="0"/>
                </a:gradFill>
                <a:latin typeface="+mn-lt"/>
              </a:rPr>
              <a:t>DeepCrossing</a:t>
            </a:r>
            <a:r>
              <a:rPr lang="en-US" sz="1765" dirty="0">
                <a:gradFill>
                  <a:gsLst>
                    <a:gs pos="2917">
                      <a:schemeClr val="tx1"/>
                    </a:gs>
                    <a:gs pos="30000">
                      <a:schemeClr val="tx1"/>
                    </a:gs>
                  </a:gsLst>
                  <a:lin ang="5400000" scaled="0"/>
                </a:gradFill>
                <a:latin typeface="+mn-lt"/>
              </a:rPr>
              <a:t> DNN inference (Qiang Lou, Bing)</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Regex Matching (Guo Chen, MS Techfest’17)</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Multi-path RDMA (Yuanwei Lu)</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Container Networking (Zibo Wang, MS Hackathon’17, SOSP’17 SRC)</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Total-Order Multicast (Gefei Zuo, SOSP’17 SRC)</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And more…</a:t>
            </a:r>
          </a:p>
          <a:p>
            <a:r>
              <a:rPr lang="en-US" sz="2353" dirty="0">
                <a:gradFill>
                  <a:gsLst>
                    <a:gs pos="2917">
                      <a:schemeClr val="tx1"/>
                    </a:gs>
                    <a:gs pos="30000">
                      <a:schemeClr val="tx1"/>
                    </a:gs>
                  </a:gsLst>
                  <a:lin ang="5400000" scaled="0"/>
                </a:gradFill>
                <a:latin typeface="+mn-lt"/>
              </a:rPr>
              <a:t>Extending </a:t>
            </a:r>
            <a:r>
              <a:rPr lang="en-US" sz="2353" dirty="0" err="1">
                <a:gradFill>
                  <a:gsLst>
                    <a:gs pos="2917">
                      <a:schemeClr val="tx1"/>
                    </a:gs>
                    <a:gs pos="30000">
                      <a:schemeClr val="tx1"/>
                    </a:gs>
                  </a:gsLst>
                  <a:lin ang="5400000" scaled="0"/>
                </a:gradFill>
                <a:latin typeface="+mn-lt"/>
              </a:rPr>
              <a:t>ClickNP</a:t>
            </a:r>
            <a:r>
              <a:rPr lang="en-US" sz="2353" dirty="0">
                <a:gradFill>
                  <a:gsLst>
                    <a:gs pos="2917">
                      <a:schemeClr val="tx1"/>
                    </a:gs>
                    <a:gs pos="30000">
                      <a:schemeClr val="tx1"/>
                    </a:gs>
                  </a:gsLst>
                  <a:lin ang="5400000" scaled="0"/>
                </a:gradFill>
                <a:latin typeface="+mn-lt"/>
              </a:rPr>
              <a:t> framework:</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Distributed </a:t>
            </a:r>
            <a:r>
              <a:rPr lang="en-US" sz="1765" dirty="0" err="1">
                <a:gradFill>
                  <a:gsLst>
                    <a:gs pos="2917">
                      <a:schemeClr val="tx1"/>
                    </a:gs>
                    <a:gs pos="30000">
                      <a:schemeClr val="tx1"/>
                    </a:gs>
                  </a:gsLst>
                  <a:lin ang="5400000" scaled="0"/>
                </a:gradFill>
                <a:latin typeface="+mn-lt"/>
              </a:rPr>
              <a:t>ClickNP</a:t>
            </a:r>
            <a:r>
              <a:rPr lang="en-US" sz="1765" dirty="0">
                <a:gradFill>
                  <a:gsLst>
                    <a:gs pos="2917">
                      <a:schemeClr val="tx1"/>
                    </a:gs>
                    <a:gs pos="30000">
                      <a:schemeClr val="tx1"/>
                    </a:gs>
                  </a:gsLst>
                  <a:lin ang="5400000" scaled="0"/>
                </a:gradFill>
                <a:latin typeface="+mn-lt"/>
              </a:rPr>
              <a:t> (Guo Chen)</a:t>
            </a:r>
          </a:p>
          <a:p>
            <a:pPr marL="336179" indent="-336179">
              <a:buFont typeface="Arial" panose="020B0604020202020204" pitchFamily="34" charset="0"/>
              <a:buChar char="•"/>
            </a:pPr>
            <a:r>
              <a:rPr lang="en-US" sz="1765" dirty="0">
                <a:gradFill>
                  <a:gsLst>
                    <a:gs pos="2917">
                      <a:schemeClr val="tx1"/>
                    </a:gs>
                    <a:gs pos="30000">
                      <a:schemeClr val="tx1"/>
                    </a:gs>
                  </a:gsLst>
                  <a:lin ang="5400000" scaled="0"/>
                </a:gradFill>
                <a:latin typeface="+mn-lt"/>
              </a:rPr>
              <a:t>And more…</a:t>
            </a:r>
          </a:p>
        </p:txBody>
      </p:sp>
      <p:sp>
        <p:nvSpPr>
          <p:cNvPr id="4" name="灯片编号占位符 3"/>
          <p:cNvSpPr>
            <a:spLocks noGrp="1"/>
          </p:cNvSpPr>
          <p:nvPr>
            <p:ph type="sldNum" sz="quarter" idx="4294967295"/>
          </p:nvPr>
        </p:nvSpPr>
        <p:spPr>
          <a:xfrm>
            <a:off x="6457611" y="6356637"/>
            <a:ext cx="2057595" cy="364204"/>
          </a:xfrm>
          <a:prstGeom prst="rect">
            <a:avLst/>
          </a:prstGeom>
        </p:spPr>
        <p:txBody>
          <a:bodyPr/>
          <a:lstStyle/>
          <a:p>
            <a:pPr defTabSz="914460"/>
            <a:fld id="{368F0CB9-5443-48E8-ADD3-3F8A68C2523D}" type="slidenum">
              <a:rPr lang="en-US" sz="1765">
                <a:solidFill>
                  <a:srgbClr val="505050"/>
                </a:solidFill>
                <a:latin typeface="Segoe UI"/>
              </a:rPr>
              <a:pPr defTabSz="914460"/>
              <a:t>35</a:t>
            </a:fld>
            <a:endParaRPr lang="en-US" sz="1765" dirty="0">
              <a:solidFill>
                <a:srgbClr val="505050"/>
              </a:solidFill>
              <a:latin typeface="Segoe UI"/>
            </a:endParaRPr>
          </a:p>
        </p:txBody>
      </p:sp>
    </p:spTree>
    <p:extLst>
      <p:ext uri="{BB962C8B-B14F-4D97-AF65-F5344CB8AC3E}">
        <p14:creationId xmlns:p14="http://schemas.microsoft.com/office/powerpoint/2010/main" val="33972277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2.1.</a:t>
            </a:r>
            <a:r>
              <a:rPr kumimoji="1" lang="zh-CN" altLang="en-US" dirty="0"/>
              <a:t> </a:t>
            </a:r>
            <a:r>
              <a:rPr kumimoji="1" lang="en-US" altLang="zh-CN" dirty="0"/>
              <a:t>Virtual Storage Acceleration</a:t>
            </a:r>
            <a:endParaRPr kumimoji="1" lang="zh-CN" altLang="en-US" dirty="0"/>
          </a:p>
        </p:txBody>
      </p:sp>
      <p:sp>
        <p:nvSpPr>
          <p:cNvPr id="4" name="矩形 3">
            <a:extLst>
              <a:ext uri="{FF2B5EF4-FFF2-40B4-BE49-F238E27FC236}">
                <a16:creationId xmlns:a16="http://schemas.microsoft.com/office/drawing/2014/main" id="{41699EDC-D717-4343-AD5A-528E0DE0DFD6}"/>
              </a:ext>
            </a:extLst>
          </p:cNvPr>
          <p:cNvSpPr/>
          <p:nvPr/>
        </p:nvSpPr>
        <p:spPr bwMode="auto">
          <a:xfrm>
            <a:off x="182595" y="2048321"/>
            <a:ext cx="4557214" cy="399546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Hypervisor</a:t>
            </a:r>
            <a:endParaRPr kumimoji="1" lang="zh-CN" altLang="en-US" sz="1765"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C72016F9-69CC-6A48-B8A7-BD2AEBB2A424}"/>
              </a:ext>
            </a:extLst>
          </p:cNvPr>
          <p:cNvSpPr/>
          <p:nvPr/>
        </p:nvSpPr>
        <p:spPr bwMode="auto">
          <a:xfrm>
            <a:off x="332012" y="2636917"/>
            <a:ext cx="1244705" cy="13706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VM1</a:t>
            </a:r>
            <a:endParaRPr kumimoji="1" lang="zh-CN" altLang="en-US" sz="1765"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26180" y="2633225"/>
            <a:ext cx="1244705" cy="138305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VM2</a:t>
            </a:r>
            <a:endParaRPr kumimoji="1" lang="zh-CN" altLang="en-US" sz="1765"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352744" y="2633225"/>
            <a:ext cx="1237648" cy="13743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VM3</a:t>
            </a:r>
            <a:endParaRPr kumimoji="1" lang="zh-CN" altLang="en-US" sz="1765"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08798" y="1504452"/>
            <a:ext cx="2413176"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Compute Node</a:t>
            </a:r>
            <a:endParaRPr kumimoji="1" lang="zh-CN" altLang="en-US" sz="2353" dirty="0">
              <a:gradFill>
                <a:gsLst>
                  <a:gs pos="2917">
                    <a:schemeClr val="tx1"/>
                  </a:gs>
                  <a:gs pos="30000">
                    <a:schemeClr val="tx1"/>
                  </a:gs>
                </a:gsLst>
                <a:lin ang="5400000" scaled="0"/>
              </a:gradFill>
            </a:endParaRP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08936" y="4565746"/>
            <a:ext cx="2504059" cy="138768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b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54364" y="4165965"/>
            <a:ext cx="2406602" cy="39978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486892" y="2032266"/>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173835" y="1475254"/>
            <a:ext cx="2316868"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Network Node</a:t>
            </a:r>
            <a:endParaRPr kumimoji="1" lang="zh-CN" altLang="en-US" sz="2353" dirty="0">
              <a:gradFill>
                <a:gsLst>
                  <a:gs pos="2917">
                    <a:schemeClr val="tx1"/>
                  </a:gs>
                  <a:gs pos="30000">
                    <a:schemeClr val="tx1"/>
                  </a:gs>
                </a:gsLst>
                <a:lin ang="5400000" scaled="0"/>
              </a:gradFill>
            </a:endParaRPr>
          </a:p>
        </p:txBody>
      </p: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099150" y="2633225"/>
            <a:ext cx="24566" cy="344258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099151" y="2614281"/>
            <a:ext cx="48902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612995" y="5143947"/>
            <a:ext cx="500356" cy="334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3933694" y="6082833"/>
            <a:ext cx="2233833" cy="506985"/>
          </a:xfrm>
          <a:prstGeom prst="rect">
            <a:avLst/>
          </a:prstGeom>
          <a:noFill/>
        </p:spPr>
        <p:txBody>
          <a:bodyPr wrap="none" lIns="179300" tIns="143440" rIns="179300" bIns="143440" rtlCol="0">
            <a:spAutoFit/>
          </a:bodyPr>
          <a:lstStyle/>
          <a:p>
            <a:pPr>
              <a:lnSpc>
                <a:spcPct val="90000"/>
              </a:lnSpc>
              <a:spcAft>
                <a:spcPts val="588"/>
              </a:spcAft>
            </a:pPr>
            <a:r>
              <a:rPr kumimoji="1" lang="en-US" altLang="zh-CN" sz="1569" dirty="0">
                <a:gradFill>
                  <a:gsLst>
                    <a:gs pos="2917">
                      <a:schemeClr val="tx1"/>
                    </a:gs>
                    <a:gs pos="30000">
                      <a:schemeClr val="tx1"/>
                    </a:gs>
                  </a:gsLst>
                  <a:lin ang="5400000" scaled="0"/>
                </a:gradFill>
              </a:rPr>
              <a:t>Data Center Network</a:t>
            </a:r>
            <a:endParaRPr kumimoji="1" lang="zh-CN" altLang="en-US" sz="1569" dirty="0">
              <a:gradFill>
                <a:gsLst>
                  <a:gs pos="2917">
                    <a:schemeClr val="tx1"/>
                  </a:gs>
                  <a:gs pos="30000">
                    <a:schemeClr val="tx1"/>
                  </a:gs>
                </a:gsLst>
                <a:lin ang="5400000" scaled="0"/>
              </a:gradFill>
            </a:endParaRP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0512" y="3853350"/>
            <a:ext cx="987704" cy="37513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vNIC1</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1978043" y="3858828"/>
            <a:ext cx="987704" cy="37513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vNIC2</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10305" y="3838768"/>
            <a:ext cx="987704" cy="37513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vNIC3</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141474" y="4685310"/>
            <a:ext cx="1294441" cy="270444"/>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Disk</a:t>
            </a:r>
            <a:endParaRPr kumimoji="1" lang="zh-CN" altLang="en-US" sz="1373" dirty="0">
              <a:solidFill>
                <a:schemeClr val="bg1"/>
              </a:solidFill>
              <a:ea typeface="Segoe UI" pitchFamily="34" charset="0"/>
              <a:cs typeface="Segoe UI" pitchFamily="34" charset="0"/>
            </a:endParaRPr>
          </a:p>
        </p:txBody>
      </p:sp>
      <p:sp>
        <p:nvSpPr>
          <p:cNvPr id="62" name="矩形 61">
            <a:extLst>
              <a:ext uri="{FF2B5EF4-FFF2-40B4-BE49-F238E27FC236}">
                <a16:creationId xmlns:a16="http://schemas.microsoft.com/office/drawing/2014/main" id="{9552DD9A-8A12-BC4E-A467-B7159A6886CE}"/>
              </a:ext>
            </a:extLst>
          </p:cNvPr>
          <p:cNvSpPr/>
          <p:nvPr/>
        </p:nvSpPr>
        <p:spPr bwMode="auto">
          <a:xfrm>
            <a:off x="3141474" y="5233125"/>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Net</a:t>
            </a:r>
            <a:endParaRPr kumimoji="1" lang="zh-CN" altLang="en-US" sz="1373" dirty="0">
              <a:solidFill>
                <a:schemeClr val="bg1"/>
              </a:solidFill>
              <a:ea typeface="Segoe UI" pitchFamily="34" charset="0"/>
              <a:cs typeface="Segoe UI" pitchFamily="34" charset="0"/>
            </a:endParaRP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46374" y="4140183"/>
            <a:ext cx="914592" cy="4255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360966" y="4151382"/>
            <a:ext cx="643192" cy="4143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endCxn id="16" idx="1"/>
          </p:cNvCxnSpPr>
          <p:nvPr/>
        </p:nvCxnSpPr>
        <p:spPr>
          <a:xfrm>
            <a:off x="1816230" y="5135052"/>
            <a:ext cx="292706" cy="8895"/>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588178" y="2173261"/>
            <a:ext cx="2083344" cy="1058452"/>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602963" y="2238734"/>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80" name="矩形 79">
            <a:extLst>
              <a:ext uri="{FF2B5EF4-FFF2-40B4-BE49-F238E27FC236}">
                <a16:creationId xmlns:a16="http://schemas.microsoft.com/office/drawing/2014/main" id="{B4138D75-3E54-1343-83B7-0A6B3EB41D75}"/>
              </a:ext>
            </a:extLst>
          </p:cNvPr>
          <p:cNvSpPr/>
          <p:nvPr/>
        </p:nvSpPr>
        <p:spPr bwMode="auto">
          <a:xfrm>
            <a:off x="7807876" y="2243507"/>
            <a:ext cx="962255"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521385" y="2589303"/>
            <a:ext cx="286491"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09377" y="307111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99" name="矩形 98">
            <a:extLst>
              <a:ext uri="{FF2B5EF4-FFF2-40B4-BE49-F238E27FC236}">
                <a16:creationId xmlns:a16="http://schemas.microsoft.com/office/drawing/2014/main" id="{9B1BD8B8-AEF4-D04E-B4F6-02A504CF0F32}"/>
              </a:ext>
            </a:extLst>
          </p:cNvPr>
          <p:cNvSpPr/>
          <p:nvPr/>
        </p:nvSpPr>
        <p:spPr bwMode="auto">
          <a:xfrm>
            <a:off x="408022" y="346960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75494" y="332933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59357" y="370402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887121"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885766" y="346548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453239"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37102" y="3727834"/>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11443"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10088" y="3465489"/>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a:t>
            </a:r>
            <a:endParaRPr kumimoji="1" lang="zh-CN" altLang="en-US" sz="1373" dirty="0">
              <a:solidFill>
                <a:schemeClr val="bg1"/>
              </a:solidFill>
              <a:ea typeface="Segoe UI" pitchFamily="34" charset="0"/>
              <a:cs typeface="Segoe UI" pitchFamily="34" charset="0"/>
            </a:endParaRP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3977560"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3961423" y="369990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2062" y="4847824"/>
            <a:ext cx="1494168" cy="574455"/>
          </a:xfrm>
          <a:prstGeom prst="can">
            <a:avLst/>
          </a:prstGeom>
          <a:solidFill>
            <a:srgbClr val="C0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Mem</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D34E1BE7-F4DB-DD42-A048-A9E7D2E0CA65}"/>
              </a:ext>
            </a:extLst>
          </p:cNvPr>
          <p:cNvSpPr/>
          <p:nvPr/>
        </p:nvSpPr>
        <p:spPr bwMode="auto">
          <a:xfrm>
            <a:off x="5479095" y="3894370"/>
            <a:ext cx="2838920" cy="159053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71" name="矩形 70">
            <a:extLst>
              <a:ext uri="{FF2B5EF4-FFF2-40B4-BE49-F238E27FC236}">
                <a16:creationId xmlns:a16="http://schemas.microsoft.com/office/drawing/2014/main" id="{F88C81AD-FB8A-1B47-BE83-3C8D54CD2802}"/>
              </a:ext>
            </a:extLst>
          </p:cNvPr>
          <p:cNvSpPr/>
          <p:nvPr/>
        </p:nvSpPr>
        <p:spPr bwMode="auto">
          <a:xfrm>
            <a:off x="6857982" y="3969407"/>
            <a:ext cx="1268835" cy="65810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bg1"/>
                </a:solidFill>
                <a:ea typeface="Segoe UI" pitchFamily="34" charset="0"/>
                <a:cs typeface="Segoe UI" pitchFamily="34" charset="0"/>
              </a:rPr>
              <a:t>Data Structure</a:t>
            </a:r>
            <a:endParaRPr kumimoji="1" lang="zh-CN" altLang="en-US" sz="1765" dirty="0">
              <a:solidFill>
                <a:schemeClr val="bg1"/>
              </a:solidFill>
              <a:ea typeface="Segoe UI" pitchFamily="34" charset="0"/>
              <a:cs typeface="Segoe UI" pitchFamily="34" charset="0"/>
            </a:endParaRPr>
          </a:p>
        </p:txBody>
      </p:sp>
      <p:grpSp>
        <p:nvGrpSpPr>
          <p:cNvPr id="72" name="组合 71">
            <a:extLst>
              <a:ext uri="{FF2B5EF4-FFF2-40B4-BE49-F238E27FC236}">
                <a16:creationId xmlns:a16="http://schemas.microsoft.com/office/drawing/2014/main" id="{3029C32B-618F-3B41-A961-EDA672F51713}"/>
              </a:ext>
            </a:extLst>
          </p:cNvPr>
          <p:cNvGrpSpPr/>
          <p:nvPr/>
        </p:nvGrpSpPr>
        <p:grpSpPr>
          <a:xfrm>
            <a:off x="5679983" y="4138561"/>
            <a:ext cx="987704" cy="375139"/>
            <a:chOff x="5474805" y="4787345"/>
            <a:chExt cx="1007424" cy="382629"/>
          </a:xfrm>
        </p:grpSpPr>
        <p:sp>
          <p:nvSpPr>
            <p:cNvPr id="78" name="Rectangle 707">
              <a:extLst>
                <a:ext uri="{FF2B5EF4-FFF2-40B4-BE49-F238E27FC236}">
                  <a16:creationId xmlns:a16="http://schemas.microsoft.com/office/drawing/2014/main" id="{4CFE18B7-BD17-0D4C-B145-7F4E67D47099}"/>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9" name="Rectangle 708">
              <a:extLst>
                <a:ext uri="{FF2B5EF4-FFF2-40B4-BE49-F238E27FC236}">
                  <a16:creationId xmlns:a16="http://schemas.microsoft.com/office/drawing/2014/main" id="{FA88E9E9-59E9-9D4C-916A-C9EF24E6299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1" name="Rectangle 709">
              <a:extLst>
                <a:ext uri="{FF2B5EF4-FFF2-40B4-BE49-F238E27FC236}">
                  <a16:creationId xmlns:a16="http://schemas.microsoft.com/office/drawing/2014/main" id="{A2DA03B3-1692-A543-8FCE-310B349C51C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82" name="直线连接符 81">
            <a:extLst>
              <a:ext uri="{FF2B5EF4-FFF2-40B4-BE49-F238E27FC236}">
                <a16:creationId xmlns:a16="http://schemas.microsoft.com/office/drawing/2014/main" id="{0EAB2E72-509B-554E-9964-29DBC4F88CDE}"/>
              </a:ext>
            </a:extLst>
          </p:cNvPr>
          <p:cNvCxnSpPr>
            <a:cxnSpLocks/>
            <a:stCxn id="71" idx="1"/>
            <a:endCxn id="81" idx="3"/>
          </p:cNvCxnSpPr>
          <p:nvPr/>
        </p:nvCxnSpPr>
        <p:spPr>
          <a:xfrm flipH="1" flipV="1">
            <a:off x="6667687" y="4294868"/>
            <a:ext cx="190295" cy="3594"/>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84" name="文本框 83">
            <a:extLst>
              <a:ext uri="{FF2B5EF4-FFF2-40B4-BE49-F238E27FC236}">
                <a16:creationId xmlns:a16="http://schemas.microsoft.com/office/drawing/2014/main" id="{36F86BD7-BCEA-4447-AFBA-3F8119A2ADA8}"/>
              </a:ext>
            </a:extLst>
          </p:cNvPr>
          <p:cNvSpPr txBox="1"/>
          <p:nvPr/>
        </p:nvSpPr>
        <p:spPr>
          <a:xfrm>
            <a:off x="6084020" y="3323671"/>
            <a:ext cx="2203055"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Storage Node</a:t>
            </a:r>
            <a:endParaRPr kumimoji="1" lang="zh-CN" altLang="en-US" sz="2353" dirty="0">
              <a:gradFill>
                <a:gsLst>
                  <a:gs pos="2917">
                    <a:schemeClr val="tx1"/>
                  </a:gs>
                  <a:gs pos="30000">
                    <a:schemeClr val="tx1"/>
                  </a:gs>
                </a:gsLst>
                <a:lin ang="5400000" scaled="0"/>
              </a:gradFill>
            </a:endParaRPr>
          </a:p>
        </p:txBody>
      </p:sp>
      <p:sp>
        <p:nvSpPr>
          <p:cNvPr id="85" name="圆柱体 84">
            <a:extLst>
              <a:ext uri="{FF2B5EF4-FFF2-40B4-BE49-F238E27FC236}">
                <a16:creationId xmlns:a16="http://schemas.microsoft.com/office/drawing/2014/main" id="{5A962BB6-D6E4-FF43-985A-83475A1AC8B0}"/>
              </a:ext>
            </a:extLst>
          </p:cNvPr>
          <p:cNvSpPr/>
          <p:nvPr/>
        </p:nvSpPr>
        <p:spPr bwMode="auto">
          <a:xfrm>
            <a:off x="6738545" y="4812533"/>
            <a:ext cx="1494168" cy="574455"/>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86" name="直线连接符 85">
            <a:extLst>
              <a:ext uri="{FF2B5EF4-FFF2-40B4-BE49-F238E27FC236}">
                <a16:creationId xmlns:a16="http://schemas.microsoft.com/office/drawing/2014/main" id="{31D5C6D7-FD11-634B-AC2E-A5B232A62CEF}"/>
              </a:ext>
            </a:extLst>
          </p:cNvPr>
          <p:cNvCxnSpPr>
            <a:cxnSpLocks/>
            <a:stCxn id="71" idx="2"/>
            <a:endCxn id="85" idx="1"/>
          </p:cNvCxnSpPr>
          <p:nvPr/>
        </p:nvCxnSpPr>
        <p:spPr>
          <a:xfrm flipH="1">
            <a:off x="7485629" y="4627517"/>
            <a:ext cx="6771" cy="18501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123945" y="4309386"/>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2452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2.2.</a:t>
            </a:r>
            <a:r>
              <a:rPr kumimoji="1" lang="zh-CN" altLang="en-US" dirty="0"/>
              <a:t> </a:t>
            </a:r>
            <a:r>
              <a:rPr kumimoji="1" lang="en-US" altLang="zh-CN" dirty="0"/>
              <a:t>Data Structure Acceleration</a:t>
            </a:r>
            <a:endParaRPr kumimoji="1" lang="zh-CN" altLang="en-US" dirty="0"/>
          </a:p>
        </p:txBody>
      </p:sp>
      <p:sp>
        <p:nvSpPr>
          <p:cNvPr id="70" name="矩形 69">
            <a:extLst>
              <a:ext uri="{FF2B5EF4-FFF2-40B4-BE49-F238E27FC236}">
                <a16:creationId xmlns:a16="http://schemas.microsoft.com/office/drawing/2014/main" id="{02E6E5AA-8E52-4D5E-9251-41E30C263A4E}"/>
              </a:ext>
            </a:extLst>
          </p:cNvPr>
          <p:cNvSpPr/>
          <p:nvPr/>
        </p:nvSpPr>
        <p:spPr bwMode="auto">
          <a:xfrm>
            <a:off x="388328" y="2008891"/>
            <a:ext cx="4557214" cy="31536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Hypervisor</a:t>
            </a:r>
            <a:endParaRPr kumimoji="1" lang="zh-CN" altLang="en-US" sz="1765" dirty="0">
              <a:solidFill>
                <a:srgbClr val="505050"/>
              </a:solidFill>
              <a:latin typeface="Segoe UI"/>
              <a:ea typeface="Segoe UI" pitchFamily="34" charset="0"/>
              <a:cs typeface="Segoe UI" pitchFamily="34" charset="0"/>
            </a:endParaRPr>
          </a:p>
        </p:txBody>
      </p:sp>
      <p:sp>
        <p:nvSpPr>
          <p:cNvPr id="71" name="矩形 70">
            <a:extLst>
              <a:ext uri="{FF2B5EF4-FFF2-40B4-BE49-F238E27FC236}">
                <a16:creationId xmlns:a16="http://schemas.microsoft.com/office/drawing/2014/main" id="{FD06A746-E125-4AD1-9E0C-47A95858A290}"/>
              </a:ext>
            </a:extLst>
          </p:cNvPr>
          <p:cNvSpPr/>
          <p:nvPr/>
        </p:nvSpPr>
        <p:spPr bwMode="auto">
          <a:xfrm>
            <a:off x="537745" y="2597487"/>
            <a:ext cx="1244705" cy="11565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VM1</a:t>
            </a:r>
            <a:endParaRPr kumimoji="1" lang="zh-CN" altLang="en-US" sz="1765" dirty="0">
              <a:solidFill>
                <a:srgbClr val="505050"/>
              </a:solidFill>
              <a:latin typeface="Segoe UI"/>
              <a:ea typeface="Segoe UI" pitchFamily="34" charset="0"/>
              <a:cs typeface="Segoe UI" pitchFamily="34" charset="0"/>
            </a:endParaRPr>
          </a:p>
        </p:txBody>
      </p:sp>
      <p:sp>
        <p:nvSpPr>
          <p:cNvPr id="72" name="矩形 71">
            <a:extLst>
              <a:ext uri="{FF2B5EF4-FFF2-40B4-BE49-F238E27FC236}">
                <a16:creationId xmlns:a16="http://schemas.microsoft.com/office/drawing/2014/main" id="{4B01B31B-2F7B-45BD-A393-D647F344E57A}"/>
              </a:ext>
            </a:extLst>
          </p:cNvPr>
          <p:cNvSpPr/>
          <p:nvPr/>
        </p:nvSpPr>
        <p:spPr bwMode="auto">
          <a:xfrm>
            <a:off x="2031914" y="2593795"/>
            <a:ext cx="1244705" cy="11652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VM2</a:t>
            </a:r>
            <a:endParaRPr kumimoji="1" lang="zh-CN" altLang="en-US" sz="1765" dirty="0">
              <a:solidFill>
                <a:srgbClr val="505050"/>
              </a:solidFill>
              <a:latin typeface="Segoe UI"/>
              <a:ea typeface="Segoe UI" pitchFamily="34" charset="0"/>
              <a:cs typeface="Segoe UI" pitchFamily="34" charset="0"/>
            </a:endParaRPr>
          </a:p>
        </p:txBody>
      </p:sp>
      <p:sp>
        <p:nvSpPr>
          <p:cNvPr id="78" name="矩形 77">
            <a:extLst>
              <a:ext uri="{FF2B5EF4-FFF2-40B4-BE49-F238E27FC236}">
                <a16:creationId xmlns:a16="http://schemas.microsoft.com/office/drawing/2014/main" id="{59D358E2-4C33-42BC-8714-EF349876B5B6}"/>
              </a:ext>
            </a:extLst>
          </p:cNvPr>
          <p:cNvSpPr/>
          <p:nvPr/>
        </p:nvSpPr>
        <p:spPr bwMode="auto">
          <a:xfrm>
            <a:off x="3558477" y="2593795"/>
            <a:ext cx="1237648" cy="11602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rgbClr val="505050"/>
                </a:solidFill>
                <a:latin typeface="Segoe UI"/>
                <a:ea typeface="Segoe UI" pitchFamily="34" charset="0"/>
                <a:cs typeface="Segoe UI" pitchFamily="34" charset="0"/>
              </a:rPr>
              <a:t>VM3</a:t>
            </a:r>
            <a:endParaRPr kumimoji="1" lang="zh-CN" altLang="en-US" sz="1765" dirty="0">
              <a:solidFill>
                <a:srgbClr val="505050"/>
              </a:solidFill>
              <a:latin typeface="Segoe UI"/>
              <a:ea typeface="Segoe UI" pitchFamily="34" charset="0"/>
              <a:cs typeface="Segoe UI" pitchFamily="34" charset="0"/>
            </a:endParaRPr>
          </a:p>
        </p:txBody>
      </p:sp>
      <p:sp>
        <p:nvSpPr>
          <p:cNvPr id="79" name="文本框 78">
            <a:extLst>
              <a:ext uri="{FF2B5EF4-FFF2-40B4-BE49-F238E27FC236}">
                <a16:creationId xmlns:a16="http://schemas.microsoft.com/office/drawing/2014/main" id="{CE892779-3191-416D-9C51-7CF14C5A4F06}"/>
              </a:ext>
            </a:extLst>
          </p:cNvPr>
          <p:cNvSpPr txBox="1"/>
          <p:nvPr/>
        </p:nvSpPr>
        <p:spPr>
          <a:xfrm>
            <a:off x="1814532" y="1465022"/>
            <a:ext cx="2413176"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Compute Node</a:t>
            </a:r>
            <a:endParaRPr kumimoji="1" lang="zh-CN" altLang="en-US" sz="2353" dirty="0">
              <a:gradFill>
                <a:gsLst>
                  <a:gs pos="2917">
                    <a:srgbClr val="505050"/>
                  </a:gs>
                  <a:gs pos="30000">
                    <a:srgbClr val="505050"/>
                  </a:gs>
                </a:gsLst>
                <a:lin ang="5400000" scaled="0"/>
              </a:gradFill>
              <a:latin typeface="Segoe UI"/>
            </a:endParaRPr>
          </a:p>
        </p:txBody>
      </p:sp>
      <p:sp>
        <p:nvSpPr>
          <p:cNvPr id="81" name="矩形 80">
            <a:extLst>
              <a:ext uri="{FF2B5EF4-FFF2-40B4-BE49-F238E27FC236}">
                <a16:creationId xmlns:a16="http://schemas.microsoft.com/office/drawing/2014/main" id="{79224EC8-2617-47FC-8C30-0E4724C22665}"/>
              </a:ext>
            </a:extLst>
          </p:cNvPr>
          <p:cNvSpPr/>
          <p:nvPr/>
        </p:nvSpPr>
        <p:spPr bwMode="auto">
          <a:xfrm>
            <a:off x="527795" y="3876576"/>
            <a:ext cx="1494167"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82" name="矩形 81">
            <a:extLst>
              <a:ext uri="{FF2B5EF4-FFF2-40B4-BE49-F238E27FC236}">
                <a16:creationId xmlns:a16="http://schemas.microsoft.com/office/drawing/2014/main" id="{CE479AEC-4F7A-4F4F-814B-42512A0D6CDC}"/>
              </a:ext>
            </a:extLst>
          </p:cNvPr>
          <p:cNvSpPr/>
          <p:nvPr/>
        </p:nvSpPr>
        <p:spPr bwMode="auto">
          <a:xfrm>
            <a:off x="2166132" y="3862372"/>
            <a:ext cx="1268838"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Disk</a:t>
            </a:r>
            <a:endParaRPr kumimoji="1" lang="zh-CN" altLang="en-US" sz="1765" dirty="0">
              <a:solidFill>
                <a:srgbClr val="FFFFFF"/>
              </a:solidFill>
              <a:latin typeface="Segoe UI"/>
              <a:ea typeface="Segoe UI" pitchFamily="34" charset="0"/>
              <a:cs typeface="Segoe UI" pitchFamily="34" charset="0"/>
            </a:endParaRPr>
          </a:p>
        </p:txBody>
      </p:sp>
      <p:sp>
        <p:nvSpPr>
          <p:cNvPr id="84" name="矩形 83">
            <a:extLst>
              <a:ext uri="{FF2B5EF4-FFF2-40B4-BE49-F238E27FC236}">
                <a16:creationId xmlns:a16="http://schemas.microsoft.com/office/drawing/2014/main" id="{FD68851D-6831-46A0-94BB-85602070016D}"/>
              </a:ext>
            </a:extLst>
          </p:cNvPr>
          <p:cNvSpPr/>
          <p:nvPr/>
        </p:nvSpPr>
        <p:spPr bwMode="auto">
          <a:xfrm>
            <a:off x="3527290" y="3862372"/>
            <a:ext cx="1268835" cy="45195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err="1">
                <a:solidFill>
                  <a:srgbClr val="FFFFFF"/>
                </a:solidFill>
                <a:latin typeface="Segoe UI"/>
                <a:ea typeface="Segoe UI" pitchFamily="34" charset="0"/>
                <a:cs typeface="Segoe UI" pitchFamily="34" charset="0"/>
              </a:rPr>
              <a:t>Virt</a:t>
            </a:r>
            <a:r>
              <a:rPr kumimoji="1" lang="en-US" altLang="zh-CN" sz="1765" dirty="0">
                <a:solidFill>
                  <a:srgbClr val="FFFFFF"/>
                </a:solidFill>
                <a:latin typeface="Segoe UI"/>
                <a:ea typeface="Segoe UI" pitchFamily="34" charset="0"/>
                <a:cs typeface="Segoe UI" pitchFamily="34" charset="0"/>
              </a:rPr>
              <a:t> Net</a:t>
            </a:r>
            <a:endParaRPr kumimoji="1" lang="zh-CN" altLang="en-US" sz="1765" dirty="0">
              <a:solidFill>
                <a:srgbClr val="FFFFFF"/>
              </a:solidFill>
              <a:latin typeface="Segoe UI"/>
              <a:ea typeface="Segoe UI" pitchFamily="34" charset="0"/>
              <a:cs typeface="Segoe UI" pitchFamily="34" charset="0"/>
            </a:endParaRPr>
          </a:p>
        </p:txBody>
      </p:sp>
      <p:grpSp>
        <p:nvGrpSpPr>
          <p:cNvPr id="85" name="组合 84">
            <a:extLst>
              <a:ext uri="{FF2B5EF4-FFF2-40B4-BE49-F238E27FC236}">
                <a16:creationId xmlns:a16="http://schemas.microsoft.com/office/drawing/2014/main" id="{153C1E2E-D3D6-406A-BE62-CB3922036109}"/>
              </a:ext>
            </a:extLst>
          </p:cNvPr>
          <p:cNvGrpSpPr/>
          <p:nvPr/>
        </p:nvGrpSpPr>
        <p:grpSpPr>
          <a:xfrm>
            <a:off x="3003123" y="4684044"/>
            <a:ext cx="987704" cy="375139"/>
            <a:chOff x="5474805" y="4787345"/>
            <a:chExt cx="1007424" cy="382629"/>
          </a:xfrm>
        </p:grpSpPr>
        <p:sp>
          <p:nvSpPr>
            <p:cNvPr id="86" name="Rectangle 707">
              <a:extLst>
                <a:ext uri="{FF2B5EF4-FFF2-40B4-BE49-F238E27FC236}">
                  <a16:creationId xmlns:a16="http://schemas.microsoft.com/office/drawing/2014/main" id="{B054C5B6-B5E2-444A-95A3-C37342940B88}"/>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7" name="Rectangle 708">
              <a:extLst>
                <a:ext uri="{FF2B5EF4-FFF2-40B4-BE49-F238E27FC236}">
                  <a16:creationId xmlns:a16="http://schemas.microsoft.com/office/drawing/2014/main" id="{4F205D65-9E82-43AF-BDD7-3980A120A2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4" name="Rectangle 709">
              <a:extLst>
                <a:ext uri="{FF2B5EF4-FFF2-40B4-BE49-F238E27FC236}">
                  <a16:creationId xmlns:a16="http://schemas.microsoft.com/office/drawing/2014/main" id="{77ADE45F-7A07-479A-8D59-50E73B162A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95" name="直线连接符 18">
            <a:extLst>
              <a:ext uri="{FF2B5EF4-FFF2-40B4-BE49-F238E27FC236}">
                <a16:creationId xmlns:a16="http://schemas.microsoft.com/office/drawing/2014/main" id="{414BCA70-E471-409F-AB09-90AA36295224}"/>
              </a:ext>
            </a:extLst>
          </p:cNvPr>
          <p:cNvCxnSpPr>
            <a:cxnSpLocks/>
            <a:stCxn id="82" idx="2"/>
            <a:endCxn id="94" idx="0"/>
          </p:cNvCxnSpPr>
          <p:nvPr/>
        </p:nvCxnSpPr>
        <p:spPr>
          <a:xfrm>
            <a:off x="2800551" y="4314328"/>
            <a:ext cx="696424" cy="369715"/>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直线连接符 20">
            <a:extLst>
              <a:ext uri="{FF2B5EF4-FFF2-40B4-BE49-F238E27FC236}">
                <a16:creationId xmlns:a16="http://schemas.microsoft.com/office/drawing/2014/main" id="{F5FB6912-40DB-4CE2-95A5-C61839A9667C}"/>
              </a:ext>
            </a:extLst>
          </p:cNvPr>
          <p:cNvCxnSpPr>
            <a:cxnSpLocks/>
            <a:stCxn id="84" idx="2"/>
            <a:endCxn id="94" idx="0"/>
          </p:cNvCxnSpPr>
          <p:nvPr/>
        </p:nvCxnSpPr>
        <p:spPr>
          <a:xfrm flipH="1">
            <a:off x="3496975" y="4314328"/>
            <a:ext cx="664732" cy="369715"/>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01" name="直线连接符 21">
            <a:extLst>
              <a:ext uri="{FF2B5EF4-FFF2-40B4-BE49-F238E27FC236}">
                <a16:creationId xmlns:a16="http://schemas.microsoft.com/office/drawing/2014/main" id="{DF3C1476-8F4F-40EA-846B-7326FD0EB870}"/>
              </a:ext>
            </a:extLst>
          </p:cNvPr>
          <p:cNvCxnSpPr>
            <a:cxnSpLocks/>
            <a:stCxn id="81" idx="2"/>
          </p:cNvCxnSpPr>
          <p:nvPr/>
        </p:nvCxnSpPr>
        <p:spPr>
          <a:xfrm>
            <a:off x="1274879" y="4328533"/>
            <a:ext cx="1" cy="168949"/>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02" name="文本框 101">
            <a:extLst>
              <a:ext uri="{FF2B5EF4-FFF2-40B4-BE49-F238E27FC236}">
                <a16:creationId xmlns:a16="http://schemas.microsoft.com/office/drawing/2014/main" id="{74E4C430-644B-471E-823F-45F501049D65}"/>
              </a:ext>
            </a:extLst>
          </p:cNvPr>
          <p:cNvSpPr txBox="1"/>
          <p:nvPr/>
        </p:nvSpPr>
        <p:spPr>
          <a:xfrm>
            <a:off x="6294723" y="1447150"/>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latin typeface="Segoe UI"/>
              </a:rPr>
              <a:t>Network Node</a:t>
            </a:r>
            <a:endParaRPr kumimoji="1" lang="zh-CN" altLang="en-US" sz="2353" dirty="0">
              <a:latin typeface="Segoe UI"/>
            </a:endParaRPr>
          </a:p>
        </p:txBody>
      </p:sp>
      <p:sp>
        <p:nvSpPr>
          <p:cNvPr id="120" name="文本框 119">
            <a:extLst>
              <a:ext uri="{FF2B5EF4-FFF2-40B4-BE49-F238E27FC236}">
                <a16:creationId xmlns:a16="http://schemas.microsoft.com/office/drawing/2014/main" id="{838F104B-73F8-4A70-B71B-FFAAE9F895D5}"/>
              </a:ext>
            </a:extLst>
          </p:cNvPr>
          <p:cNvSpPr txBox="1"/>
          <p:nvPr/>
        </p:nvSpPr>
        <p:spPr>
          <a:xfrm>
            <a:off x="6308146" y="3284240"/>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cxnSp>
        <p:nvCxnSpPr>
          <p:cNvPr id="123" name="直线连接符 79">
            <a:extLst>
              <a:ext uri="{FF2B5EF4-FFF2-40B4-BE49-F238E27FC236}">
                <a16:creationId xmlns:a16="http://schemas.microsoft.com/office/drawing/2014/main" id="{17A120D5-60FA-443B-8EE4-E8211FE056FF}"/>
              </a:ext>
            </a:extLst>
          </p:cNvPr>
          <p:cNvCxnSpPr>
            <a:cxnSpLocks/>
          </p:cNvCxnSpPr>
          <p:nvPr/>
        </p:nvCxnSpPr>
        <p:spPr>
          <a:xfrm>
            <a:off x="5315499" y="2528390"/>
            <a:ext cx="0" cy="288395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线连接符 80">
            <a:extLst>
              <a:ext uri="{FF2B5EF4-FFF2-40B4-BE49-F238E27FC236}">
                <a16:creationId xmlns:a16="http://schemas.microsoft.com/office/drawing/2014/main" id="{9AD59051-0EFE-4AA2-A828-E0C80697FEC5}"/>
              </a:ext>
            </a:extLst>
          </p:cNvPr>
          <p:cNvCxnSpPr>
            <a:cxnSpLocks/>
          </p:cNvCxnSpPr>
          <p:nvPr/>
        </p:nvCxnSpPr>
        <p:spPr>
          <a:xfrm>
            <a:off x="5319085" y="252838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直线连接符 83">
            <a:extLst>
              <a:ext uri="{FF2B5EF4-FFF2-40B4-BE49-F238E27FC236}">
                <a16:creationId xmlns:a16="http://schemas.microsoft.com/office/drawing/2014/main" id="{E9076333-EE4D-493F-A3D9-372E3C8067D3}"/>
              </a:ext>
            </a:extLst>
          </p:cNvPr>
          <p:cNvCxnSpPr>
            <a:cxnSpLocks/>
          </p:cNvCxnSpPr>
          <p:nvPr/>
        </p:nvCxnSpPr>
        <p:spPr>
          <a:xfrm>
            <a:off x="5329678" y="4412759"/>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直线连接符 84">
            <a:extLst>
              <a:ext uri="{FF2B5EF4-FFF2-40B4-BE49-F238E27FC236}">
                <a16:creationId xmlns:a16="http://schemas.microsoft.com/office/drawing/2014/main" id="{2849786F-DF44-4BBD-A210-248C95FE10CB}"/>
              </a:ext>
            </a:extLst>
          </p:cNvPr>
          <p:cNvCxnSpPr>
            <a:cxnSpLocks/>
          </p:cNvCxnSpPr>
          <p:nvPr/>
        </p:nvCxnSpPr>
        <p:spPr>
          <a:xfrm>
            <a:off x="3990827" y="4871133"/>
            <a:ext cx="13282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id="{79110148-B42A-4732-96B3-5680ACDB3EBB}"/>
              </a:ext>
            </a:extLst>
          </p:cNvPr>
          <p:cNvSpPr txBox="1"/>
          <p:nvPr/>
        </p:nvSpPr>
        <p:spPr>
          <a:xfrm>
            <a:off x="3447009" y="5366285"/>
            <a:ext cx="2164903" cy="506985"/>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1569" dirty="0">
                <a:gradFill>
                  <a:gsLst>
                    <a:gs pos="2917">
                      <a:srgbClr val="505050"/>
                    </a:gs>
                    <a:gs pos="30000">
                      <a:srgbClr val="505050"/>
                    </a:gs>
                  </a:gsLst>
                  <a:lin ang="5400000" scaled="0"/>
                </a:gradFill>
                <a:latin typeface="Segoe UI"/>
              </a:rPr>
              <a:t>Data center network</a:t>
            </a:r>
            <a:endParaRPr kumimoji="1" lang="zh-CN" altLang="en-US" sz="1569" dirty="0">
              <a:gradFill>
                <a:gsLst>
                  <a:gs pos="2917">
                    <a:srgbClr val="505050"/>
                  </a:gs>
                  <a:gs pos="30000">
                    <a:srgbClr val="505050"/>
                  </a:gs>
                </a:gsLst>
                <a:lin ang="5400000" scaled="0"/>
              </a:gradFill>
              <a:latin typeface="Segoe UI"/>
            </a:endParaRPr>
          </a:p>
        </p:txBody>
      </p:sp>
      <p:sp>
        <p:nvSpPr>
          <p:cNvPr id="128" name="矩形 127">
            <a:extLst>
              <a:ext uri="{FF2B5EF4-FFF2-40B4-BE49-F238E27FC236}">
                <a16:creationId xmlns:a16="http://schemas.microsoft.com/office/drawing/2014/main" id="{ECB981F1-E589-42D9-B7C8-4B0678FBA8B4}"/>
              </a:ext>
            </a:extLst>
          </p:cNvPr>
          <p:cNvSpPr/>
          <p:nvPr/>
        </p:nvSpPr>
        <p:spPr bwMode="auto">
          <a:xfrm>
            <a:off x="602916" y="30548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29" name="矩形 128">
            <a:extLst>
              <a:ext uri="{FF2B5EF4-FFF2-40B4-BE49-F238E27FC236}">
                <a16:creationId xmlns:a16="http://schemas.microsoft.com/office/drawing/2014/main" id="{D2143053-2220-44F3-8591-46CDD4D3FAE5}"/>
              </a:ext>
            </a:extLst>
          </p:cNvPr>
          <p:cNvSpPr/>
          <p:nvPr/>
        </p:nvSpPr>
        <p:spPr bwMode="auto">
          <a:xfrm>
            <a:off x="601561" y="34283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130" name="矩形 129">
            <a:extLst>
              <a:ext uri="{FF2B5EF4-FFF2-40B4-BE49-F238E27FC236}">
                <a16:creationId xmlns:a16="http://schemas.microsoft.com/office/drawing/2014/main" id="{D20EFCF2-BBDB-4387-9C48-8FD5009E144C}"/>
              </a:ext>
            </a:extLst>
          </p:cNvPr>
          <p:cNvSpPr/>
          <p:nvPr/>
        </p:nvSpPr>
        <p:spPr bwMode="auto">
          <a:xfrm>
            <a:off x="2101055" y="3048410"/>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31" name="矩形 130">
            <a:extLst>
              <a:ext uri="{FF2B5EF4-FFF2-40B4-BE49-F238E27FC236}">
                <a16:creationId xmlns:a16="http://schemas.microsoft.com/office/drawing/2014/main" id="{86283F61-5460-4AE2-B09F-8F074EBB3813}"/>
              </a:ext>
            </a:extLst>
          </p:cNvPr>
          <p:cNvSpPr/>
          <p:nvPr/>
        </p:nvSpPr>
        <p:spPr bwMode="auto">
          <a:xfrm>
            <a:off x="2099700" y="3421952"/>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sp>
        <p:nvSpPr>
          <p:cNvPr id="132" name="矩形 131">
            <a:extLst>
              <a:ext uri="{FF2B5EF4-FFF2-40B4-BE49-F238E27FC236}">
                <a16:creationId xmlns:a16="http://schemas.microsoft.com/office/drawing/2014/main" id="{CEA33464-7C36-48CD-8970-30C72F22AFAE}"/>
              </a:ext>
            </a:extLst>
          </p:cNvPr>
          <p:cNvSpPr/>
          <p:nvPr/>
        </p:nvSpPr>
        <p:spPr bwMode="auto">
          <a:xfrm>
            <a:off x="3618738" y="3051048"/>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505050"/>
                </a:solidFill>
                <a:latin typeface="Segoe UI"/>
                <a:ea typeface="Segoe UI" pitchFamily="34" charset="0"/>
                <a:cs typeface="Segoe UI" pitchFamily="34" charset="0"/>
              </a:rPr>
              <a:t>App</a:t>
            </a:r>
            <a:endParaRPr kumimoji="1" lang="zh-CN" altLang="en-US" sz="1373" dirty="0">
              <a:solidFill>
                <a:srgbClr val="505050"/>
              </a:solidFill>
              <a:latin typeface="Segoe UI"/>
              <a:ea typeface="Segoe UI" pitchFamily="34" charset="0"/>
              <a:cs typeface="Segoe UI" pitchFamily="34" charset="0"/>
            </a:endParaRPr>
          </a:p>
        </p:txBody>
      </p:sp>
      <p:sp>
        <p:nvSpPr>
          <p:cNvPr id="133" name="矩形 132">
            <a:extLst>
              <a:ext uri="{FF2B5EF4-FFF2-40B4-BE49-F238E27FC236}">
                <a16:creationId xmlns:a16="http://schemas.microsoft.com/office/drawing/2014/main" id="{1776E2CC-6A28-44AA-8C28-C8F14225DB63}"/>
              </a:ext>
            </a:extLst>
          </p:cNvPr>
          <p:cNvSpPr/>
          <p:nvPr/>
        </p:nvSpPr>
        <p:spPr bwMode="auto">
          <a:xfrm>
            <a:off x="3617383" y="3424590"/>
            <a:ext cx="1134945" cy="2582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rgbClr val="FFFFFF"/>
                </a:solidFill>
                <a:latin typeface="Segoe UI"/>
                <a:ea typeface="Segoe UI" pitchFamily="34" charset="0"/>
                <a:cs typeface="Segoe UI" pitchFamily="34" charset="0"/>
              </a:rPr>
              <a:t>OS</a:t>
            </a:r>
            <a:endParaRPr kumimoji="1" lang="zh-CN" altLang="en-US" sz="1373" dirty="0">
              <a:solidFill>
                <a:srgbClr val="FFFFFF"/>
              </a:solidFill>
              <a:latin typeface="Segoe UI"/>
              <a:ea typeface="Segoe UI" pitchFamily="34" charset="0"/>
              <a:cs typeface="Segoe UI" pitchFamily="34" charset="0"/>
            </a:endParaRPr>
          </a:p>
        </p:txBody>
      </p:sp>
      <p:cxnSp>
        <p:nvCxnSpPr>
          <p:cNvPr id="134" name="直线连接符 28">
            <a:extLst>
              <a:ext uri="{FF2B5EF4-FFF2-40B4-BE49-F238E27FC236}">
                <a16:creationId xmlns:a16="http://schemas.microsoft.com/office/drawing/2014/main" id="{1563A1E4-B6F4-4E98-8C9A-A4BF9D80B30B}"/>
              </a:ext>
            </a:extLst>
          </p:cNvPr>
          <p:cNvCxnSpPr>
            <a:stCxn id="128" idx="2"/>
            <a:endCxn id="129" idx="0"/>
          </p:cNvCxnSpPr>
          <p:nvPr/>
        </p:nvCxnSpPr>
        <p:spPr>
          <a:xfrm flipH="1">
            <a:off x="1169033"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35" name="直线连接符 69">
            <a:extLst>
              <a:ext uri="{FF2B5EF4-FFF2-40B4-BE49-F238E27FC236}">
                <a16:creationId xmlns:a16="http://schemas.microsoft.com/office/drawing/2014/main" id="{15059AB4-34BB-4D9D-9E94-592F17852678}"/>
              </a:ext>
            </a:extLst>
          </p:cNvPr>
          <p:cNvCxnSpPr/>
          <p:nvPr/>
        </p:nvCxnSpPr>
        <p:spPr>
          <a:xfrm flipH="1">
            <a:off x="2702934" y="331303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36" name="直线连接符 70">
            <a:extLst>
              <a:ext uri="{FF2B5EF4-FFF2-40B4-BE49-F238E27FC236}">
                <a16:creationId xmlns:a16="http://schemas.microsoft.com/office/drawing/2014/main" id="{106E292D-09FC-470D-BCFE-EECA8571FFD7}"/>
              </a:ext>
            </a:extLst>
          </p:cNvPr>
          <p:cNvCxnSpPr/>
          <p:nvPr/>
        </p:nvCxnSpPr>
        <p:spPr>
          <a:xfrm flipH="1">
            <a:off x="4171744" y="3321155"/>
            <a:ext cx="1355" cy="115317"/>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37" name="圆柱体 136">
            <a:extLst>
              <a:ext uri="{FF2B5EF4-FFF2-40B4-BE49-F238E27FC236}">
                <a16:creationId xmlns:a16="http://schemas.microsoft.com/office/drawing/2014/main" id="{6AB9FF4E-B0A0-407D-AF31-C4EC80B68F03}"/>
              </a:ext>
            </a:extLst>
          </p:cNvPr>
          <p:cNvSpPr/>
          <p:nvPr/>
        </p:nvSpPr>
        <p:spPr bwMode="auto">
          <a:xfrm>
            <a:off x="509184" y="4491454"/>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latin typeface="Segoe UI"/>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8" name="矩形 137">
            <a:extLst>
              <a:ext uri="{FF2B5EF4-FFF2-40B4-BE49-F238E27FC236}">
                <a16:creationId xmlns:a16="http://schemas.microsoft.com/office/drawing/2014/main" id="{0581FAF3-DB2B-4D1E-AFF2-3CDF796B0286}"/>
              </a:ext>
            </a:extLst>
          </p:cNvPr>
          <p:cNvSpPr/>
          <p:nvPr/>
        </p:nvSpPr>
        <p:spPr bwMode="auto">
          <a:xfrm>
            <a:off x="5486892" y="1955687"/>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139" name="组合 138">
            <a:extLst>
              <a:ext uri="{FF2B5EF4-FFF2-40B4-BE49-F238E27FC236}">
                <a16:creationId xmlns:a16="http://schemas.microsoft.com/office/drawing/2014/main" id="{60EA10EE-E494-4361-A69A-1786F89907EB}"/>
              </a:ext>
            </a:extLst>
          </p:cNvPr>
          <p:cNvGrpSpPr/>
          <p:nvPr/>
        </p:nvGrpSpPr>
        <p:grpSpPr>
          <a:xfrm>
            <a:off x="5588178" y="2096682"/>
            <a:ext cx="2083344" cy="1058452"/>
            <a:chOff x="5474805" y="4787345"/>
            <a:chExt cx="1007424" cy="382629"/>
          </a:xfrm>
        </p:grpSpPr>
        <p:sp>
          <p:nvSpPr>
            <p:cNvPr id="140" name="Rectangle 707">
              <a:extLst>
                <a:ext uri="{FF2B5EF4-FFF2-40B4-BE49-F238E27FC236}">
                  <a16:creationId xmlns:a16="http://schemas.microsoft.com/office/drawing/2014/main" id="{F71BD0EA-BA7F-47FF-91C4-CAA8196E6A19}"/>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1" name="Rectangle 708">
              <a:extLst>
                <a:ext uri="{FF2B5EF4-FFF2-40B4-BE49-F238E27FC236}">
                  <a16:creationId xmlns:a16="http://schemas.microsoft.com/office/drawing/2014/main" id="{9E55D9E4-7B2B-442B-B91B-F414FCADC31C}"/>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2" name="Rectangle 709">
              <a:extLst>
                <a:ext uri="{FF2B5EF4-FFF2-40B4-BE49-F238E27FC236}">
                  <a16:creationId xmlns:a16="http://schemas.microsoft.com/office/drawing/2014/main" id="{F8CAD36B-5960-4D97-95EC-3B69C49E5300}"/>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43" name="矩形 142">
            <a:extLst>
              <a:ext uri="{FF2B5EF4-FFF2-40B4-BE49-F238E27FC236}">
                <a16:creationId xmlns:a16="http://schemas.microsoft.com/office/drawing/2014/main" id="{B546DE83-404F-430E-9E72-768F491B8F32}"/>
              </a:ext>
            </a:extLst>
          </p:cNvPr>
          <p:cNvSpPr/>
          <p:nvPr/>
        </p:nvSpPr>
        <p:spPr bwMode="auto">
          <a:xfrm>
            <a:off x="6602963" y="2162155"/>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144" name="矩形 143">
            <a:extLst>
              <a:ext uri="{FF2B5EF4-FFF2-40B4-BE49-F238E27FC236}">
                <a16:creationId xmlns:a16="http://schemas.microsoft.com/office/drawing/2014/main" id="{B06C035C-1B94-48B7-A046-11811FA694C8}"/>
              </a:ext>
            </a:extLst>
          </p:cNvPr>
          <p:cNvSpPr/>
          <p:nvPr/>
        </p:nvSpPr>
        <p:spPr bwMode="auto">
          <a:xfrm>
            <a:off x="7807877" y="2166928"/>
            <a:ext cx="97269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145" name="直线连接符 75">
            <a:extLst>
              <a:ext uri="{FF2B5EF4-FFF2-40B4-BE49-F238E27FC236}">
                <a16:creationId xmlns:a16="http://schemas.microsoft.com/office/drawing/2014/main" id="{D75DC4C4-969E-4622-A021-F9A8F3F93351}"/>
              </a:ext>
            </a:extLst>
          </p:cNvPr>
          <p:cNvCxnSpPr>
            <a:cxnSpLocks/>
            <a:endCxn id="144" idx="1"/>
          </p:cNvCxnSpPr>
          <p:nvPr/>
        </p:nvCxnSpPr>
        <p:spPr>
          <a:xfrm flipV="1">
            <a:off x="7521385" y="2512724"/>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6" name="矩形 145">
            <a:extLst>
              <a:ext uri="{FF2B5EF4-FFF2-40B4-BE49-F238E27FC236}">
                <a16:creationId xmlns:a16="http://schemas.microsoft.com/office/drawing/2014/main" id="{8C7F09BE-820D-4F36-BC17-6E7D178EC8F3}"/>
              </a:ext>
            </a:extLst>
          </p:cNvPr>
          <p:cNvSpPr/>
          <p:nvPr/>
        </p:nvSpPr>
        <p:spPr bwMode="auto">
          <a:xfrm>
            <a:off x="5497486" y="3894370"/>
            <a:ext cx="3314502" cy="195489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47" name="圆柱体 146">
            <a:extLst>
              <a:ext uri="{FF2B5EF4-FFF2-40B4-BE49-F238E27FC236}">
                <a16:creationId xmlns:a16="http://schemas.microsoft.com/office/drawing/2014/main" id="{C463D4AF-3B32-40CE-B567-CE51526DCC36}"/>
              </a:ext>
            </a:extLst>
          </p:cNvPr>
          <p:cNvSpPr/>
          <p:nvPr/>
        </p:nvSpPr>
        <p:spPr bwMode="auto">
          <a:xfrm>
            <a:off x="6327137" y="5125116"/>
            <a:ext cx="1494168" cy="574455"/>
          </a:xfrm>
          <a:prstGeom prst="can">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48" name="直线连接符 36">
            <a:extLst>
              <a:ext uri="{FF2B5EF4-FFF2-40B4-BE49-F238E27FC236}">
                <a16:creationId xmlns:a16="http://schemas.microsoft.com/office/drawing/2014/main" id="{0E57EDBB-2895-4DB3-87ED-C2015D6D7AB5}"/>
              </a:ext>
            </a:extLst>
          </p:cNvPr>
          <p:cNvCxnSpPr>
            <a:cxnSpLocks/>
            <a:stCxn id="153" idx="2"/>
            <a:endCxn id="147" idx="1"/>
          </p:cNvCxnSpPr>
          <p:nvPr/>
        </p:nvCxnSpPr>
        <p:spPr>
          <a:xfrm>
            <a:off x="7062174" y="4764654"/>
            <a:ext cx="12047" cy="36046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grpSp>
        <p:nvGrpSpPr>
          <p:cNvPr id="149" name="组合 148">
            <a:extLst>
              <a:ext uri="{FF2B5EF4-FFF2-40B4-BE49-F238E27FC236}">
                <a16:creationId xmlns:a16="http://schemas.microsoft.com/office/drawing/2014/main" id="{AB77FE2C-3A85-460A-9842-FB7C3D2F9A13}"/>
              </a:ext>
            </a:extLst>
          </p:cNvPr>
          <p:cNvGrpSpPr/>
          <p:nvPr/>
        </p:nvGrpSpPr>
        <p:grpSpPr>
          <a:xfrm>
            <a:off x="5588178" y="4007589"/>
            <a:ext cx="2083344" cy="1058452"/>
            <a:chOff x="5474805" y="4787345"/>
            <a:chExt cx="1007424" cy="382629"/>
          </a:xfrm>
        </p:grpSpPr>
        <p:sp>
          <p:nvSpPr>
            <p:cNvPr id="150" name="Rectangle 707">
              <a:extLst>
                <a:ext uri="{FF2B5EF4-FFF2-40B4-BE49-F238E27FC236}">
                  <a16:creationId xmlns:a16="http://schemas.microsoft.com/office/drawing/2014/main" id="{08E8ADF8-B74B-411D-A727-2B7782807D4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1" name="Rectangle 708">
              <a:extLst>
                <a:ext uri="{FF2B5EF4-FFF2-40B4-BE49-F238E27FC236}">
                  <a16:creationId xmlns:a16="http://schemas.microsoft.com/office/drawing/2014/main" id="{758DFC5F-5B76-40F0-821D-B9A5A1A539E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2" name="Rectangle 709">
              <a:extLst>
                <a:ext uri="{FF2B5EF4-FFF2-40B4-BE49-F238E27FC236}">
                  <a16:creationId xmlns:a16="http://schemas.microsoft.com/office/drawing/2014/main" id="{A952E82A-D14A-457D-9F76-1D2A3523C300}"/>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53" name="矩形 152">
            <a:extLst>
              <a:ext uri="{FF2B5EF4-FFF2-40B4-BE49-F238E27FC236}">
                <a16:creationId xmlns:a16="http://schemas.microsoft.com/office/drawing/2014/main" id="{A4A32EF8-CD2A-4DD1-9B21-1D86A96815D5}"/>
              </a:ext>
            </a:extLst>
          </p:cNvPr>
          <p:cNvSpPr/>
          <p:nvPr/>
        </p:nvSpPr>
        <p:spPr bwMode="auto">
          <a:xfrm>
            <a:off x="6602963" y="4073062"/>
            <a:ext cx="918422" cy="691592"/>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Data Plane</a:t>
            </a:r>
            <a:endParaRPr kumimoji="1" lang="zh-CN" altLang="en-US" sz="1373" dirty="0">
              <a:solidFill>
                <a:schemeClr val="bg1"/>
              </a:solidFill>
              <a:ea typeface="Segoe UI" pitchFamily="34" charset="0"/>
              <a:cs typeface="Segoe UI" pitchFamily="34" charset="0"/>
            </a:endParaRPr>
          </a:p>
        </p:txBody>
      </p:sp>
      <p:sp>
        <p:nvSpPr>
          <p:cNvPr id="154" name="矩形 153">
            <a:extLst>
              <a:ext uri="{FF2B5EF4-FFF2-40B4-BE49-F238E27FC236}">
                <a16:creationId xmlns:a16="http://schemas.microsoft.com/office/drawing/2014/main" id="{8FB63BFE-6F29-40D0-8874-E25AC775B5E1}"/>
              </a:ext>
            </a:extLst>
          </p:cNvPr>
          <p:cNvSpPr/>
          <p:nvPr/>
        </p:nvSpPr>
        <p:spPr bwMode="auto">
          <a:xfrm>
            <a:off x="7795004" y="4007589"/>
            <a:ext cx="918422" cy="882038"/>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Control Plane</a:t>
            </a:r>
            <a:endParaRPr kumimoji="1" lang="zh-CN" altLang="en-US" sz="1373" dirty="0">
              <a:solidFill>
                <a:schemeClr val="bg1"/>
              </a:solidFill>
              <a:ea typeface="Segoe UI" pitchFamily="34" charset="0"/>
              <a:cs typeface="Segoe UI" pitchFamily="34" charset="0"/>
            </a:endParaRPr>
          </a:p>
        </p:txBody>
      </p:sp>
      <p:cxnSp>
        <p:nvCxnSpPr>
          <p:cNvPr id="155" name="直线连接符 95">
            <a:extLst>
              <a:ext uri="{FF2B5EF4-FFF2-40B4-BE49-F238E27FC236}">
                <a16:creationId xmlns:a16="http://schemas.microsoft.com/office/drawing/2014/main" id="{5AA81403-7ACB-40AF-862D-172EB913142C}"/>
              </a:ext>
            </a:extLst>
          </p:cNvPr>
          <p:cNvCxnSpPr>
            <a:cxnSpLocks/>
          </p:cNvCxnSpPr>
          <p:nvPr/>
        </p:nvCxnSpPr>
        <p:spPr>
          <a:xfrm flipV="1">
            <a:off x="7534814" y="4421088"/>
            <a:ext cx="286491" cy="88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68555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69261" y="4250793"/>
            <a:ext cx="8785244" cy="1794559"/>
          </a:xfrm>
        </p:spPr>
        <p:txBody>
          <a:bodyPr/>
          <a:lstStyle/>
          <a:p>
            <a:r>
              <a:rPr lang="en-US" altLang="zh-CN" sz="2353" b="1" dirty="0">
                <a:latin typeface="+mn-lt"/>
              </a:rPr>
              <a:t>Bojie Li</a:t>
            </a:r>
            <a:r>
              <a:rPr lang="en-US" altLang="zh-CN" sz="2353" baseline="30000" dirty="0">
                <a:latin typeface="+mn-lt"/>
              </a:rPr>
              <a:t>1,2</a:t>
            </a:r>
            <a:r>
              <a:rPr lang="en-US" altLang="zh-CN" sz="2353" dirty="0">
                <a:latin typeface="+mn-lt"/>
              </a:rPr>
              <a:t>   Zhenyuan Ruan</a:t>
            </a:r>
            <a:r>
              <a:rPr lang="en-US" altLang="zh-CN" sz="2353" baseline="30000" dirty="0">
                <a:latin typeface="+mn-lt"/>
              </a:rPr>
              <a:t>1,3</a:t>
            </a:r>
            <a:r>
              <a:rPr lang="en-US" altLang="zh-CN" sz="2353" dirty="0">
                <a:latin typeface="+mn-lt"/>
              </a:rPr>
              <a:t>   Wencong Xiao</a:t>
            </a:r>
            <a:r>
              <a:rPr lang="en-US" altLang="zh-CN" sz="2353" baseline="30000" dirty="0">
                <a:latin typeface="+mn-lt"/>
              </a:rPr>
              <a:t>1,4</a:t>
            </a:r>
            <a:r>
              <a:rPr lang="en-US" altLang="zh-CN" sz="2353" dirty="0">
                <a:latin typeface="+mn-lt"/>
              </a:rPr>
              <a:t>   </a:t>
            </a:r>
            <a:r>
              <a:rPr lang="en-US" sz="2353" dirty="0">
                <a:latin typeface="+mn-lt"/>
              </a:rPr>
              <a:t>Yuanwei Lu</a:t>
            </a:r>
            <a:r>
              <a:rPr lang="en-US" sz="2353" baseline="30000" dirty="0">
                <a:latin typeface="+mn-lt"/>
              </a:rPr>
              <a:t>1,2</a:t>
            </a:r>
            <a:r>
              <a:rPr lang="en-US" sz="2353" dirty="0">
                <a:latin typeface="+mn-lt"/>
              </a:rPr>
              <a:t>    Yongqiang Xiong</a:t>
            </a:r>
            <a:r>
              <a:rPr lang="en-US" sz="2353" baseline="30000" dirty="0">
                <a:latin typeface="+mn-lt"/>
              </a:rPr>
              <a:t>1</a:t>
            </a:r>
            <a:r>
              <a:rPr lang="en-US" sz="2353" dirty="0">
                <a:latin typeface="+mn-lt"/>
              </a:rPr>
              <a:t>      Andrew Putnam</a:t>
            </a:r>
            <a:r>
              <a:rPr lang="en-US" sz="2353" baseline="30000" dirty="0">
                <a:latin typeface="+mn-lt"/>
              </a:rPr>
              <a:t>1</a:t>
            </a:r>
            <a:r>
              <a:rPr lang="en-US" sz="2353" dirty="0">
                <a:latin typeface="+mn-lt"/>
              </a:rPr>
              <a:t>        </a:t>
            </a:r>
            <a:r>
              <a:rPr lang="en-US" sz="2353" dirty="0" err="1">
                <a:latin typeface="+mn-lt"/>
              </a:rPr>
              <a:t>Enhong</a:t>
            </a:r>
            <a:r>
              <a:rPr lang="en-US" sz="2353" dirty="0">
                <a:latin typeface="+mn-lt"/>
              </a:rPr>
              <a:t> Chen</a:t>
            </a:r>
            <a:r>
              <a:rPr lang="en-US" sz="2353" baseline="30000" dirty="0">
                <a:latin typeface="+mn-lt"/>
              </a:rPr>
              <a:t>2</a:t>
            </a:r>
          </a:p>
          <a:p>
            <a:r>
              <a:rPr lang="en-US" sz="2353" dirty="0">
                <a:latin typeface="+mn-lt"/>
              </a:rPr>
              <a:t>Lintao Zhang</a:t>
            </a:r>
            <a:r>
              <a:rPr lang="en-US" sz="2353" baseline="30000" dirty="0">
                <a:latin typeface="+mn-lt"/>
              </a:rPr>
              <a:t>1</a:t>
            </a:r>
          </a:p>
          <a:p>
            <a:endParaRPr lang="en-US" sz="2353" dirty="0">
              <a:latin typeface="+mn-lt"/>
            </a:endParaRPr>
          </a:p>
          <a:p>
            <a:r>
              <a:rPr lang="en-US" sz="2353" baseline="30000" dirty="0">
                <a:latin typeface="+mn-lt"/>
              </a:rPr>
              <a:t>1</a:t>
            </a:r>
            <a:r>
              <a:rPr lang="en-US" sz="2353" dirty="0">
                <a:latin typeface="+mn-lt"/>
              </a:rPr>
              <a:t>Microsoft Research    </a:t>
            </a:r>
            <a:r>
              <a:rPr lang="en-US" sz="2353" baseline="30000" dirty="0">
                <a:latin typeface="+mn-lt"/>
              </a:rPr>
              <a:t>2</a:t>
            </a:r>
            <a:r>
              <a:rPr lang="en-US" sz="2353" dirty="0">
                <a:latin typeface="+mn-lt"/>
              </a:rPr>
              <a:t>USTC      </a:t>
            </a:r>
            <a:r>
              <a:rPr lang="en-US" sz="2353" baseline="30000" dirty="0">
                <a:latin typeface="+mn-lt"/>
              </a:rPr>
              <a:t>3</a:t>
            </a:r>
            <a:r>
              <a:rPr lang="en-US" sz="2353" dirty="0">
                <a:latin typeface="+mn-lt"/>
              </a:rPr>
              <a:t>UCLA      </a:t>
            </a:r>
            <a:r>
              <a:rPr lang="en-US" sz="2353" baseline="30000" dirty="0">
                <a:latin typeface="+mn-lt"/>
              </a:rPr>
              <a:t>4</a:t>
            </a:r>
            <a:r>
              <a:rPr lang="en-US" sz="2353" dirty="0">
                <a:latin typeface="+mn-lt"/>
              </a:rPr>
              <a:t>Beihang University</a:t>
            </a:r>
          </a:p>
        </p:txBody>
      </p:sp>
      <p:sp>
        <p:nvSpPr>
          <p:cNvPr id="2" name="Title 1"/>
          <p:cNvSpPr>
            <a:spLocks noGrp="1"/>
          </p:cNvSpPr>
          <p:nvPr>
            <p:ph type="title"/>
          </p:nvPr>
        </p:nvSpPr>
        <p:spPr>
          <a:xfrm>
            <a:off x="269261" y="1262456"/>
            <a:ext cx="8038160" cy="1801334"/>
          </a:xfrm>
        </p:spPr>
        <p:txBody>
          <a:bodyPr/>
          <a:lstStyle/>
          <a:p>
            <a:r>
              <a:rPr lang="en-US" dirty="0"/>
              <a:t>KV-Direct: High-Performance In-Memory Key-Value Store with Programmable NIC</a:t>
            </a:r>
          </a:p>
        </p:txBody>
      </p:sp>
      <p:sp>
        <p:nvSpPr>
          <p:cNvPr id="4" name="文本框 3">
            <a:extLst>
              <a:ext uri="{FF2B5EF4-FFF2-40B4-BE49-F238E27FC236}">
                <a16:creationId xmlns:a16="http://schemas.microsoft.com/office/drawing/2014/main" id="{FFBDAD17-FFB1-4E21-BF2F-93A935633E16}"/>
              </a:ext>
            </a:extLst>
          </p:cNvPr>
          <p:cNvSpPr txBox="1"/>
          <p:nvPr/>
        </p:nvSpPr>
        <p:spPr>
          <a:xfrm>
            <a:off x="269261" y="207204"/>
            <a:ext cx="3072024" cy="627864"/>
          </a:xfrm>
          <a:prstGeom prst="rect">
            <a:avLst/>
          </a:prstGeom>
          <a:noFill/>
        </p:spPr>
        <p:txBody>
          <a:bodyPr wrap="square" lIns="182880" tIns="146304" rIns="182880" bIns="146304" rtlCol="0">
            <a:spAutoFit/>
          </a:bodyPr>
          <a:lstStyle/>
          <a:p>
            <a:pPr>
              <a:lnSpc>
                <a:spcPct val="90000"/>
              </a:lnSpc>
              <a:spcAft>
                <a:spcPts val="600"/>
              </a:spcAft>
            </a:pPr>
            <a:r>
              <a:rPr lang="en-US" altLang="zh-CN" sz="2400" b="1" dirty="0">
                <a:gradFill>
                  <a:gsLst>
                    <a:gs pos="2917">
                      <a:schemeClr val="tx1"/>
                    </a:gs>
                    <a:gs pos="30000">
                      <a:schemeClr val="tx1"/>
                    </a:gs>
                  </a:gsLst>
                  <a:lin ang="5400000" scaled="0"/>
                </a:gradFill>
              </a:rPr>
              <a:t>SOSP ’17</a:t>
            </a:r>
            <a:endParaRPr lang="zh-CN" altLang="en-US" sz="2400" b="1"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499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 Store in Data Centers</a:t>
            </a:r>
          </a:p>
        </p:txBody>
      </p:sp>
      <p:sp>
        <p:nvSpPr>
          <p:cNvPr id="3" name="Text Placeholder 2"/>
          <p:cNvSpPr>
            <a:spLocks noGrp="1"/>
          </p:cNvSpPr>
          <p:nvPr>
            <p:ph type="body" sz="quarter" idx="10"/>
          </p:nvPr>
        </p:nvSpPr>
        <p:spPr>
          <a:xfrm>
            <a:off x="269262" y="1189303"/>
            <a:ext cx="4123905" cy="615574"/>
          </a:xfrm>
        </p:spPr>
        <p:txBody>
          <a:bodyPr/>
          <a:lstStyle/>
          <a:p>
            <a:r>
              <a:rPr lang="en-US" dirty="0"/>
              <a:t>Web Cache</a:t>
            </a:r>
          </a:p>
        </p:txBody>
      </p:sp>
      <p:sp>
        <p:nvSpPr>
          <p:cNvPr id="4" name="Text Placeholder 3"/>
          <p:cNvSpPr>
            <a:spLocks noGrp="1"/>
          </p:cNvSpPr>
          <p:nvPr>
            <p:ph type="body" sz="quarter" idx="11"/>
          </p:nvPr>
        </p:nvSpPr>
        <p:spPr>
          <a:xfrm>
            <a:off x="4751253" y="1187772"/>
            <a:ext cx="4123905" cy="615574"/>
          </a:xfrm>
        </p:spPr>
        <p:txBody>
          <a:bodyPr/>
          <a:lstStyle/>
          <a:p>
            <a:endParaRPr lang="en-US" dirty="0"/>
          </a:p>
        </p:txBody>
      </p:sp>
      <p:pic>
        <p:nvPicPr>
          <p:cNvPr id="5" name="图片 6"/>
          <p:cNvPicPr>
            <a:picLocks noChangeAspect="1"/>
          </p:cNvPicPr>
          <p:nvPr/>
        </p:nvPicPr>
        <p:blipFill>
          <a:blip r:embed="rId3"/>
          <a:stretch>
            <a:fillRect/>
          </a:stretch>
        </p:blipFill>
        <p:spPr>
          <a:xfrm>
            <a:off x="1051487" y="1981752"/>
            <a:ext cx="1491856" cy="875655"/>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3" y="2987007"/>
            <a:ext cx="2229723" cy="74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31914" y="4360888"/>
            <a:ext cx="22482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Recent Tweets</a:t>
            </a:r>
          </a:p>
        </p:txBody>
      </p:sp>
      <p:sp>
        <p:nvSpPr>
          <p:cNvPr id="8" name="TextBox 7"/>
          <p:cNvSpPr txBox="1"/>
          <p:nvPr/>
        </p:nvSpPr>
        <p:spPr>
          <a:xfrm>
            <a:off x="238912" y="4360888"/>
            <a:ext cx="133493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573850" y="4668675"/>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489" y="4940668"/>
            <a:ext cx="89174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SQL</a:t>
            </a:r>
          </a:p>
        </p:txBody>
      </p:sp>
      <p:cxnSp>
        <p:nvCxnSpPr>
          <p:cNvPr id="14" name="Straight Arrow Connector 13"/>
          <p:cNvCxnSpPr/>
          <p:nvPr/>
        </p:nvCxnSpPr>
        <p:spPr>
          <a:xfrm>
            <a:off x="1573850" y="525548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4926" y="4938742"/>
            <a:ext cx="199841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Query result</a:t>
            </a:r>
          </a:p>
        </p:txBody>
      </p:sp>
      <p:sp>
        <p:nvSpPr>
          <p:cNvPr id="17" name="TextBox 16"/>
          <p:cNvSpPr txBox="1"/>
          <p:nvPr/>
        </p:nvSpPr>
        <p:spPr>
          <a:xfrm>
            <a:off x="238911" y="387725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18" name="TextBox 17"/>
          <p:cNvSpPr txBox="1"/>
          <p:nvPr/>
        </p:nvSpPr>
        <p:spPr>
          <a:xfrm>
            <a:off x="2031914" y="388966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19" name="TextBox 18"/>
          <p:cNvSpPr txBox="1"/>
          <p:nvPr/>
        </p:nvSpPr>
        <p:spPr>
          <a:xfrm>
            <a:off x="238912" y="5499969"/>
            <a:ext cx="13569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Session</a:t>
            </a:r>
          </a:p>
        </p:txBody>
      </p:sp>
      <p:cxnSp>
        <p:nvCxnSpPr>
          <p:cNvPr id="20" name="Straight Arrow Connector 19"/>
          <p:cNvCxnSpPr/>
          <p:nvPr/>
        </p:nvCxnSpPr>
        <p:spPr>
          <a:xfrm>
            <a:off x="1573850" y="5785767"/>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24924" y="5477980"/>
            <a:ext cx="250812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Browser cookies</a:t>
            </a:r>
          </a:p>
        </p:txBody>
      </p:sp>
    </p:spTree>
    <p:extLst>
      <p:ext uri="{BB962C8B-B14F-4D97-AF65-F5344CB8AC3E}">
        <p14:creationId xmlns:p14="http://schemas.microsoft.com/office/powerpoint/2010/main" val="12379766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018437C-E8B4-472A-A3A6-0704481542F3}"/>
              </a:ext>
            </a:extLst>
          </p:cNvPr>
          <p:cNvPicPr>
            <a:picLocks noChangeAspect="1"/>
          </p:cNvPicPr>
          <p:nvPr/>
        </p:nvPicPr>
        <p:blipFill>
          <a:blip r:embed="rId2"/>
          <a:stretch>
            <a:fillRect/>
          </a:stretch>
        </p:blipFill>
        <p:spPr>
          <a:xfrm>
            <a:off x="338754" y="1239820"/>
            <a:ext cx="6943303" cy="4310508"/>
          </a:xfrm>
          <a:prstGeom prst="rect">
            <a:avLst/>
          </a:prstGeom>
        </p:spPr>
      </p:pic>
      <p:sp>
        <p:nvSpPr>
          <p:cNvPr id="6" name="文本框 5">
            <a:extLst>
              <a:ext uri="{FF2B5EF4-FFF2-40B4-BE49-F238E27FC236}">
                <a16:creationId xmlns:a16="http://schemas.microsoft.com/office/drawing/2014/main" id="{E30B38F4-2F23-443B-BB81-00DCD53D38A6}"/>
              </a:ext>
            </a:extLst>
          </p:cNvPr>
          <p:cNvSpPr txBox="1"/>
          <p:nvPr/>
        </p:nvSpPr>
        <p:spPr>
          <a:xfrm>
            <a:off x="3347389" y="6463214"/>
            <a:ext cx="5637625" cy="246221"/>
          </a:xfrm>
          <a:prstGeom prst="rect">
            <a:avLst/>
          </a:prstGeom>
          <a:noFill/>
        </p:spPr>
        <p:txBody>
          <a:bodyPr wrap="square" rtlCol="0">
            <a:spAutoFit/>
          </a:bodyPr>
          <a:lstStyle/>
          <a:p>
            <a:r>
              <a:rPr lang="en-US" altLang="zh-CN" sz="1000" dirty="0"/>
              <a:t>Source: There’s plenty of room at the Top: What will drive computer performance after Moore’s law?</a:t>
            </a:r>
            <a:endParaRPr lang="zh-CN" altLang="en-US" sz="1000" dirty="0"/>
          </a:p>
        </p:txBody>
      </p:sp>
      <p:sp>
        <p:nvSpPr>
          <p:cNvPr id="9" name="Title 1">
            <a:extLst>
              <a:ext uri="{FF2B5EF4-FFF2-40B4-BE49-F238E27FC236}">
                <a16:creationId xmlns:a16="http://schemas.microsoft.com/office/drawing/2014/main" id="{3EC3925C-BEE2-4131-8C48-F83681530EF0}"/>
              </a:ext>
            </a:extLst>
          </p:cNvPr>
          <p:cNvSpPr txBox="1">
            <a:spLocks/>
          </p:cNvSpPr>
          <p:nvPr/>
        </p:nvSpPr>
        <p:spPr>
          <a:xfrm>
            <a:off x="269263" y="271675"/>
            <a:ext cx="8785243" cy="899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There’s plenty of room at the Top</a:t>
            </a:r>
          </a:p>
        </p:txBody>
      </p:sp>
      <p:sp>
        <p:nvSpPr>
          <p:cNvPr id="10" name="文本框 9">
            <a:extLst>
              <a:ext uri="{FF2B5EF4-FFF2-40B4-BE49-F238E27FC236}">
                <a16:creationId xmlns:a16="http://schemas.microsoft.com/office/drawing/2014/main" id="{9F41BD4D-ACDD-4516-A044-EC4F0710F185}"/>
              </a:ext>
            </a:extLst>
          </p:cNvPr>
          <p:cNvSpPr txBox="1"/>
          <p:nvPr/>
        </p:nvSpPr>
        <p:spPr>
          <a:xfrm>
            <a:off x="269263" y="5550328"/>
            <a:ext cx="8646260" cy="646331"/>
          </a:xfrm>
          <a:prstGeom prst="rect">
            <a:avLst/>
          </a:prstGeom>
          <a:noFill/>
        </p:spPr>
        <p:txBody>
          <a:bodyPr wrap="square">
            <a:spAutoFit/>
          </a:bodyPr>
          <a:lstStyle/>
          <a:p>
            <a:r>
              <a:rPr lang="en-US" altLang="zh-CN" b="0" i="0" dirty="0">
                <a:solidFill>
                  <a:srgbClr val="000000"/>
                </a:solidFill>
                <a:effectLst/>
                <a:latin typeface="Segoe UI" panose="020B0502040204020203" pitchFamily="34" charset="0"/>
              </a:rPr>
              <a:t>As miniaturization approaches its limits, bringing an end to Moore’s law, performance gains will need to come from software, algorithms, and hardware.</a:t>
            </a:r>
          </a:p>
        </p:txBody>
      </p:sp>
    </p:spTree>
    <p:extLst>
      <p:ext uri="{BB962C8B-B14F-4D97-AF65-F5344CB8AC3E}">
        <p14:creationId xmlns:p14="http://schemas.microsoft.com/office/powerpoint/2010/main" val="6617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3" y="291247"/>
            <a:ext cx="8605476" cy="899614"/>
          </a:xfrm>
        </p:spPr>
        <p:txBody>
          <a:bodyPr/>
          <a:lstStyle/>
          <a:p>
            <a:r>
              <a:rPr lang="en-US" dirty="0"/>
              <a:t>Key-Value Store in Data Centers</a:t>
            </a:r>
          </a:p>
        </p:txBody>
      </p:sp>
      <p:sp>
        <p:nvSpPr>
          <p:cNvPr id="3" name="Text Placeholder 2"/>
          <p:cNvSpPr>
            <a:spLocks noGrp="1"/>
          </p:cNvSpPr>
          <p:nvPr>
            <p:ph type="body" sz="quarter" idx="10"/>
          </p:nvPr>
        </p:nvSpPr>
        <p:spPr>
          <a:xfrm>
            <a:off x="269262" y="1189303"/>
            <a:ext cx="4123905" cy="615574"/>
          </a:xfrm>
        </p:spPr>
        <p:txBody>
          <a:bodyPr/>
          <a:lstStyle/>
          <a:p>
            <a:r>
              <a:rPr lang="en-US" dirty="0"/>
              <a:t>Web Cache</a:t>
            </a:r>
          </a:p>
        </p:txBody>
      </p:sp>
      <p:sp>
        <p:nvSpPr>
          <p:cNvPr id="4" name="Text Placeholder 3"/>
          <p:cNvSpPr>
            <a:spLocks noGrp="1"/>
          </p:cNvSpPr>
          <p:nvPr>
            <p:ph type="body" sz="quarter" idx="11"/>
          </p:nvPr>
        </p:nvSpPr>
        <p:spPr>
          <a:xfrm>
            <a:off x="4751253" y="1187772"/>
            <a:ext cx="4123905" cy="615574"/>
          </a:xfrm>
        </p:spPr>
        <p:txBody>
          <a:bodyPr/>
          <a:lstStyle/>
          <a:p>
            <a:r>
              <a:rPr lang="en-US" dirty="0"/>
              <a:t>Shared Data Structure</a:t>
            </a:r>
          </a:p>
        </p:txBody>
      </p:sp>
      <p:pic>
        <p:nvPicPr>
          <p:cNvPr id="5" name="图片 6"/>
          <p:cNvPicPr>
            <a:picLocks noChangeAspect="1"/>
          </p:cNvPicPr>
          <p:nvPr/>
        </p:nvPicPr>
        <p:blipFill>
          <a:blip r:embed="rId3"/>
          <a:stretch>
            <a:fillRect/>
          </a:stretch>
        </p:blipFill>
        <p:spPr>
          <a:xfrm>
            <a:off x="1051487" y="1981752"/>
            <a:ext cx="1491856" cy="875655"/>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3" y="2987007"/>
            <a:ext cx="2229723" cy="74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31914" y="4360888"/>
            <a:ext cx="22482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Recent Tweets</a:t>
            </a:r>
          </a:p>
        </p:txBody>
      </p:sp>
      <p:sp>
        <p:nvSpPr>
          <p:cNvPr id="8" name="TextBox 7"/>
          <p:cNvSpPr txBox="1"/>
          <p:nvPr/>
        </p:nvSpPr>
        <p:spPr>
          <a:xfrm>
            <a:off x="238912" y="4360888"/>
            <a:ext cx="133493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573850" y="4668675"/>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489" y="4940668"/>
            <a:ext cx="89174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SQL</a:t>
            </a:r>
          </a:p>
        </p:txBody>
      </p:sp>
      <p:cxnSp>
        <p:nvCxnSpPr>
          <p:cNvPr id="14" name="Straight Arrow Connector 13"/>
          <p:cNvCxnSpPr/>
          <p:nvPr/>
        </p:nvCxnSpPr>
        <p:spPr>
          <a:xfrm>
            <a:off x="1573850" y="525548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4926" y="4938742"/>
            <a:ext cx="199841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Query result</a:t>
            </a:r>
          </a:p>
        </p:txBody>
      </p:sp>
      <p:sp>
        <p:nvSpPr>
          <p:cNvPr id="17" name="TextBox 16"/>
          <p:cNvSpPr txBox="1"/>
          <p:nvPr/>
        </p:nvSpPr>
        <p:spPr>
          <a:xfrm>
            <a:off x="238911" y="387725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18" name="TextBox 17"/>
          <p:cNvSpPr txBox="1"/>
          <p:nvPr/>
        </p:nvSpPr>
        <p:spPr>
          <a:xfrm>
            <a:off x="2031914" y="388966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19" name="TextBox 18"/>
          <p:cNvSpPr txBox="1"/>
          <p:nvPr/>
        </p:nvSpPr>
        <p:spPr>
          <a:xfrm>
            <a:off x="238912" y="5499969"/>
            <a:ext cx="135694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Session</a:t>
            </a:r>
          </a:p>
        </p:txBody>
      </p:sp>
      <p:cxnSp>
        <p:nvCxnSpPr>
          <p:cNvPr id="20" name="Straight Arrow Connector 19"/>
          <p:cNvCxnSpPr/>
          <p:nvPr/>
        </p:nvCxnSpPr>
        <p:spPr>
          <a:xfrm>
            <a:off x="1573850" y="5785767"/>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24924" y="5477980"/>
            <a:ext cx="2508126"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Browser cookies</a:t>
            </a:r>
          </a:p>
        </p:txBody>
      </p:sp>
      <p:pic>
        <p:nvPicPr>
          <p:cNvPr id="22" name="图片 9"/>
          <p:cNvPicPr>
            <a:picLocks noChangeAspect="1"/>
          </p:cNvPicPr>
          <p:nvPr/>
        </p:nvPicPr>
        <p:blipFill>
          <a:blip r:embed="rId5"/>
          <a:stretch>
            <a:fillRect/>
          </a:stretch>
        </p:blipFill>
        <p:spPr>
          <a:xfrm>
            <a:off x="5306221" y="1860123"/>
            <a:ext cx="3374742" cy="837718"/>
          </a:xfrm>
          <a:prstGeom prst="rect">
            <a:avLst/>
          </a:prstGeom>
        </p:spPr>
      </p:pic>
      <p:pic>
        <p:nvPicPr>
          <p:cNvPr id="23" name="图片 10"/>
          <p:cNvPicPr>
            <a:picLocks noChangeAspect="1"/>
          </p:cNvPicPr>
          <p:nvPr/>
        </p:nvPicPr>
        <p:blipFill>
          <a:blip r:embed="rId6"/>
          <a:stretch>
            <a:fillRect/>
          </a:stretch>
        </p:blipFill>
        <p:spPr>
          <a:xfrm>
            <a:off x="5507723" y="2749770"/>
            <a:ext cx="3098532" cy="911443"/>
          </a:xfrm>
          <a:prstGeom prst="rect">
            <a:avLst/>
          </a:prstGeom>
        </p:spPr>
      </p:pic>
      <p:sp>
        <p:nvSpPr>
          <p:cNvPr id="25" name="TextBox 24"/>
          <p:cNvSpPr txBox="1"/>
          <p:nvPr/>
        </p:nvSpPr>
        <p:spPr>
          <a:xfrm>
            <a:off x="4638648" y="4332828"/>
            <a:ext cx="194472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Graph node</a:t>
            </a:r>
          </a:p>
        </p:txBody>
      </p:sp>
      <p:cxnSp>
        <p:nvCxnSpPr>
          <p:cNvPr id="26" name="Straight Arrow Connector 25"/>
          <p:cNvCxnSpPr/>
          <p:nvPr/>
        </p:nvCxnSpPr>
        <p:spPr>
          <a:xfrm>
            <a:off x="6444416" y="4640615"/>
            <a:ext cx="44126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7227" y="4912608"/>
            <a:ext cx="135298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Feature</a:t>
            </a:r>
          </a:p>
        </p:txBody>
      </p:sp>
      <p:cxnSp>
        <p:nvCxnSpPr>
          <p:cNvPr id="28" name="Straight Arrow Connector 27"/>
          <p:cNvCxnSpPr/>
          <p:nvPr/>
        </p:nvCxnSpPr>
        <p:spPr>
          <a:xfrm>
            <a:off x="5981647" y="522742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39711" y="4910682"/>
            <a:ext cx="131827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Weight</a:t>
            </a:r>
          </a:p>
        </p:txBody>
      </p:sp>
      <p:sp>
        <p:nvSpPr>
          <p:cNvPr id="30" name="TextBox 29"/>
          <p:cNvSpPr txBox="1"/>
          <p:nvPr/>
        </p:nvSpPr>
        <p:spPr>
          <a:xfrm>
            <a:off x="4632584" y="384919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31" name="TextBox 30"/>
          <p:cNvSpPr txBox="1"/>
          <p:nvPr/>
        </p:nvSpPr>
        <p:spPr>
          <a:xfrm>
            <a:off x="6859753" y="386160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32" name="TextBox 31"/>
          <p:cNvSpPr txBox="1"/>
          <p:nvPr/>
        </p:nvSpPr>
        <p:spPr>
          <a:xfrm>
            <a:off x="4638649" y="5471910"/>
            <a:ext cx="112666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Shard</a:t>
            </a:r>
          </a:p>
        </p:txBody>
      </p:sp>
      <p:cxnSp>
        <p:nvCxnSpPr>
          <p:cNvPr id="33" name="Straight Arrow Connector 32"/>
          <p:cNvCxnSpPr/>
          <p:nvPr/>
        </p:nvCxnSpPr>
        <p:spPr>
          <a:xfrm>
            <a:off x="5973587" y="5757708"/>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24661" y="5449921"/>
            <a:ext cx="277926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Sequence number</a:t>
            </a:r>
          </a:p>
        </p:txBody>
      </p:sp>
      <p:sp>
        <p:nvSpPr>
          <p:cNvPr id="35" name="TextBox 34"/>
          <p:cNvSpPr txBox="1"/>
          <p:nvPr/>
        </p:nvSpPr>
        <p:spPr>
          <a:xfrm>
            <a:off x="6829507" y="4336847"/>
            <a:ext cx="203670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List of edges</a:t>
            </a:r>
          </a:p>
        </p:txBody>
      </p:sp>
      <p:sp>
        <p:nvSpPr>
          <p:cNvPr id="9" name="TextBox 8"/>
          <p:cNvSpPr txBox="1"/>
          <p:nvPr/>
        </p:nvSpPr>
        <p:spPr>
          <a:xfrm>
            <a:off x="4945542" y="5942334"/>
            <a:ext cx="3983755"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C00000"/>
                </a:solidFill>
              </a:rPr>
              <a:t>More demanding workload</a:t>
            </a:r>
          </a:p>
        </p:txBody>
      </p:sp>
    </p:spTree>
    <p:extLst>
      <p:ext uri="{BB962C8B-B14F-4D97-AF65-F5344CB8AC3E}">
        <p14:creationId xmlns:p14="http://schemas.microsoft.com/office/powerpoint/2010/main" val="156946660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 Store in Data Centers</a:t>
            </a:r>
          </a:p>
        </p:txBody>
      </p:sp>
      <p:sp>
        <p:nvSpPr>
          <p:cNvPr id="4" name="Text Placeholder 3"/>
          <p:cNvSpPr>
            <a:spLocks noGrp="1"/>
          </p:cNvSpPr>
          <p:nvPr>
            <p:ph type="body" sz="quarter" idx="11"/>
          </p:nvPr>
        </p:nvSpPr>
        <p:spPr>
          <a:xfrm>
            <a:off x="4751253" y="1187772"/>
            <a:ext cx="4123905" cy="615574"/>
          </a:xfrm>
        </p:spPr>
        <p:txBody>
          <a:bodyPr/>
          <a:lstStyle/>
          <a:p>
            <a:r>
              <a:rPr lang="en-US" dirty="0"/>
              <a:t>Shared Data Structure</a:t>
            </a:r>
          </a:p>
        </p:txBody>
      </p:sp>
      <p:pic>
        <p:nvPicPr>
          <p:cNvPr id="22" name="图片 9"/>
          <p:cNvPicPr>
            <a:picLocks noChangeAspect="1"/>
          </p:cNvPicPr>
          <p:nvPr/>
        </p:nvPicPr>
        <p:blipFill>
          <a:blip r:embed="rId3"/>
          <a:stretch>
            <a:fillRect/>
          </a:stretch>
        </p:blipFill>
        <p:spPr>
          <a:xfrm>
            <a:off x="5306221" y="1860123"/>
            <a:ext cx="3374742" cy="837718"/>
          </a:xfrm>
          <a:prstGeom prst="rect">
            <a:avLst/>
          </a:prstGeom>
        </p:spPr>
      </p:pic>
      <p:pic>
        <p:nvPicPr>
          <p:cNvPr id="23" name="图片 10"/>
          <p:cNvPicPr>
            <a:picLocks noChangeAspect="1"/>
          </p:cNvPicPr>
          <p:nvPr/>
        </p:nvPicPr>
        <p:blipFill>
          <a:blip r:embed="rId4"/>
          <a:stretch>
            <a:fillRect/>
          </a:stretch>
        </p:blipFill>
        <p:spPr>
          <a:xfrm>
            <a:off x="5507723" y="2749770"/>
            <a:ext cx="3098532" cy="911443"/>
          </a:xfrm>
          <a:prstGeom prst="rect">
            <a:avLst/>
          </a:prstGeom>
        </p:spPr>
      </p:pic>
      <p:sp>
        <p:nvSpPr>
          <p:cNvPr id="25" name="TextBox 24"/>
          <p:cNvSpPr txBox="1"/>
          <p:nvPr/>
        </p:nvSpPr>
        <p:spPr>
          <a:xfrm>
            <a:off x="4638648" y="4332828"/>
            <a:ext cx="194472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Graph node</a:t>
            </a:r>
          </a:p>
        </p:txBody>
      </p:sp>
      <p:cxnSp>
        <p:nvCxnSpPr>
          <p:cNvPr id="26" name="Straight Arrow Connector 25"/>
          <p:cNvCxnSpPr/>
          <p:nvPr/>
        </p:nvCxnSpPr>
        <p:spPr>
          <a:xfrm>
            <a:off x="6444416" y="4640615"/>
            <a:ext cx="44126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7227" y="4912608"/>
            <a:ext cx="1352980"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Feature</a:t>
            </a:r>
          </a:p>
        </p:txBody>
      </p:sp>
      <p:cxnSp>
        <p:nvCxnSpPr>
          <p:cNvPr id="28" name="Straight Arrow Connector 27"/>
          <p:cNvCxnSpPr/>
          <p:nvPr/>
        </p:nvCxnSpPr>
        <p:spPr>
          <a:xfrm>
            <a:off x="5981647" y="5227422"/>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39711" y="4910682"/>
            <a:ext cx="1318279"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Weight</a:t>
            </a:r>
          </a:p>
        </p:txBody>
      </p:sp>
      <p:sp>
        <p:nvSpPr>
          <p:cNvPr id="30" name="TextBox 29"/>
          <p:cNvSpPr txBox="1"/>
          <p:nvPr/>
        </p:nvSpPr>
        <p:spPr>
          <a:xfrm>
            <a:off x="4632584" y="3849191"/>
            <a:ext cx="83591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Key</a:t>
            </a:r>
          </a:p>
        </p:txBody>
      </p:sp>
      <p:sp>
        <p:nvSpPr>
          <p:cNvPr id="31" name="TextBox 30"/>
          <p:cNvSpPr txBox="1"/>
          <p:nvPr/>
        </p:nvSpPr>
        <p:spPr>
          <a:xfrm>
            <a:off x="6859753" y="3861608"/>
            <a:ext cx="1083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Value</a:t>
            </a:r>
          </a:p>
        </p:txBody>
      </p:sp>
      <p:sp>
        <p:nvSpPr>
          <p:cNvPr id="32" name="TextBox 31"/>
          <p:cNvSpPr txBox="1"/>
          <p:nvPr/>
        </p:nvSpPr>
        <p:spPr>
          <a:xfrm>
            <a:off x="4638649" y="5471910"/>
            <a:ext cx="1126667"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Shard</a:t>
            </a:r>
          </a:p>
        </p:txBody>
      </p:sp>
      <p:cxnSp>
        <p:nvCxnSpPr>
          <p:cNvPr id="33" name="Straight Arrow Connector 32"/>
          <p:cNvCxnSpPr/>
          <p:nvPr/>
        </p:nvCxnSpPr>
        <p:spPr>
          <a:xfrm>
            <a:off x="5973587" y="5757708"/>
            <a:ext cx="45806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24661" y="5449921"/>
            <a:ext cx="277926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Sequence number</a:t>
            </a:r>
          </a:p>
        </p:txBody>
      </p:sp>
      <p:sp>
        <p:nvSpPr>
          <p:cNvPr id="35" name="TextBox 34"/>
          <p:cNvSpPr txBox="1"/>
          <p:nvPr/>
        </p:nvSpPr>
        <p:spPr>
          <a:xfrm>
            <a:off x="6829507" y="4336847"/>
            <a:ext cx="203670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List of edges</a:t>
            </a:r>
          </a:p>
        </p:txBody>
      </p:sp>
      <p:sp>
        <p:nvSpPr>
          <p:cNvPr id="10" name="Left Brace 9"/>
          <p:cNvSpPr/>
          <p:nvPr/>
        </p:nvSpPr>
        <p:spPr>
          <a:xfrm>
            <a:off x="4001117" y="4549626"/>
            <a:ext cx="496175" cy="677796"/>
          </a:xfrm>
          <a:prstGeom prst="leftBrace">
            <a:avLst>
              <a:gd name="adj1" fmla="val 8333"/>
              <a:gd name="adj2" fmla="val 48593"/>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 name="TextBox 15"/>
          <p:cNvSpPr txBox="1"/>
          <p:nvPr/>
        </p:nvSpPr>
        <p:spPr>
          <a:xfrm>
            <a:off x="638867" y="2460277"/>
            <a:ext cx="2386418" cy="669889"/>
          </a:xfrm>
          <a:prstGeom prst="rect">
            <a:avLst/>
          </a:prstGeom>
          <a:noFill/>
        </p:spPr>
        <p:txBody>
          <a:bodyPr wrap="none" lIns="179300" tIns="143440" rIns="179300" bIns="143440" rtlCol="0">
            <a:spAutoFit/>
          </a:bodyPr>
          <a:lstStyle/>
          <a:p>
            <a:pPr>
              <a:lnSpc>
                <a:spcPct val="90000"/>
              </a:lnSpc>
              <a:spcAft>
                <a:spcPts val="588"/>
              </a:spcAft>
            </a:pPr>
            <a:r>
              <a:rPr lang="en-US" sz="2745" dirty="0">
                <a:solidFill>
                  <a:srgbClr val="0078D7"/>
                </a:solidFill>
              </a:rPr>
              <a:t>Design Goals</a:t>
            </a:r>
          </a:p>
        </p:txBody>
      </p:sp>
      <p:sp>
        <p:nvSpPr>
          <p:cNvPr id="36" name="TextBox 35"/>
          <p:cNvSpPr txBox="1"/>
          <p:nvPr/>
        </p:nvSpPr>
        <p:spPr>
          <a:xfrm>
            <a:off x="638867" y="3055458"/>
            <a:ext cx="3263260" cy="3035625"/>
          </a:xfrm>
          <a:prstGeom prst="rect">
            <a:avLst/>
          </a:prstGeom>
          <a:noFill/>
        </p:spPr>
        <p:txBody>
          <a:bodyPr wrap="none" lIns="179300" tIns="143440" rIns="179300" bIns="143440" rtlCol="0">
            <a:spAutoFit/>
          </a:bodyPr>
          <a:lstStyle/>
          <a:p>
            <a:pPr marL="448239" indent="-448239">
              <a:lnSpc>
                <a:spcPct val="90000"/>
              </a:lnSpc>
              <a:spcAft>
                <a:spcPts val="588"/>
              </a:spcAft>
              <a:buAutoNum type="arabicPeriod"/>
            </a:pPr>
            <a:r>
              <a:rPr lang="en-US" sz="2353" dirty="0">
                <a:gradFill>
                  <a:gsLst>
                    <a:gs pos="2917">
                      <a:schemeClr val="tx1"/>
                    </a:gs>
                    <a:gs pos="30000">
                      <a:schemeClr val="tx1"/>
                    </a:gs>
                  </a:gsLst>
                  <a:lin ang="5400000" scaled="0"/>
                </a:gradFill>
              </a:rPr>
              <a:t>High throughput</a:t>
            </a:r>
          </a:p>
          <a:p>
            <a:pPr marL="448239" indent="-448239">
              <a:lnSpc>
                <a:spcPct val="90000"/>
              </a:lnSpc>
              <a:spcAft>
                <a:spcPts val="588"/>
              </a:spcAft>
              <a:buAutoNum type="arabicPeriod"/>
            </a:pPr>
            <a:r>
              <a:rPr lang="en-US" sz="2353" dirty="0">
                <a:gradFill>
                  <a:gsLst>
                    <a:gs pos="2917">
                      <a:schemeClr val="tx1"/>
                    </a:gs>
                    <a:gs pos="30000">
                      <a:schemeClr val="tx1"/>
                    </a:gs>
                  </a:gsLst>
                  <a:lin ang="5400000" scaled="0"/>
                </a:gradFill>
              </a:rPr>
              <a:t>Low tail latency</a:t>
            </a:r>
          </a:p>
          <a:p>
            <a:pPr marL="448239" indent="-448239">
              <a:lnSpc>
                <a:spcPct val="90000"/>
              </a:lnSpc>
              <a:spcAft>
                <a:spcPts val="588"/>
              </a:spcAft>
              <a:buAutoNum type="arabicPeriod"/>
            </a:pPr>
            <a:r>
              <a:rPr lang="en-US" sz="2353" dirty="0">
                <a:gradFill>
                  <a:gsLst>
                    <a:gs pos="2917">
                      <a:schemeClr val="tx1"/>
                    </a:gs>
                    <a:gs pos="30000">
                      <a:schemeClr val="tx1"/>
                    </a:gs>
                  </a:gsLst>
                  <a:lin ang="5400000" scaled="0"/>
                </a:gradFill>
              </a:rPr>
              <a:t>Write intensive</a:t>
            </a:r>
            <a:br>
              <a:rPr lang="en-US" sz="2353" dirty="0">
                <a:gradFill>
                  <a:gsLst>
                    <a:gs pos="2917">
                      <a:schemeClr val="tx1"/>
                    </a:gs>
                    <a:gs pos="30000">
                      <a:schemeClr val="tx1"/>
                    </a:gs>
                  </a:gsLst>
                  <a:lin ang="5400000" scaled="0"/>
                </a:gradFill>
              </a:rPr>
            </a:br>
            <a:endParaRPr lang="en-US" sz="2353" dirty="0">
              <a:gradFill>
                <a:gsLst>
                  <a:gs pos="2917">
                    <a:schemeClr val="tx1"/>
                  </a:gs>
                  <a:gs pos="30000">
                    <a:schemeClr val="tx1"/>
                  </a:gs>
                </a:gsLst>
                <a:lin ang="5400000" scaled="0"/>
              </a:gradFill>
            </a:endParaRPr>
          </a:p>
          <a:p>
            <a:pPr marL="448239" indent="-448239">
              <a:lnSpc>
                <a:spcPct val="90000"/>
              </a:lnSpc>
              <a:spcAft>
                <a:spcPts val="588"/>
              </a:spcAft>
              <a:buAutoNum type="arabicPeriod"/>
            </a:pPr>
            <a:r>
              <a:rPr lang="en-US" sz="2353" dirty="0">
                <a:gradFill>
                  <a:gsLst>
                    <a:gs pos="2917">
                      <a:schemeClr val="tx1"/>
                    </a:gs>
                    <a:gs pos="30000">
                      <a:schemeClr val="tx1"/>
                    </a:gs>
                  </a:gsLst>
                  <a:lin ang="5400000" scaled="0"/>
                </a:gradFill>
              </a:rPr>
              <a:t>Vector operations</a:t>
            </a:r>
            <a:br>
              <a:rPr lang="en-US" sz="2353" dirty="0">
                <a:gradFill>
                  <a:gsLst>
                    <a:gs pos="2917">
                      <a:schemeClr val="tx1"/>
                    </a:gs>
                    <a:gs pos="30000">
                      <a:schemeClr val="tx1"/>
                    </a:gs>
                  </a:gsLst>
                  <a:lin ang="5400000" scaled="0"/>
                </a:gradFill>
              </a:rPr>
            </a:br>
            <a:r>
              <a:rPr lang="en-US" sz="3529" dirty="0">
                <a:solidFill>
                  <a:schemeClr val="bg1"/>
                </a:solidFill>
              </a:rPr>
              <a:t>____</a:t>
            </a:r>
            <a:endParaRPr lang="en-US" sz="1961" dirty="0">
              <a:solidFill>
                <a:schemeClr val="bg1"/>
              </a:solidFill>
            </a:endParaRPr>
          </a:p>
          <a:p>
            <a:pPr marL="448239" indent="-448239">
              <a:lnSpc>
                <a:spcPct val="90000"/>
              </a:lnSpc>
              <a:spcAft>
                <a:spcPts val="588"/>
              </a:spcAft>
              <a:buAutoNum type="arabicPeriod"/>
            </a:pPr>
            <a:r>
              <a:rPr lang="en-US" sz="2353" dirty="0">
                <a:gradFill>
                  <a:gsLst>
                    <a:gs pos="2917">
                      <a:schemeClr val="tx1"/>
                    </a:gs>
                    <a:gs pos="30000">
                      <a:schemeClr val="tx1"/>
                    </a:gs>
                  </a:gsLst>
                  <a:lin ang="5400000" scaled="0"/>
                </a:gradFill>
              </a:rPr>
              <a:t>Atomic operations</a:t>
            </a:r>
          </a:p>
        </p:txBody>
      </p:sp>
      <p:cxnSp>
        <p:nvCxnSpPr>
          <p:cNvPr id="37" name="Straight Arrow Connector 36"/>
          <p:cNvCxnSpPr>
            <a:stCxn id="32" idx="1"/>
          </p:cNvCxnSpPr>
          <p:nvPr/>
        </p:nvCxnSpPr>
        <p:spPr>
          <a:xfrm flipH="1" flipV="1">
            <a:off x="3952419" y="5757708"/>
            <a:ext cx="686229" cy="21989"/>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8"/>
          <p:cNvSpPr txBox="1"/>
          <p:nvPr/>
        </p:nvSpPr>
        <p:spPr>
          <a:xfrm>
            <a:off x="4945542" y="5942334"/>
            <a:ext cx="3983755"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C00000"/>
                </a:solidFill>
              </a:rPr>
              <a:t>More demanding workload</a:t>
            </a:r>
          </a:p>
        </p:txBody>
      </p:sp>
    </p:spTree>
    <p:extLst>
      <p:ext uri="{BB962C8B-B14F-4D97-AF65-F5344CB8AC3E}">
        <p14:creationId xmlns:p14="http://schemas.microsoft.com/office/powerpoint/2010/main" val="394810092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Key-Value Store Architectures</a:t>
            </a:r>
          </a:p>
        </p:txBody>
      </p:sp>
      <p:pic>
        <p:nvPicPr>
          <p:cNvPr id="7" name="图片 3"/>
          <p:cNvPicPr>
            <a:picLocks noChangeAspect="1"/>
          </p:cNvPicPr>
          <p:nvPr/>
        </p:nvPicPr>
        <p:blipFill>
          <a:blip r:embed="rId3"/>
          <a:stretch>
            <a:fillRect/>
          </a:stretch>
        </p:blipFill>
        <p:spPr>
          <a:xfrm>
            <a:off x="388329" y="1183702"/>
            <a:ext cx="3711719" cy="1797047"/>
          </a:xfrm>
          <a:prstGeom prst="rect">
            <a:avLst/>
          </a:prstGeom>
        </p:spPr>
      </p:pic>
      <p:sp>
        <p:nvSpPr>
          <p:cNvPr id="9" name="文本框 7"/>
          <p:cNvSpPr txBox="1"/>
          <p:nvPr/>
        </p:nvSpPr>
        <p:spPr>
          <a:xfrm>
            <a:off x="4347875" y="1411872"/>
            <a:ext cx="3580728"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Software (Kernel TCP/IP)</a:t>
            </a:r>
          </a:p>
        </p:txBody>
      </p:sp>
      <p:sp>
        <p:nvSpPr>
          <p:cNvPr id="10" name="文本框 11"/>
          <p:cNvSpPr txBox="1"/>
          <p:nvPr/>
        </p:nvSpPr>
        <p:spPr>
          <a:xfrm>
            <a:off x="4347875" y="1838544"/>
            <a:ext cx="3549861" cy="778521"/>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Bottleneck: Network stack in OS</a:t>
            </a:r>
            <a:br>
              <a:rPr lang="en-US" sz="1765" dirty="0">
                <a:solidFill>
                  <a:srgbClr val="C00000"/>
                </a:solidFill>
              </a:rPr>
            </a:br>
            <a:r>
              <a:rPr lang="en-US" sz="1765" dirty="0"/>
              <a:t>(~300 Kops per core)</a:t>
            </a:r>
          </a:p>
        </p:txBody>
      </p:sp>
    </p:spTree>
    <p:extLst>
      <p:ext uri="{BB962C8B-B14F-4D97-AF65-F5344CB8AC3E}">
        <p14:creationId xmlns:p14="http://schemas.microsoft.com/office/powerpoint/2010/main" val="29348965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Key-Value Store Architectures</a:t>
            </a:r>
          </a:p>
        </p:txBody>
      </p:sp>
      <p:pic>
        <p:nvPicPr>
          <p:cNvPr id="4" name="图片 3"/>
          <p:cNvPicPr>
            <a:picLocks noChangeAspect="1"/>
          </p:cNvPicPr>
          <p:nvPr/>
        </p:nvPicPr>
        <p:blipFill>
          <a:blip r:embed="rId3"/>
          <a:stretch>
            <a:fillRect/>
          </a:stretch>
        </p:blipFill>
        <p:spPr>
          <a:xfrm>
            <a:off x="388329" y="2946553"/>
            <a:ext cx="3711719" cy="1797047"/>
          </a:xfrm>
          <a:prstGeom prst="rect">
            <a:avLst/>
          </a:prstGeom>
        </p:spPr>
      </p:pic>
      <p:sp>
        <p:nvSpPr>
          <p:cNvPr id="8" name="文本框 7"/>
          <p:cNvSpPr txBox="1"/>
          <p:nvPr/>
        </p:nvSpPr>
        <p:spPr>
          <a:xfrm>
            <a:off x="4347875" y="3055458"/>
            <a:ext cx="152743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Software</a:t>
            </a:r>
          </a:p>
        </p:txBody>
      </p:sp>
      <p:sp>
        <p:nvSpPr>
          <p:cNvPr id="12" name="文本框 11"/>
          <p:cNvSpPr txBox="1"/>
          <p:nvPr/>
        </p:nvSpPr>
        <p:spPr>
          <a:xfrm>
            <a:off x="4347875" y="3482129"/>
            <a:ext cx="4555890" cy="1418235"/>
          </a:xfrm>
          <a:prstGeom prst="rect">
            <a:avLst/>
          </a:prstGeom>
          <a:noFill/>
        </p:spPr>
        <p:txBody>
          <a:bodyPr wrap="none" lIns="179300" tIns="143440" rIns="179300" bIns="143440" rtlCol="0">
            <a:spAutoFit/>
          </a:bodyPr>
          <a:lstStyle/>
          <a:p>
            <a:pPr>
              <a:lnSpc>
                <a:spcPct val="90000"/>
              </a:lnSpc>
              <a:spcAft>
                <a:spcPts val="588"/>
              </a:spcAft>
            </a:pPr>
            <a:r>
              <a:rPr lang="en-US" sz="1765" dirty="0"/>
              <a:t>e.g. DPDK, </a:t>
            </a:r>
            <a:r>
              <a:rPr lang="en-US" sz="1765" dirty="0" err="1"/>
              <a:t>mtcp</a:t>
            </a:r>
            <a:r>
              <a:rPr lang="en-US" sz="1765" dirty="0"/>
              <a:t>, </a:t>
            </a:r>
            <a:r>
              <a:rPr lang="en-US" sz="1765" dirty="0" err="1"/>
              <a:t>libvma</a:t>
            </a:r>
            <a:r>
              <a:rPr lang="en-US" sz="1765" dirty="0"/>
              <a:t>, two-sided RDMA</a:t>
            </a:r>
          </a:p>
          <a:p>
            <a:pPr>
              <a:lnSpc>
                <a:spcPct val="90000"/>
              </a:lnSpc>
              <a:spcAft>
                <a:spcPts val="588"/>
              </a:spcAft>
            </a:pPr>
            <a:r>
              <a:rPr lang="en-US" sz="1765" dirty="0">
                <a:solidFill>
                  <a:srgbClr val="C00000"/>
                </a:solidFill>
              </a:rPr>
              <a:t>Bottlenecks: CPU random memory access</a:t>
            </a:r>
            <a:br>
              <a:rPr lang="en-US" sz="1765" dirty="0">
                <a:solidFill>
                  <a:srgbClr val="C00000"/>
                </a:solidFill>
              </a:rPr>
            </a:br>
            <a:r>
              <a:rPr lang="en-US" sz="1765" dirty="0">
                <a:solidFill>
                  <a:srgbClr val="C00000"/>
                </a:solidFill>
              </a:rPr>
              <a:t>and KV operation computation</a:t>
            </a:r>
          </a:p>
          <a:p>
            <a:pPr>
              <a:lnSpc>
                <a:spcPct val="90000"/>
              </a:lnSpc>
              <a:spcAft>
                <a:spcPts val="588"/>
              </a:spcAft>
            </a:pPr>
            <a:r>
              <a:rPr lang="en-US" sz="1765" dirty="0"/>
              <a:t>(~5 </a:t>
            </a:r>
            <a:r>
              <a:rPr lang="en-US" altLang="zh-CN" sz="1765" dirty="0"/>
              <a:t>Mops </a:t>
            </a:r>
            <a:r>
              <a:rPr lang="en-US" sz="1765" dirty="0"/>
              <a:t>per core)</a:t>
            </a:r>
          </a:p>
        </p:txBody>
      </p:sp>
      <p:sp>
        <p:nvSpPr>
          <p:cNvPr id="6" name="文本框 10"/>
          <p:cNvSpPr txBox="1"/>
          <p:nvPr/>
        </p:nvSpPr>
        <p:spPr>
          <a:xfrm>
            <a:off x="5604043" y="3055458"/>
            <a:ext cx="2363724"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(Kernel Bypass)</a:t>
            </a:r>
          </a:p>
        </p:txBody>
      </p:sp>
      <p:pic>
        <p:nvPicPr>
          <p:cNvPr id="7" name="图片 3"/>
          <p:cNvPicPr>
            <a:picLocks noChangeAspect="1"/>
          </p:cNvPicPr>
          <p:nvPr/>
        </p:nvPicPr>
        <p:blipFill>
          <a:blip r:embed="rId3"/>
          <a:stretch>
            <a:fillRect/>
          </a:stretch>
        </p:blipFill>
        <p:spPr>
          <a:xfrm>
            <a:off x="388329" y="1183702"/>
            <a:ext cx="3711719" cy="1797047"/>
          </a:xfrm>
          <a:prstGeom prst="rect">
            <a:avLst/>
          </a:prstGeom>
        </p:spPr>
      </p:pic>
      <p:sp>
        <p:nvSpPr>
          <p:cNvPr id="9" name="文本框 7"/>
          <p:cNvSpPr txBox="1"/>
          <p:nvPr/>
        </p:nvSpPr>
        <p:spPr>
          <a:xfrm>
            <a:off x="4347875" y="1411872"/>
            <a:ext cx="3580728"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Software (Kernel TCP/IP)</a:t>
            </a:r>
          </a:p>
        </p:txBody>
      </p:sp>
      <p:sp>
        <p:nvSpPr>
          <p:cNvPr id="10" name="文本框 11"/>
          <p:cNvSpPr txBox="1"/>
          <p:nvPr/>
        </p:nvSpPr>
        <p:spPr>
          <a:xfrm>
            <a:off x="4347875" y="1838544"/>
            <a:ext cx="3549861" cy="778521"/>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Bottleneck: Network stack in OS</a:t>
            </a:r>
            <a:br>
              <a:rPr lang="en-US" sz="1765" dirty="0">
                <a:solidFill>
                  <a:srgbClr val="C00000"/>
                </a:solidFill>
              </a:rPr>
            </a:br>
            <a:r>
              <a:rPr lang="en-US" sz="1765" dirty="0"/>
              <a:t>(~300 Kops per core)</a:t>
            </a:r>
          </a:p>
        </p:txBody>
      </p:sp>
    </p:spTree>
    <p:extLst>
      <p:ext uri="{BB962C8B-B14F-4D97-AF65-F5344CB8AC3E}">
        <p14:creationId xmlns:p14="http://schemas.microsoft.com/office/powerpoint/2010/main" val="399214945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Key-Value Store Architectures</a:t>
            </a:r>
          </a:p>
        </p:txBody>
      </p:sp>
      <p:pic>
        <p:nvPicPr>
          <p:cNvPr id="7" name="图片 3"/>
          <p:cNvPicPr>
            <a:picLocks noChangeAspect="1"/>
          </p:cNvPicPr>
          <p:nvPr/>
        </p:nvPicPr>
        <p:blipFill>
          <a:blip r:embed="rId3"/>
          <a:stretch>
            <a:fillRect/>
          </a:stretch>
        </p:blipFill>
        <p:spPr>
          <a:xfrm>
            <a:off x="388329" y="1183702"/>
            <a:ext cx="3711719" cy="1797047"/>
          </a:xfrm>
          <a:prstGeom prst="rect">
            <a:avLst/>
          </a:prstGeom>
        </p:spPr>
      </p:pic>
      <p:sp>
        <p:nvSpPr>
          <p:cNvPr id="9" name="文本框 7"/>
          <p:cNvSpPr txBox="1"/>
          <p:nvPr/>
        </p:nvSpPr>
        <p:spPr>
          <a:xfrm>
            <a:off x="4347875" y="1411872"/>
            <a:ext cx="3580728"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Software (Kernel TCP/IP)</a:t>
            </a:r>
          </a:p>
        </p:txBody>
      </p:sp>
      <p:sp>
        <p:nvSpPr>
          <p:cNvPr id="10" name="文本框 11"/>
          <p:cNvSpPr txBox="1"/>
          <p:nvPr/>
        </p:nvSpPr>
        <p:spPr>
          <a:xfrm>
            <a:off x="4347875" y="1838544"/>
            <a:ext cx="3549861" cy="778521"/>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Bottleneck: Network stack in OS</a:t>
            </a:r>
            <a:br>
              <a:rPr lang="en-US" sz="1765" dirty="0">
                <a:solidFill>
                  <a:srgbClr val="C00000"/>
                </a:solidFill>
              </a:rPr>
            </a:br>
            <a:r>
              <a:rPr lang="en-US" sz="1765" dirty="0"/>
              <a:t>(~300 Kops per core)</a:t>
            </a:r>
          </a:p>
        </p:txBody>
      </p:sp>
      <p:pic>
        <p:nvPicPr>
          <p:cNvPr id="11" name="图片 4"/>
          <p:cNvPicPr>
            <a:picLocks noChangeAspect="1"/>
          </p:cNvPicPr>
          <p:nvPr/>
        </p:nvPicPr>
        <p:blipFill>
          <a:blip r:embed="rId4"/>
          <a:stretch>
            <a:fillRect/>
          </a:stretch>
        </p:blipFill>
        <p:spPr>
          <a:xfrm>
            <a:off x="362323" y="4817622"/>
            <a:ext cx="3711719" cy="1813159"/>
          </a:xfrm>
          <a:prstGeom prst="rect">
            <a:avLst/>
          </a:prstGeom>
        </p:spPr>
      </p:pic>
      <p:sp>
        <p:nvSpPr>
          <p:cNvPr id="13" name="文本框 8"/>
          <p:cNvSpPr txBox="1"/>
          <p:nvPr/>
        </p:nvSpPr>
        <p:spPr>
          <a:xfrm>
            <a:off x="4347875" y="4905262"/>
            <a:ext cx="2694394"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One-sided RDMA</a:t>
            </a:r>
          </a:p>
        </p:txBody>
      </p:sp>
      <p:sp>
        <p:nvSpPr>
          <p:cNvPr id="14" name="文本框 12"/>
          <p:cNvSpPr txBox="1"/>
          <p:nvPr/>
        </p:nvSpPr>
        <p:spPr>
          <a:xfrm>
            <a:off x="4347875" y="5318960"/>
            <a:ext cx="4758315" cy="1098378"/>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Communication overhead: multiple round-</a:t>
            </a:r>
            <a:br>
              <a:rPr lang="en-US" sz="1765" dirty="0">
                <a:solidFill>
                  <a:srgbClr val="C00000"/>
                </a:solidFill>
              </a:rPr>
            </a:br>
            <a:r>
              <a:rPr lang="en-US" sz="1765" dirty="0">
                <a:solidFill>
                  <a:srgbClr val="C00000"/>
                </a:solidFill>
              </a:rPr>
              <a:t>trips per KV operation (fetch index, data)</a:t>
            </a:r>
          </a:p>
          <a:p>
            <a:pPr>
              <a:lnSpc>
                <a:spcPct val="90000"/>
              </a:lnSpc>
              <a:spcAft>
                <a:spcPts val="588"/>
              </a:spcAft>
            </a:pPr>
            <a:r>
              <a:rPr lang="en-US" sz="1765" dirty="0">
                <a:solidFill>
                  <a:srgbClr val="C00000"/>
                </a:solidFill>
              </a:rPr>
              <a:t>Synchronization overhead: write operations</a:t>
            </a:r>
          </a:p>
        </p:txBody>
      </p:sp>
      <p:pic>
        <p:nvPicPr>
          <p:cNvPr id="15" name="图片 3"/>
          <p:cNvPicPr>
            <a:picLocks noChangeAspect="1"/>
          </p:cNvPicPr>
          <p:nvPr/>
        </p:nvPicPr>
        <p:blipFill>
          <a:blip r:embed="rId3"/>
          <a:stretch>
            <a:fillRect/>
          </a:stretch>
        </p:blipFill>
        <p:spPr>
          <a:xfrm>
            <a:off x="388329" y="2946553"/>
            <a:ext cx="3711719" cy="1797047"/>
          </a:xfrm>
          <a:prstGeom prst="rect">
            <a:avLst/>
          </a:prstGeom>
        </p:spPr>
      </p:pic>
      <p:sp>
        <p:nvSpPr>
          <p:cNvPr id="16" name="文本框 7"/>
          <p:cNvSpPr txBox="1"/>
          <p:nvPr/>
        </p:nvSpPr>
        <p:spPr>
          <a:xfrm>
            <a:off x="4347875" y="3055458"/>
            <a:ext cx="1527431"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Software</a:t>
            </a:r>
          </a:p>
        </p:txBody>
      </p:sp>
      <p:sp>
        <p:nvSpPr>
          <p:cNvPr id="17" name="文本框 11"/>
          <p:cNvSpPr txBox="1"/>
          <p:nvPr/>
        </p:nvSpPr>
        <p:spPr>
          <a:xfrm>
            <a:off x="4347875" y="3482129"/>
            <a:ext cx="4555890" cy="1418235"/>
          </a:xfrm>
          <a:prstGeom prst="rect">
            <a:avLst/>
          </a:prstGeom>
          <a:noFill/>
        </p:spPr>
        <p:txBody>
          <a:bodyPr wrap="none" lIns="179300" tIns="143440" rIns="179300" bIns="143440" rtlCol="0">
            <a:spAutoFit/>
          </a:bodyPr>
          <a:lstStyle/>
          <a:p>
            <a:pPr>
              <a:lnSpc>
                <a:spcPct val="90000"/>
              </a:lnSpc>
              <a:spcAft>
                <a:spcPts val="588"/>
              </a:spcAft>
            </a:pPr>
            <a:r>
              <a:rPr lang="en-US" sz="1765" dirty="0"/>
              <a:t>e.g. DPDK, </a:t>
            </a:r>
            <a:r>
              <a:rPr lang="en-US" sz="1765" dirty="0" err="1"/>
              <a:t>mtcp</a:t>
            </a:r>
            <a:r>
              <a:rPr lang="en-US" sz="1765" dirty="0"/>
              <a:t>, </a:t>
            </a:r>
            <a:r>
              <a:rPr lang="en-US" sz="1765" dirty="0" err="1"/>
              <a:t>libvma</a:t>
            </a:r>
            <a:r>
              <a:rPr lang="en-US" sz="1765" dirty="0"/>
              <a:t>, two-sided RDMA</a:t>
            </a:r>
          </a:p>
          <a:p>
            <a:pPr>
              <a:lnSpc>
                <a:spcPct val="90000"/>
              </a:lnSpc>
              <a:spcAft>
                <a:spcPts val="588"/>
              </a:spcAft>
            </a:pPr>
            <a:r>
              <a:rPr lang="en-US" sz="1765" dirty="0">
                <a:solidFill>
                  <a:srgbClr val="C00000"/>
                </a:solidFill>
              </a:rPr>
              <a:t>Bottlenecks: CPU random memory access</a:t>
            </a:r>
            <a:br>
              <a:rPr lang="en-US" sz="1765" dirty="0">
                <a:solidFill>
                  <a:srgbClr val="C00000"/>
                </a:solidFill>
              </a:rPr>
            </a:br>
            <a:r>
              <a:rPr lang="en-US" sz="1765" dirty="0">
                <a:solidFill>
                  <a:srgbClr val="C00000"/>
                </a:solidFill>
              </a:rPr>
              <a:t>and KV operation computation</a:t>
            </a:r>
            <a:endParaRPr lang="en-US" sz="1765" dirty="0"/>
          </a:p>
          <a:p>
            <a:pPr>
              <a:lnSpc>
                <a:spcPct val="90000"/>
              </a:lnSpc>
              <a:spcAft>
                <a:spcPts val="588"/>
              </a:spcAft>
            </a:pPr>
            <a:r>
              <a:rPr lang="en-US" sz="1765" dirty="0"/>
              <a:t>(~5 M</a:t>
            </a:r>
            <a:r>
              <a:rPr lang="en-US" altLang="zh-CN" sz="1765" dirty="0"/>
              <a:t>ops </a:t>
            </a:r>
            <a:r>
              <a:rPr lang="en-US" sz="1765" dirty="0"/>
              <a:t>per core)</a:t>
            </a:r>
          </a:p>
        </p:txBody>
      </p:sp>
      <p:sp>
        <p:nvSpPr>
          <p:cNvPr id="18" name="文本框 10"/>
          <p:cNvSpPr txBox="1"/>
          <p:nvPr/>
        </p:nvSpPr>
        <p:spPr>
          <a:xfrm>
            <a:off x="5604043" y="3055458"/>
            <a:ext cx="2363724"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(Kernel Bypass)</a:t>
            </a:r>
          </a:p>
        </p:txBody>
      </p:sp>
    </p:spTree>
    <p:extLst>
      <p:ext uri="{BB962C8B-B14F-4D97-AF65-F5344CB8AC3E}">
        <p14:creationId xmlns:p14="http://schemas.microsoft.com/office/powerpoint/2010/main" val="237435443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Key-Value Store Architectures</a:t>
            </a:r>
          </a:p>
        </p:txBody>
      </p:sp>
      <p:pic>
        <p:nvPicPr>
          <p:cNvPr id="4" name="图片 3"/>
          <p:cNvPicPr>
            <a:picLocks noChangeAspect="1"/>
          </p:cNvPicPr>
          <p:nvPr/>
        </p:nvPicPr>
        <p:blipFill>
          <a:blip r:embed="rId3"/>
          <a:stretch>
            <a:fillRect/>
          </a:stretch>
        </p:blipFill>
        <p:spPr>
          <a:xfrm>
            <a:off x="388329" y="3055458"/>
            <a:ext cx="2477265" cy="1199380"/>
          </a:xfrm>
          <a:prstGeom prst="rect">
            <a:avLst/>
          </a:prstGeom>
        </p:spPr>
      </p:pic>
      <p:pic>
        <p:nvPicPr>
          <p:cNvPr id="5" name="图片 4"/>
          <p:cNvPicPr>
            <a:picLocks noChangeAspect="1"/>
          </p:cNvPicPr>
          <p:nvPr/>
        </p:nvPicPr>
        <p:blipFill>
          <a:blip r:embed="rId4"/>
          <a:stretch>
            <a:fillRect/>
          </a:stretch>
        </p:blipFill>
        <p:spPr>
          <a:xfrm>
            <a:off x="356378" y="4832229"/>
            <a:ext cx="2503271" cy="1222837"/>
          </a:xfrm>
          <a:prstGeom prst="rect">
            <a:avLst/>
          </a:prstGeom>
        </p:spPr>
      </p:pic>
      <p:pic>
        <p:nvPicPr>
          <p:cNvPr id="6" name="图片 5"/>
          <p:cNvPicPr>
            <a:picLocks noChangeAspect="1"/>
          </p:cNvPicPr>
          <p:nvPr/>
        </p:nvPicPr>
        <p:blipFill>
          <a:blip r:embed="rId5"/>
          <a:stretch>
            <a:fillRect/>
          </a:stretch>
        </p:blipFill>
        <p:spPr>
          <a:xfrm>
            <a:off x="5094959" y="1522120"/>
            <a:ext cx="3834073" cy="1872927"/>
          </a:xfrm>
          <a:prstGeom prst="rect">
            <a:avLst/>
          </a:prstGeom>
        </p:spPr>
      </p:pic>
      <p:sp>
        <p:nvSpPr>
          <p:cNvPr id="8" name="文本框 7"/>
          <p:cNvSpPr txBox="1"/>
          <p:nvPr/>
        </p:nvSpPr>
        <p:spPr>
          <a:xfrm>
            <a:off x="2859650" y="3204875"/>
            <a:ext cx="1861370" cy="778521"/>
          </a:xfrm>
          <a:prstGeom prst="rect">
            <a:avLst/>
          </a:prstGeom>
          <a:noFill/>
        </p:spPr>
        <p:txBody>
          <a:bodyPr wrap="none" lIns="179300" tIns="143440" rIns="179300" bIns="143440" rtlCol="0">
            <a:spAutoFit/>
          </a:bodyPr>
          <a:lstStyle/>
          <a:p>
            <a:pPr>
              <a:lnSpc>
                <a:spcPct val="90000"/>
              </a:lnSpc>
              <a:spcAft>
                <a:spcPts val="588"/>
              </a:spcAft>
            </a:pPr>
            <a:r>
              <a:rPr lang="en-US" sz="1765" dirty="0">
                <a:gradFill>
                  <a:gsLst>
                    <a:gs pos="2917">
                      <a:schemeClr val="tx1"/>
                    </a:gs>
                    <a:gs pos="30000">
                      <a:schemeClr val="tx1"/>
                    </a:gs>
                  </a:gsLst>
                  <a:lin ang="5400000" scaled="0"/>
                </a:gradFill>
              </a:rPr>
              <a:t>Software</a:t>
            </a:r>
            <a:br>
              <a:rPr lang="en-US" sz="1765" dirty="0">
                <a:gradFill>
                  <a:gsLst>
                    <a:gs pos="2917">
                      <a:schemeClr val="tx1"/>
                    </a:gs>
                    <a:gs pos="30000">
                      <a:schemeClr val="tx1"/>
                    </a:gs>
                  </a:gsLst>
                  <a:lin ang="5400000" scaled="0"/>
                </a:gradFill>
              </a:rPr>
            </a:br>
            <a:r>
              <a:rPr lang="en-US" sz="1765" dirty="0">
                <a:gradFill>
                  <a:gsLst>
                    <a:gs pos="2917">
                      <a:schemeClr val="tx1"/>
                    </a:gs>
                    <a:gs pos="30000">
                      <a:schemeClr val="tx1"/>
                    </a:gs>
                  </a:gsLst>
                  <a:lin ang="5400000" scaled="0"/>
                </a:gradFill>
              </a:rPr>
              <a:t>(Kernel Bypass)</a:t>
            </a:r>
            <a:endParaRPr lang="en-US" sz="1961" dirty="0">
              <a:gradFill>
                <a:gsLst>
                  <a:gs pos="2917">
                    <a:schemeClr val="tx1"/>
                  </a:gs>
                  <a:gs pos="30000">
                    <a:schemeClr val="tx1"/>
                  </a:gs>
                </a:gsLst>
                <a:lin ang="5400000" scaled="0"/>
              </a:gradFill>
            </a:endParaRPr>
          </a:p>
        </p:txBody>
      </p:sp>
      <p:sp>
        <p:nvSpPr>
          <p:cNvPr id="9" name="文本框 8"/>
          <p:cNvSpPr txBox="1"/>
          <p:nvPr/>
        </p:nvSpPr>
        <p:spPr>
          <a:xfrm>
            <a:off x="2859650" y="5136151"/>
            <a:ext cx="2109749" cy="534102"/>
          </a:xfrm>
          <a:prstGeom prst="rect">
            <a:avLst/>
          </a:prstGeom>
          <a:noFill/>
        </p:spPr>
        <p:txBody>
          <a:bodyPr wrap="none" lIns="179300" tIns="143440" rIns="179300" bIns="143440" rtlCol="0">
            <a:spAutoFit/>
          </a:bodyPr>
          <a:lstStyle/>
          <a:p>
            <a:pPr>
              <a:lnSpc>
                <a:spcPct val="90000"/>
              </a:lnSpc>
              <a:spcAft>
                <a:spcPts val="588"/>
              </a:spcAft>
            </a:pPr>
            <a:r>
              <a:rPr lang="en-US" sz="1765" dirty="0">
                <a:gradFill>
                  <a:gsLst>
                    <a:gs pos="2917">
                      <a:schemeClr val="tx1"/>
                    </a:gs>
                    <a:gs pos="30000">
                      <a:schemeClr val="tx1"/>
                    </a:gs>
                  </a:gsLst>
                  <a:lin ang="5400000" scaled="0"/>
                </a:gradFill>
              </a:rPr>
              <a:t>One-sided RDMA</a:t>
            </a:r>
          </a:p>
        </p:txBody>
      </p:sp>
      <p:sp>
        <p:nvSpPr>
          <p:cNvPr id="10" name="文本框 9"/>
          <p:cNvSpPr txBox="1"/>
          <p:nvPr/>
        </p:nvSpPr>
        <p:spPr>
          <a:xfrm>
            <a:off x="5511096" y="3567736"/>
            <a:ext cx="3298778" cy="615574"/>
          </a:xfrm>
          <a:prstGeom prst="rect">
            <a:avLst/>
          </a:prstGeom>
          <a:noFill/>
        </p:spPr>
        <p:txBody>
          <a:bodyPr wrap="none" lIns="179300" tIns="143440" rIns="179300" bIns="143440" rtlCol="0">
            <a:spAutoFit/>
          </a:bodyPr>
          <a:lstStyle/>
          <a:p>
            <a:pPr>
              <a:lnSpc>
                <a:spcPct val="90000"/>
              </a:lnSpc>
              <a:spcAft>
                <a:spcPts val="588"/>
              </a:spcAft>
            </a:pPr>
            <a:r>
              <a:rPr lang="en-US" sz="2353" dirty="0">
                <a:gradFill>
                  <a:gsLst>
                    <a:gs pos="2917">
                      <a:schemeClr val="tx1"/>
                    </a:gs>
                    <a:gs pos="30000">
                      <a:schemeClr val="tx1"/>
                    </a:gs>
                  </a:gsLst>
                  <a:lin ang="5400000" scaled="0"/>
                </a:gradFill>
              </a:rPr>
              <a:t>KV-Direct FPGA + NIC</a:t>
            </a:r>
          </a:p>
        </p:txBody>
      </p:sp>
      <p:sp>
        <p:nvSpPr>
          <p:cNvPr id="14" name="文本框 13"/>
          <p:cNvSpPr txBox="1"/>
          <p:nvPr/>
        </p:nvSpPr>
        <p:spPr>
          <a:xfrm>
            <a:off x="5511096" y="4015986"/>
            <a:ext cx="3378429" cy="778521"/>
          </a:xfrm>
          <a:prstGeom prst="rect">
            <a:avLst/>
          </a:prstGeom>
          <a:noFill/>
        </p:spPr>
        <p:txBody>
          <a:bodyPr wrap="none" lIns="179300" tIns="143440" rIns="179300" bIns="143440" rtlCol="0">
            <a:spAutoFit/>
          </a:bodyPr>
          <a:lstStyle/>
          <a:p>
            <a:pPr>
              <a:lnSpc>
                <a:spcPct val="90000"/>
              </a:lnSpc>
              <a:spcAft>
                <a:spcPts val="588"/>
              </a:spcAft>
            </a:pPr>
            <a:r>
              <a:rPr lang="en-US" sz="1765" dirty="0">
                <a:solidFill>
                  <a:srgbClr val="C00000"/>
                </a:solidFill>
              </a:rPr>
              <a:t>Offload KV processing on </a:t>
            </a:r>
            <a:r>
              <a:rPr lang="en-US" altLang="zh-CN" sz="1765" dirty="0">
                <a:solidFill>
                  <a:srgbClr val="C00000"/>
                </a:solidFill>
              </a:rPr>
              <a:t>CPU</a:t>
            </a:r>
            <a:br>
              <a:rPr lang="en-US" altLang="zh-CN" sz="1765" dirty="0">
                <a:solidFill>
                  <a:srgbClr val="C00000"/>
                </a:solidFill>
              </a:rPr>
            </a:br>
            <a:r>
              <a:rPr lang="en-US" sz="1765" dirty="0">
                <a:solidFill>
                  <a:srgbClr val="C00000"/>
                </a:solidFill>
              </a:rPr>
              <a:t>to Programmable NIC</a:t>
            </a:r>
          </a:p>
        </p:txBody>
      </p:sp>
      <p:cxnSp>
        <p:nvCxnSpPr>
          <p:cNvPr id="7" name="Straight Connector 6"/>
          <p:cNvCxnSpPr/>
          <p:nvPr/>
        </p:nvCxnSpPr>
        <p:spPr>
          <a:xfrm>
            <a:off x="5020251" y="1038330"/>
            <a:ext cx="0" cy="537900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图片 3"/>
          <p:cNvPicPr>
            <a:picLocks noChangeAspect="1"/>
          </p:cNvPicPr>
          <p:nvPr/>
        </p:nvPicPr>
        <p:blipFill>
          <a:blip r:embed="rId3"/>
          <a:stretch>
            <a:fillRect/>
          </a:stretch>
        </p:blipFill>
        <p:spPr>
          <a:xfrm>
            <a:off x="388329" y="1326234"/>
            <a:ext cx="2477265" cy="1199380"/>
          </a:xfrm>
          <a:prstGeom prst="rect">
            <a:avLst/>
          </a:prstGeom>
        </p:spPr>
      </p:pic>
      <p:sp>
        <p:nvSpPr>
          <p:cNvPr id="16" name="文本框 7"/>
          <p:cNvSpPr txBox="1"/>
          <p:nvPr/>
        </p:nvSpPr>
        <p:spPr>
          <a:xfrm>
            <a:off x="2864898" y="1428103"/>
            <a:ext cx="1833709" cy="778521"/>
          </a:xfrm>
          <a:prstGeom prst="rect">
            <a:avLst/>
          </a:prstGeom>
          <a:noFill/>
        </p:spPr>
        <p:txBody>
          <a:bodyPr wrap="none" lIns="179300" tIns="143440" rIns="179300" bIns="143440" rtlCol="0">
            <a:spAutoFit/>
          </a:bodyPr>
          <a:lstStyle/>
          <a:p>
            <a:pPr>
              <a:lnSpc>
                <a:spcPct val="90000"/>
              </a:lnSpc>
              <a:spcAft>
                <a:spcPts val="588"/>
              </a:spcAft>
            </a:pPr>
            <a:r>
              <a:rPr lang="en-US" sz="1765" dirty="0">
                <a:gradFill>
                  <a:gsLst>
                    <a:gs pos="2917">
                      <a:schemeClr val="tx1"/>
                    </a:gs>
                    <a:gs pos="30000">
                      <a:schemeClr val="tx1"/>
                    </a:gs>
                  </a:gsLst>
                  <a:lin ang="5400000" scaled="0"/>
                </a:gradFill>
              </a:rPr>
              <a:t>Software</a:t>
            </a:r>
            <a:br>
              <a:rPr lang="en-US" sz="1765" dirty="0">
                <a:gradFill>
                  <a:gsLst>
                    <a:gs pos="2917">
                      <a:schemeClr val="tx1"/>
                    </a:gs>
                    <a:gs pos="30000">
                      <a:schemeClr val="tx1"/>
                    </a:gs>
                  </a:gsLst>
                  <a:lin ang="5400000" scaled="0"/>
                </a:gradFill>
              </a:rPr>
            </a:br>
            <a:r>
              <a:rPr lang="en-US" sz="1765" dirty="0">
                <a:gradFill>
                  <a:gsLst>
                    <a:gs pos="2917">
                      <a:schemeClr val="tx1"/>
                    </a:gs>
                    <a:gs pos="30000">
                      <a:schemeClr val="tx1"/>
                    </a:gs>
                  </a:gsLst>
                  <a:lin ang="5400000" scaled="0"/>
                </a:gradFill>
              </a:rPr>
              <a:t>(Kernel TCP/IP)</a:t>
            </a:r>
            <a:endParaRPr lang="en-US" sz="196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1079275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KV-Direct Architecture</a:t>
            </a:r>
          </a:p>
        </p:txBody>
      </p:sp>
      <p:sp>
        <p:nvSpPr>
          <p:cNvPr id="4" name="矩形 4"/>
          <p:cNvSpPr/>
          <p:nvPr/>
        </p:nvSpPr>
        <p:spPr bwMode="auto">
          <a:xfrm>
            <a:off x="849625" y="1673352"/>
            <a:ext cx="971210" cy="141946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chemeClr val="tx1"/>
                </a:solidFill>
                <a:ea typeface="Segoe UI" pitchFamily="34" charset="0"/>
                <a:cs typeface="Segoe UI" pitchFamily="34" charset="0"/>
              </a:rPr>
              <a:t>NIC</a:t>
            </a:r>
          </a:p>
        </p:txBody>
      </p:sp>
      <p:sp>
        <p:nvSpPr>
          <p:cNvPr id="5" name="矩形 5"/>
          <p:cNvSpPr/>
          <p:nvPr/>
        </p:nvSpPr>
        <p:spPr bwMode="auto">
          <a:xfrm>
            <a:off x="2234526" y="1187747"/>
            <a:ext cx="1494169"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Network Decoder</a:t>
            </a:r>
          </a:p>
        </p:txBody>
      </p:sp>
      <p:sp>
        <p:nvSpPr>
          <p:cNvPr id="7" name="矩形 8"/>
          <p:cNvSpPr/>
          <p:nvPr/>
        </p:nvSpPr>
        <p:spPr bwMode="auto">
          <a:xfrm>
            <a:off x="4630967" y="1187747"/>
            <a:ext cx="1808744"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Request Scheduler</a:t>
            </a:r>
          </a:p>
        </p:txBody>
      </p:sp>
      <p:sp>
        <p:nvSpPr>
          <p:cNvPr id="8" name="矩形 9"/>
          <p:cNvSpPr/>
          <p:nvPr/>
        </p:nvSpPr>
        <p:spPr bwMode="auto">
          <a:xfrm>
            <a:off x="4630967" y="2623258"/>
            <a:ext cx="1808744"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Hash Table</a:t>
            </a:r>
          </a:p>
        </p:txBody>
      </p:sp>
      <p:sp>
        <p:nvSpPr>
          <p:cNvPr id="10" name="矩形 11"/>
          <p:cNvSpPr/>
          <p:nvPr/>
        </p:nvSpPr>
        <p:spPr bwMode="auto">
          <a:xfrm>
            <a:off x="2234526" y="2623258"/>
            <a:ext cx="1494169"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Network Encoder</a:t>
            </a:r>
          </a:p>
        </p:txBody>
      </p:sp>
      <p:sp>
        <p:nvSpPr>
          <p:cNvPr id="12" name="矩形 13"/>
          <p:cNvSpPr/>
          <p:nvPr/>
        </p:nvSpPr>
        <p:spPr bwMode="auto">
          <a:xfrm>
            <a:off x="4630967" y="4176084"/>
            <a:ext cx="3978540"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Load Dispatch</a:t>
            </a:r>
          </a:p>
        </p:txBody>
      </p:sp>
      <p:cxnSp>
        <p:nvCxnSpPr>
          <p:cNvPr id="13" name="直接箭头连接符 15"/>
          <p:cNvCxnSpPr>
            <a:stCxn id="4" idx="3"/>
            <a:endCxn id="5" idx="1"/>
          </p:cNvCxnSpPr>
          <p:nvPr/>
        </p:nvCxnSpPr>
        <p:spPr>
          <a:xfrm flipV="1">
            <a:off x="1820835" y="1598644"/>
            <a:ext cx="413692" cy="78443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a:stCxn id="5" idx="3"/>
            <a:endCxn id="7" idx="1"/>
          </p:cNvCxnSpPr>
          <p:nvPr/>
        </p:nvCxnSpPr>
        <p:spPr>
          <a:xfrm>
            <a:off x="3728695" y="1598644"/>
            <a:ext cx="9022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21"/>
          <p:cNvCxnSpPr>
            <a:stCxn id="7" idx="2"/>
            <a:endCxn id="8" idx="0"/>
          </p:cNvCxnSpPr>
          <p:nvPr/>
        </p:nvCxnSpPr>
        <p:spPr>
          <a:xfrm>
            <a:off x="5535339" y="2009540"/>
            <a:ext cx="0" cy="61371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23"/>
          <p:cNvCxnSpPr>
            <a:stCxn id="8" idx="1"/>
            <a:endCxn id="10" idx="3"/>
          </p:cNvCxnSpPr>
          <p:nvPr/>
        </p:nvCxnSpPr>
        <p:spPr>
          <a:xfrm flipH="1">
            <a:off x="3728695" y="3034154"/>
            <a:ext cx="9022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5"/>
          <p:cNvCxnSpPr>
            <a:stCxn id="10" idx="1"/>
            <a:endCxn id="4" idx="3"/>
          </p:cNvCxnSpPr>
          <p:nvPr/>
        </p:nvCxnSpPr>
        <p:spPr>
          <a:xfrm flipH="1" flipV="1">
            <a:off x="1820835" y="2383083"/>
            <a:ext cx="413692" cy="65107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29"/>
          <p:cNvCxnSpPr>
            <a:stCxn id="8" idx="2"/>
            <a:endCxn id="12" idx="0"/>
          </p:cNvCxnSpPr>
          <p:nvPr/>
        </p:nvCxnSpPr>
        <p:spPr>
          <a:xfrm>
            <a:off x="5535339" y="3445051"/>
            <a:ext cx="1084899" cy="73103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35"/>
          <p:cNvCxnSpPr>
            <a:stCxn id="46" idx="2"/>
            <a:endCxn id="12" idx="0"/>
          </p:cNvCxnSpPr>
          <p:nvPr/>
        </p:nvCxnSpPr>
        <p:spPr>
          <a:xfrm flipH="1">
            <a:off x="6620238" y="3445051"/>
            <a:ext cx="1157386" cy="73103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4"/>
          <p:cNvSpPr/>
          <p:nvPr/>
        </p:nvSpPr>
        <p:spPr bwMode="auto">
          <a:xfrm>
            <a:off x="6663836" y="5670253"/>
            <a:ext cx="1942419" cy="747084"/>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chemeClr val="tx1"/>
                </a:solidFill>
                <a:ea typeface="Segoe UI" pitchFamily="34" charset="0"/>
                <a:cs typeface="Segoe UI" pitchFamily="34" charset="0"/>
              </a:rPr>
              <a:t>PCIe</a:t>
            </a:r>
            <a:r>
              <a:rPr lang="en-US" sz="2353" dirty="0">
                <a:solidFill>
                  <a:schemeClr val="tx1"/>
                </a:solidFill>
                <a:ea typeface="Segoe UI" pitchFamily="34" charset="0"/>
                <a:cs typeface="Segoe UI" pitchFamily="34" charset="0"/>
              </a:rPr>
              <a:t> </a:t>
            </a:r>
            <a:br>
              <a:rPr lang="en-US" sz="2353" dirty="0">
                <a:solidFill>
                  <a:schemeClr val="tx1"/>
                </a:solidFill>
                <a:ea typeface="Segoe UI" pitchFamily="34" charset="0"/>
                <a:cs typeface="Segoe UI" pitchFamily="34" charset="0"/>
              </a:rPr>
            </a:br>
            <a:r>
              <a:rPr lang="en-US" sz="2353" dirty="0">
                <a:solidFill>
                  <a:schemeClr val="tx1"/>
                </a:solidFill>
                <a:ea typeface="Segoe UI" pitchFamily="34" charset="0"/>
                <a:cs typeface="Segoe UI" pitchFamily="34" charset="0"/>
              </a:rPr>
              <a:t>(host mem)</a:t>
            </a:r>
          </a:p>
        </p:txBody>
      </p:sp>
      <p:sp>
        <p:nvSpPr>
          <p:cNvPr id="25" name="矩形 45"/>
          <p:cNvSpPr/>
          <p:nvPr/>
        </p:nvSpPr>
        <p:spPr bwMode="auto">
          <a:xfrm>
            <a:off x="4630967" y="5670253"/>
            <a:ext cx="1659327" cy="747084"/>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chemeClr val="tx1"/>
                </a:solidFill>
                <a:ea typeface="Segoe UI" pitchFamily="34" charset="0"/>
                <a:cs typeface="Segoe UI" pitchFamily="34" charset="0"/>
              </a:rPr>
              <a:t>On-board DRAM</a:t>
            </a:r>
          </a:p>
        </p:txBody>
      </p:sp>
      <p:cxnSp>
        <p:nvCxnSpPr>
          <p:cNvPr id="43" name="Straight Arrow Connector 42"/>
          <p:cNvCxnSpPr>
            <a:stCxn id="12" idx="2"/>
            <a:endCxn id="25" idx="0"/>
          </p:cNvCxnSpPr>
          <p:nvPr/>
        </p:nvCxnSpPr>
        <p:spPr>
          <a:xfrm flipH="1">
            <a:off x="5460631" y="4997877"/>
            <a:ext cx="1159607" cy="67237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4" idx="0"/>
          </p:cNvCxnSpPr>
          <p:nvPr/>
        </p:nvCxnSpPr>
        <p:spPr>
          <a:xfrm>
            <a:off x="6620238" y="4997877"/>
            <a:ext cx="1014808" cy="67237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0"/>
          <p:cNvSpPr/>
          <p:nvPr/>
        </p:nvSpPr>
        <p:spPr bwMode="auto">
          <a:xfrm>
            <a:off x="6945741" y="2623258"/>
            <a:ext cx="1663766" cy="821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Slab Allocator</a:t>
            </a:r>
          </a:p>
        </p:txBody>
      </p:sp>
      <p:cxnSp>
        <p:nvCxnSpPr>
          <p:cNvPr id="55" name="直接箭头连接符 21"/>
          <p:cNvCxnSpPr>
            <a:stCxn id="8" idx="3"/>
            <a:endCxn id="46" idx="1"/>
          </p:cNvCxnSpPr>
          <p:nvPr/>
        </p:nvCxnSpPr>
        <p:spPr>
          <a:xfrm>
            <a:off x="6439711" y="3034154"/>
            <a:ext cx="50603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598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2" grpId="0" animBg="1"/>
      <p:bldP spid="24" grpId="0" animBg="1"/>
      <p:bldP spid="25" grpId="0" animBg="1"/>
      <p:bldP spid="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(256 GB)</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13 GB/s</a:t>
            </a:r>
          </a:p>
          <a:p>
            <a:pPr>
              <a:lnSpc>
                <a:spcPct val="90000"/>
              </a:lnSpc>
              <a:spcAft>
                <a:spcPts val="588"/>
              </a:spcAft>
            </a:pPr>
            <a:r>
              <a:rPr lang="en-US" sz="1961" dirty="0">
                <a:solidFill>
                  <a:srgbClr val="C00000"/>
                </a:solidFill>
              </a:rPr>
              <a:t>120 Mops</a:t>
            </a:r>
          </a:p>
        </p:txBody>
      </p:sp>
      <p:sp>
        <p:nvSpPr>
          <p:cNvPr id="2" name="TextBox 1"/>
          <p:cNvSpPr txBox="1"/>
          <p:nvPr/>
        </p:nvSpPr>
        <p:spPr>
          <a:xfrm>
            <a:off x="5999413" y="3453752"/>
            <a:ext cx="3353927" cy="1593250"/>
          </a:xfrm>
          <a:prstGeom prst="rect">
            <a:avLst/>
          </a:prstGeom>
          <a:noFill/>
        </p:spPr>
        <p:txBody>
          <a:bodyPr wrap="square" lIns="179300" tIns="143440" rIns="179300" bIns="143440" rtlCol="0">
            <a:spAutoFit/>
          </a:bodyPr>
          <a:lstStyle/>
          <a:p>
            <a:pPr>
              <a:lnSpc>
                <a:spcPct val="90000"/>
              </a:lnSpc>
              <a:spcAft>
                <a:spcPts val="588"/>
              </a:spcAft>
            </a:pPr>
            <a:r>
              <a:rPr lang="en-US" sz="2353" dirty="0"/>
              <a:t>Header overhead and limited parallelism:</a:t>
            </a:r>
            <a:br>
              <a:rPr lang="en-US" sz="2353" dirty="0">
                <a:solidFill>
                  <a:srgbClr val="0078D7"/>
                </a:solidFill>
              </a:rPr>
            </a:br>
            <a:r>
              <a:rPr lang="en-US" sz="2353" dirty="0">
                <a:solidFill>
                  <a:srgbClr val="0078D7"/>
                </a:solidFill>
              </a:rPr>
              <a:t>Be frugal on </a:t>
            </a:r>
            <a:br>
              <a:rPr lang="en-US" sz="2353" dirty="0">
                <a:solidFill>
                  <a:srgbClr val="0078D7"/>
                </a:solidFill>
              </a:rPr>
            </a:br>
            <a:r>
              <a:rPr lang="en-US" sz="2353" dirty="0">
                <a:solidFill>
                  <a:srgbClr val="0078D7"/>
                </a:solidFill>
              </a:rPr>
              <a:t>memory accesses</a:t>
            </a:r>
          </a:p>
        </p:txBody>
      </p:sp>
    </p:spTree>
    <p:extLst>
      <p:ext uri="{BB962C8B-B14F-4D97-AF65-F5344CB8AC3E}">
        <p14:creationId xmlns:p14="http://schemas.microsoft.com/office/powerpoint/2010/main" val="24909791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(256 GB)</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1us delay</a:t>
            </a:r>
          </a:p>
          <a:p>
            <a:pPr>
              <a:lnSpc>
                <a:spcPct val="90000"/>
              </a:lnSpc>
              <a:spcAft>
                <a:spcPts val="588"/>
              </a:spcAft>
            </a:pPr>
            <a:r>
              <a:rPr lang="en-US" sz="1961" dirty="0">
                <a:solidFill>
                  <a:srgbClr val="C00000"/>
                </a:solidFill>
              </a:rPr>
              <a:t>120 Mops</a:t>
            </a:r>
          </a:p>
        </p:txBody>
      </p:sp>
      <p:sp>
        <p:nvSpPr>
          <p:cNvPr id="2" name="TextBox 1"/>
          <p:cNvSpPr txBox="1"/>
          <p:nvPr/>
        </p:nvSpPr>
        <p:spPr>
          <a:xfrm>
            <a:off x="6038285" y="3661054"/>
            <a:ext cx="3077832" cy="1342797"/>
          </a:xfrm>
          <a:prstGeom prst="rect">
            <a:avLst/>
          </a:prstGeom>
          <a:noFill/>
        </p:spPr>
        <p:txBody>
          <a:bodyPr wrap="square" lIns="179300" tIns="143440" rIns="179300" bIns="143440" rtlCol="0">
            <a:spAutoFit/>
          </a:bodyPr>
          <a:lstStyle/>
          <a:p>
            <a:pPr>
              <a:lnSpc>
                <a:spcPct val="90000"/>
              </a:lnSpc>
              <a:spcAft>
                <a:spcPts val="588"/>
              </a:spcAft>
            </a:pPr>
            <a:r>
              <a:rPr lang="en-US" sz="2353" dirty="0"/>
              <a:t>Atomic operations have dependency:</a:t>
            </a:r>
          </a:p>
          <a:p>
            <a:pPr>
              <a:lnSpc>
                <a:spcPct val="90000"/>
              </a:lnSpc>
              <a:spcAft>
                <a:spcPts val="588"/>
              </a:spcAft>
            </a:pPr>
            <a:r>
              <a:rPr lang="en-US" sz="2353" dirty="0" err="1">
                <a:solidFill>
                  <a:srgbClr val="0078D7"/>
                </a:solidFill>
              </a:rPr>
              <a:t>PCIe</a:t>
            </a:r>
            <a:r>
              <a:rPr lang="en-US" sz="2353" dirty="0">
                <a:solidFill>
                  <a:srgbClr val="0078D7"/>
                </a:solidFill>
              </a:rPr>
              <a:t> latency hiding</a:t>
            </a:r>
          </a:p>
        </p:txBody>
      </p:sp>
    </p:spTree>
    <p:extLst>
      <p:ext uri="{BB962C8B-B14F-4D97-AF65-F5344CB8AC3E}">
        <p14:creationId xmlns:p14="http://schemas.microsoft.com/office/powerpoint/2010/main" val="365614274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a:t>
            </a:r>
            <a:r>
              <a:rPr lang="en-US" sz="2353" dirty="0">
                <a:solidFill>
                  <a:srgbClr val="C00000"/>
                </a:solidFill>
                <a:ea typeface="Segoe UI" pitchFamily="34" charset="0"/>
                <a:cs typeface="Segoe UI" pitchFamily="34" charset="0"/>
              </a:rPr>
              <a:t>256 GB</a:t>
            </a:r>
            <a:r>
              <a:rPr lang="en-US" sz="2353" dirty="0">
                <a:solidFill>
                  <a:srgbClr val="000000"/>
                </a:solidFill>
                <a:ea typeface="Segoe UI" pitchFamily="34" charset="0"/>
                <a:cs typeface="Segoe UI" pitchFamily="34" charset="0"/>
              </a:rPr>
              <a:t>)</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a:t>
            </a:r>
            <a:r>
              <a:rPr lang="en-US" sz="1961" dirty="0">
                <a:solidFill>
                  <a:srgbClr val="C00000"/>
                </a:solidFill>
                <a:ea typeface="Segoe UI" pitchFamily="34" charset="0"/>
                <a:cs typeface="Segoe UI" pitchFamily="34" charset="0"/>
              </a:rPr>
              <a:t>4 GB</a:t>
            </a:r>
            <a:r>
              <a:rPr lang="en-US" sz="1961" dirty="0">
                <a:solidFill>
                  <a:srgbClr val="000000"/>
                </a:solidFill>
                <a:ea typeface="Segoe UI" pitchFamily="34" charset="0"/>
                <a:cs typeface="Segoe UI" pitchFamily="34" charset="0"/>
              </a:rPr>
              <a:t>)</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1us delay</a:t>
            </a:r>
          </a:p>
          <a:p>
            <a:pPr>
              <a:lnSpc>
                <a:spcPct val="90000"/>
              </a:lnSpc>
              <a:spcAft>
                <a:spcPts val="588"/>
              </a:spcAft>
            </a:pPr>
            <a:r>
              <a:rPr lang="en-US" sz="1961" dirty="0">
                <a:solidFill>
                  <a:srgbClr val="C00000"/>
                </a:solidFill>
              </a:rPr>
              <a:t>120 Mops</a:t>
            </a:r>
          </a:p>
        </p:txBody>
      </p:sp>
      <p:sp>
        <p:nvSpPr>
          <p:cNvPr id="30" name="TextBox 29"/>
          <p:cNvSpPr txBox="1"/>
          <p:nvPr/>
        </p:nvSpPr>
        <p:spPr>
          <a:xfrm>
            <a:off x="2444526" y="2301475"/>
            <a:ext cx="1595829"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0.2us delay</a:t>
            </a:r>
          </a:p>
          <a:p>
            <a:pPr>
              <a:lnSpc>
                <a:spcPct val="90000"/>
              </a:lnSpc>
              <a:spcAft>
                <a:spcPts val="588"/>
              </a:spcAft>
            </a:pPr>
            <a:r>
              <a:rPr lang="en-US" sz="1961" dirty="0">
                <a:solidFill>
                  <a:srgbClr val="C00000"/>
                </a:solidFill>
              </a:rPr>
              <a:t>100 Mops</a:t>
            </a:r>
          </a:p>
        </p:txBody>
      </p:sp>
      <p:sp>
        <p:nvSpPr>
          <p:cNvPr id="31" name="TextBox 30"/>
          <p:cNvSpPr txBox="1"/>
          <p:nvPr/>
        </p:nvSpPr>
        <p:spPr>
          <a:xfrm>
            <a:off x="718348" y="4158334"/>
            <a:ext cx="2207882"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78D7"/>
                </a:solidFill>
              </a:rPr>
              <a:t>Load dispatch</a:t>
            </a:r>
          </a:p>
        </p:txBody>
      </p:sp>
    </p:spTree>
    <p:extLst>
      <p:ext uri="{BB962C8B-B14F-4D97-AF65-F5344CB8AC3E}">
        <p14:creationId xmlns:p14="http://schemas.microsoft.com/office/powerpoint/2010/main" val="11968497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FA6F2EF-38F0-44C4-80F3-3EA0AAA7E1E9}"/>
              </a:ext>
            </a:extLst>
          </p:cNvPr>
          <p:cNvGraphicFramePr>
            <a:graphicFrameLocks noGrp="1"/>
          </p:cNvGraphicFramePr>
          <p:nvPr>
            <p:ph idx="4294967295"/>
          </p:nvPr>
        </p:nvGraphicFramePr>
        <p:xfrm>
          <a:off x="610235" y="1189306"/>
          <a:ext cx="7886700" cy="52295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2AB9A08-3C1D-4743-8393-5A65F19FEDA3}"/>
              </a:ext>
            </a:extLst>
          </p:cNvPr>
          <p:cNvSpPr>
            <a:spLocks noGrp="1"/>
          </p:cNvSpPr>
          <p:nvPr>
            <p:ph type="title"/>
          </p:nvPr>
        </p:nvSpPr>
        <p:spPr>
          <a:xfrm>
            <a:off x="269263" y="289692"/>
            <a:ext cx="8785243" cy="899614"/>
          </a:xfrm>
        </p:spPr>
        <p:txBody>
          <a:bodyPr/>
          <a:lstStyle/>
          <a:p>
            <a:r>
              <a:rPr lang="en-US" dirty="0"/>
              <a:t>Accelerators still follow Moore’s Law</a:t>
            </a:r>
          </a:p>
        </p:txBody>
      </p:sp>
      <p:sp>
        <p:nvSpPr>
          <p:cNvPr id="6" name="Arrow: Right 5">
            <a:extLst>
              <a:ext uri="{FF2B5EF4-FFF2-40B4-BE49-F238E27FC236}">
                <a16:creationId xmlns:a16="http://schemas.microsoft.com/office/drawing/2014/main" id="{2B84D228-A6E9-403D-AFB6-139FD8B8F429}"/>
              </a:ext>
            </a:extLst>
          </p:cNvPr>
          <p:cNvSpPr/>
          <p:nvPr/>
        </p:nvSpPr>
        <p:spPr>
          <a:xfrm rot="5400000" flipH="1">
            <a:off x="709019" y="3459361"/>
            <a:ext cx="1778795" cy="332186"/>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60"/>
            <a:r>
              <a:rPr lang="en-US" sz="1350" dirty="0">
                <a:solidFill>
                  <a:srgbClr val="FFFFFF"/>
                </a:solidFill>
                <a:latin typeface="Segoe UI"/>
              </a:rPr>
              <a:t>LOG SCALE</a:t>
            </a:r>
          </a:p>
        </p:txBody>
      </p:sp>
      <p:sp>
        <p:nvSpPr>
          <p:cNvPr id="7" name="TextBox 6">
            <a:extLst>
              <a:ext uri="{FF2B5EF4-FFF2-40B4-BE49-F238E27FC236}">
                <a16:creationId xmlns:a16="http://schemas.microsoft.com/office/drawing/2014/main" id="{2E01DA6C-DE1A-4BC2-ADAB-B0DD5B8D45F5}"/>
              </a:ext>
            </a:extLst>
          </p:cNvPr>
          <p:cNvSpPr txBox="1"/>
          <p:nvPr/>
        </p:nvSpPr>
        <p:spPr>
          <a:xfrm>
            <a:off x="4919546" y="1337164"/>
            <a:ext cx="3577389" cy="422453"/>
          </a:xfrm>
          <a:prstGeom prst="rect">
            <a:avLst/>
          </a:prstGeom>
          <a:noFill/>
        </p:spPr>
        <p:txBody>
          <a:bodyPr wrap="square" rtlCol="0">
            <a:spAutoFit/>
          </a:bodyPr>
          <a:lstStyle/>
          <a:p>
            <a:pPr defTabSz="914460"/>
            <a:r>
              <a:rPr lang="en-US" sz="1078" dirty="0">
                <a:solidFill>
                  <a:srgbClr val="FF0000"/>
                </a:solidFill>
                <a:latin typeface="Segoe UI"/>
              </a:rPr>
              <a:t>Note: assumes power consumption of 160W/TPU2 chip (not confirmed)</a:t>
            </a:r>
          </a:p>
        </p:txBody>
      </p:sp>
      <p:cxnSp>
        <p:nvCxnSpPr>
          <p:cNvPr id="4" name="Straight Connector 3"/>
          <p:cNvCxnSpPr/>
          <p:nvPr/>
        </p:nvCxnSpPr>
        <p:spPr>
          <a:xfrm flipV="1">
            <a:off x="1508954" y="2948252"/>
            <a:ext cx="6725682" cy="1638479"/>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40877" y="3271825"/>
            <a:ext cx="3105361" cy="1016904"/>
          </a:xfrm>
          <a:prstGeom prst="rect">
            <a:avLst/>
          </a:prstGeom>
          <a:noFill/>
        </p:spPr>
        <p:txBody>
          <a:bodyPr wrap="square" lIns="179300" tIns="143440" rIns="179300" bIns="143440" rtlCol="0">
            <a:spAutoFit/>
          </a:bodyPr>
          <a:lstStyle/>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Moore’s Law (2x per 1.5 years)</a:t>
            </a:r>
          </a:p>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Still working for specialized hardware</a:t>
            </a:r>
          </a:p>
        </p:txBody>
      </p:sp>
      <p:sp>
        <p:nvSpPr>
          <p:cNvPr id="10" name="矩形 9"/>
          <p:cNvSpPr/>
          <p:nvPr/>
        </p:nvSpPr>
        <p:spPr>
          <a:xfrm>
            <a:off x="1758670" y="4925722"/>
            <a:ext cx="3846584" cy="307787"/>
          </a:xfrm>
          <a:prstGeom prst="rect">
            <a:avLst/>
          </a:prstGeom>
        </p:spPr>
        <p:txBody>
          <a:bodyPr wrap="none">
            <a:spAutoFit/>
          </a:bodyPr>
          <a:lstStyle/>
          <a:p>
            <a:pPr defTabSz="914460">
              <a:lnSpc>
                <a:spcPct val="90000"/>
              </a:lnSpc>
              <a:spcAft>
                <a:spcPts val="588"/>
              </a:spcAft>
            </a:pPr>
            <a:r>
              <a:rPr lang="en-US" sz="1569" dirty="0">
                <a:solidFill>
                  <a:srgbClr val="505050"/>
                </a:solidFill>
                <a:latin typeface="Segoe UI"/>
              </a:rPr>
              <a:t>CPU: End of frequency &amp; Dennard scaling</a:t>
            </a:r>
          </a:p>
        </p:txBody>
      </p:sp>
    </p:spTree>
    <p:extLst>
      <p:ext uri="{BB962C8B-B14F-4D97-AF65-F5344CB8AC3E}">
        <p14:creationId xmlns:p14="http://schemas.microsoft.com/office/powerpoint/2010/main" val="321777360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Performance Challenges</a:t>
            </a:r>
          </a:p>
        </p:txBody>
      </p:sp>
      <p:sp>
        <p:nvSpPr>
          <p:cNvPr id="7" name="Rectangle 6"/>
          <p:cNvSpPr/>
          <p:nvPr/>
        </p:nvSpPr>
        <p:spPr bwMode="auto">
          <a:xfrm>
            <a:off x="3805979" y="3044050"/>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8" name="Rectangle 7"/>
          <p:cNvSpPr/>
          <p:nvPr/>
        </p:nvSpPr>
        <p:spPr bwMode="auto">
          <a:xfrm>
            <a:off x="6662798" y="1801109"/>
            <a:ext cx="1961346" cy="59468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err="1">
                <a:solidFill>
                  <a:srgbClr val="000000"/>
                </a:solidFill>
                <a:ea typeface="Segoe UI" pitchFamily="34" charset="0"/>
                <a:cs typeface="Segoe UI" pitchFamily="34" charset="0"/>
              </a:rPr>
              <a:t>ToR</a:t>
            </a:r>
            <a:r>
              <a:rPr lang="en-US" sz="2353" dirty="0">
                <a:solidFill>
                  <a:srgbClr val="000000"/>
                </a:solidFill>
                <a:ea typeface="Segoe UI" pitchFamily="34" charset="0"/>
                <a:cs typeface="Segoe UI" pitchFamily="34" charset="0"/>
              </a:rPr>
              <a:t> switch</a:t>
            </a:r>
          </a:p>
        </p:txBody>
      </p:sp>
      <p:sp>
        <p:nvSpPr>
          <p:cNvPr id="9" name="Rectangle 8"/>
          <p:cNvSpPr/>
          <p:nvPr/>
        </p:nvSpPr>
        <p:spPr bwMode="auto">
          <a:xfrm>
            <a:off x="3805980" y="5304417"/>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353" dirty="0">
                <a:solidFill>
                  <a:srgbClr val="000000"/>
                </a:solidFill>
                <a:ea typeface="Segoe UI" pitchFamily="34" charset="0"/>
                <a:cs typeface="Segoe UI" pitchFamily="34" charset="0"/>
              </a:rPr>
              <a:t>Host DRAM (256 GB)</a:t>
            </a:r>
          </a:p>
        </p:txBody>
      </p:sp>
      <p:cxnSp>
        <p:nvCxnSpPr>
          <p:cNvPr id="10" name="Straight Connector 9"/>
          <p:cNvCxnSpPr/>
          <p:nvPr/>
        </p:nvCxnSpPr>
        <p:spPr>
          <a:xfrm>
            <a:off x="760745" y="5007142"/>
            <a:ext cx="784661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577589" y="5304417"/>
            <a:ext cx="1961346" cy="896501"/>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786653" y="3940551"/>
            <a:ext cx="0" cy="136386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3130" y="4151751"/>
            <a:ext cx="1738845" cy="941466"/>
          </a:xfrm>
          <a:prstGeom prst="rect">
            <a:avLst/>
          </a:prstGeom>
          <a:noFill/>
        </p:spPr>
        <p:txBody>
          <a:bodyPr wrap="none" lIns="179300" tIns="143440" rIns="179300" bIns="143440" rtlCol="0">
            <a:spAutoFit/>
          </a:bodyPr>
          <a:lstStyle/>
          <a:p>
            <a:pPr algn="r">
              <a:lnSpc>
                <a:spcPct val="90000"/>
              </a:lnSpc>
              <a:spcAft>
                <a:spcPts val="588"/>
              </a:spcAft>
            </a:pPr>
            <a:r>
              <a:rPr lang="en-US" sz="2353" dirty="0" err="1">
                <a:solidFill>
                  <a:srgbClr val="000000"/>
                </a:solidFill>
              </a:rPr>
              <a:t>PCIe</a:t>
            </a:r>
            <a:r>
              <a:rPr lang="en-US" sz="2353" dirty="0">
                <a:solidFill>
                  <a:srgbClr val="000000"/>
                </a:solidFill>
              </a:rPr>
              <a:t> Gen3</a:t>
            </a:r>
            <a:br>
              <a:rPr lang="en-US" sz="2353" dirty="0">
                <a:solidFill>
                  <a:srgbClr val="000000"/>
                </a:solidFill>
              </a:rPr>
            </a:br>
            <a:r>
              <a:rPr lang="en-US" sz="2353" dirty="0">
                <a:solidFill>
                  <a:srgbClr val="000000"/>
                </a:solidFill>
              </a:rPr>
              <a:t>x16 DMA</a:t>
            </a:r>
          </a:p>
        </p:txBody>
      </p:sp>
      <p:cxnSp>
        <p:nvCxnSpPr>
          <p:cNvPr id="16" name="Straight Arrow Connector 15"/>
          <p:cNvCxnSpPr>
            <a:stCxn id="11" idx="1"/>
          </p:cNvCxnSpPr>
          <p:nvPr/>
        </p:nvCxnSpPr>
        <p:spPr>
          <a:xfrm flipH="1">
            <a:off x="5767327" y="5752667"/>
            <a:ext cx="810262"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786652" y="2544412"/>
            <a:ext cx="0" cy="499638"/>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988574" y="1338448"/>
            <a:ext cx="1309793" cy="61557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0000"/>
                </a:solidFill>
              </a:rPr>
              <a:t>40 </a:t>
            </a:r>
            <a:r>
              <a:rPr lang="en-US" sz="2353" dirty="0" err="1">
                <a:solidFill>
                  <a:srgbClr val="000000"/>
                </a:solidFill>
              </a:rPr>
              <a:t>GbE</a:t>
            </a:r>
            <a:endParaRPr lang="en-US" sz="2353" dirty="0">
              <a:solidFill>
                <a:srgbClr val="000000"/>
              </a:solidFill>
            </a:endParaRPr>
          </a:p>
        </p:txBody>
      </p:sp>
      <p:sp>
        <p:nvSpPr>
          <p:cNvPr id="19" name="TextBox 18"/>
          <p:cNvSpPr txBox="1"/>
          <p:nvPr/>
        </p:nvSpPr>
        <p:spPr>
          <a:xfrm>
            <a:off x="4076930" y="3193636"/>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solidFill>
                  <a:srgbClr val="000000"/>
                </a:solidFill>
              </a:rPr>
              <a:t>FPGA</a:t>
            </a:r>
          </a:p>
        </p:txBody>
      </p:sp>
      <p:sp>
        <p:nvSpPr>
          <p:cNvPr id="20" name="TextBox 19"/>
          <p:cNvSpPr txBox="1"/>
          <p:nvPr/>
        </p:nvSpPr>
        <p:spPr>
          <a:xfrm>
            <a:off x="6848531" y="5462342"/>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CPU</a:t>
            </a:r>
            <a:endParaRPr lang="en-US" sz="2353" dirty="0">
              <a:solidFill>
                <a:srgbClr val="000000"/>
              </a:solidFill>
            </a:endParaRPr>
          </a:p>
        </p:txBody>
      </p:sp>
      <p:sp>
        <p:nvSpPr>
          <p:cNvPr id="21" name="Rectangle 20"/>
          <p:cNvSpPr/>
          <p:nvPr/>
        </p:nvSpPr>
        <p:spPr bwMode="auto">
          <a:xfrm>
            <a:off x="3805979" y="1647911"/>
            <a:ext cx="1961346"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a:solidFill>
                <a:srgbClr val="000000"/>
              </a:solidFill>
              <a:ea typeface="Segoe UI" pitchFamily="34" charset="0"/>
              <a:cs typeface="Segoe UI" pitchFamily="34" charset="0"/>
            </a:endParaRPr>
          </a:p>
        </p:txBody>
      </p:sp>
      <p:sp>
        <p:nvSpPr>
          <p:cNvPr id="22" name="TextBox 21"/>
          <p:cNvSpPr txBox="1"/>
          <p:nvPr/>
        </p:nvSpPr>
        <p:spPr>
          <a:xfrm>
            <a:off x="4081991" y="1784660"/>
            <a:ext cx="1419460" cy="615574"/>
          </a:xfrm>
          <a:prstGeom prst="rect">
            <a:avLst/>
          </a:prstGeom>
          <a:noFill/>
        </p:spPr>
        <p:txBody>
          <a:bodyPr wrap="square" lIns="179300" tIns="143440" rIns="179300" bIns="143440"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NIC</a:t>
            </a:r>
            <a:endParaRPr lang="en-US" sz="2353" dirty="0">
              <a:solidFill>
                <a:srgbClr val="000000"/>
              </a:solidFill>
            </a:endParaRPr>
          </a:p>
        </p:txBody>
      </p:sp>
      <p:cxnSp>
        <p:nvCxnSpPr>
          <p:cNvPr id="23" name="Straight Arrow Connector 22"/>
          <p:cNvCxnSpPr>
            <a:stCxn id="21" idx="3"/>
            <a:endCxn id="8" idx="1"/>
          </p:cNvCxnSpPr>
          <p:nvPr/>
        </p:nvCxnSpPr>
        <p:spPr>
          <a:xfrm>
            <a:off x="5767325" y="2096162"/>
            <a:ext cx="895473" cy="229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91865" y="1423786"/>
            <a:ext cx="5232838" cy="272796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5" name="TextBox 24"/>
          <p:cNvSpPr txBox="1"/>
          <p:nvPr/>
        </p:nvSpPr>
        <p:spPr>
          <a:xfrm>
            <a:off x="618712" y="1710706"/>
            <a:ext cx="3208025" cy="1050018"/>
          </a:xfrm>
          <a:prstGeom prst="rect">
            <a:avLst/>
          </a:prstGeom>
          <a:noFill/>
        </p:spPr>
        <p:txBody>
          <a:bodyPr wrap="square" lIns="179300" tIns="143440" rIns="179300" bIns="143440" rtlCol="0">
            <a:spAutoFit/>
          </a:bodyPr>
          <a:lstStyle/>
          <a:p>
            <a:pPr algn="ctr">
              <a:lnSpc>
                <a:spcPct val="90000"/>
              </a:lnSpc>
              <a:spcAft>
                <a:spcPts val="588"/>
              </a:spcAft>
            </a:pPr>
            <a:r>
              <a:rPr lang="en-US" altLang="zh-CN" sz="2745" dirty="0">
                <a:gradFill>
                  <a:gsLst>
                    <a:gs pos="2917">
                      <a:schemeClr val="tx1"/>
                    </a:gs>
                    <a:gs pos="30000">
                      <a:schemeClr val="tx1"/>
                    </a:gs>
                  </a:gsLst>
                  <a:lin ang="5400000" scaled="0"/>
                </a:gradFill>
              </a:rPr>
              <a:t> Reconfigurable </a:t>
            </a:r>
            <a:r>
              <a:rPr lang="en-US" sz="2745" dirty="0">
                <a:gradFill>
                  <a:gsLst>
                    <a:gs pos="2917">
                      <a:schemeClr val="tx1"/>
                    </a:gs>
                    <a:gs pos="30000">
                      <a:schemeClr val="tx1"/>
                    </a:gs>
                  </a:gsLst>
                  <a:lin ang="5400000" scaled="0"/>
                </a:gradFill>
              </a:rPr>
              <a:t>NIC</a:t>
            </a:r>
            <a:endParaRPr lang="en-US" sz="2745" dirty="0">
              <a:solidFill>
                <a:srgbClr val="000000"/>
              </a:solidFill>
            </a:endParaRPr>
          </a:p>
        </p:txBody>
      </p:sp>
      <p:sp>
        <p:nvSpPr>
          <p:cNvPr id="26" name="Rectangle 25"/>
          <p:cNvSpPr/>
          <p:nvPr/>
        </p:nvSpPr>
        <p:spPr bwMode="auto">
          <a:xfrm>
            <a:off x="1066474" y="3044049"/>
            <a:ext cx="1961355" cy="896501"/>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1961"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27829" y="3492300"/>
            <a:ext cx="778150"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786652" y="4158334"/>
            <a:ext cx="1465383"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1us delay</a:t>
            </a:r>
          </a:p>
          <a:p>
            <a:pPr>
              <a:lnSpc>
                <a:spcPct val="90000"/>
              </a:lnSpc>
              <a:spcAft>
                <a:spcPts val="588"/>
              </a:spcAft>
            </a:pPr>
            <a:r>
              <a:rPr lang="en-US" sz="1961" dirty="0">
                <a:solidFill>
                  <a:srgbClr val="C00000"/>
                </a:solidFill>
              </a:rPr>
              <a:t>120 Mops</a:t>
            </a:r>
          </a:p>
        </p:txBody>
      </p:sp>
      <p:sp>
        <p:nvSpPr>
          <p:cNvPr id="29" name="TextBox 28"/>
          <p:cNvSpPr txBox="1"/>
          <p:nvPr/>
        </p:nvSpPr>
        <p:spPr>
          <a:xfrm>
            <a:off x="5802589" y="1298865"/>
            <a:ext cx="1330224" cy="561258"/>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60 </a:t>
            </a:r>
            <a:r>
              <a:rPr lang="en-US" sz="1961" dirty="0" err="1">
                <a:solidFill>
                  <a:srgbClr val="C00000"/>
                </a:solidFill>
              </a:rPr>
              <a:t>Mpps</a:t>
            </a:r>
            <a:endParaRPr lang="en-US" sz="1961" dirty="0">
              <a:solidFill>
                <a:srgbClr val="C00000"/>
              </a:solidFill>
            </a:endParaRPr>
          </a:p>
        </p:txBody>
      </p:sp>
      <p:sp>
        <p:nvSpPr>
          <p:cNvPr id="32" name="TextBox 31"/>
          <p:cNvSpPr txBox="1"/>
          <p:nvPr/>
        </p:nvSpPr>
        <p:spPr>
          <a:xfrm>
            <a:off x="5842043" y="2338270"/>
            <a:ext cx="3421114" cy="1016904"/>
          </a:xfrm>
          <a:prstGeom prst="rect">
            <a:avLst/>
          </a:prstGeom>
          <a:noFill/>
        </p:spPr>
        <p:txBody>
          <a:bodyPr wrap="none" lIns="179300" tIns="143440" rIns="179300" bIns="143440" rtlCol="0">
            <a:spAutoFit/>
          </a:bodyPr>
          <a:lstStyle/>
          <a:p>
            <a:pPr>
              <a:lnSpc>
                <a:spcPct val="90000"/>
              </a:lnSpc>
              <a:spcAft>
                <a:spcPts val="588"/>
              </a:spcAft>
            </a:pPr>
            <a:r>
              <a:rPr lang="en-US" sz="2353" dirty="0">
                <a:solidFill>
                  <a:srgbClr val="0078D7"/>
                </a:solidFill>
              </a:rPr>
              <a:t>Client-side batching</a:t>
            </a:r>
          </a:p>
          <a:p>
            <a:pPr>
              <a:lnSpc>
                <a:spcPct val="90000"/>
              </a:lnSpc>
              <a:spcAft>
                <a:spcPts val="588"/>
              </a:spcAft>
            </a:pPr>
            <a:r>
              <a:rPr lang="en-US" sz="2353" dirty="0">
                <a:solidFill>
                  <a:srgbClr val="0078D7"/>
                </a:solidFill>
              </a:rPr>
              <a:t>Vector-type operations</a:t>
            </a:r>
          </a:p>
        </p:txBody>
      </p:sp>
      <p:sp>
        <p:nvSpPr>
          <p:cNvPr id="31" name="TextBox 30"/>
          <p:cNvSpPr txBox="1"/>
          <p:nvPr/>
        </p:nvSpPr>
        <p:spPr>
          <a:xfrm>
            <a:off x="2444526" y="2301475"/>
            <a:ext cx="1595829" cy="908273"/>
          </a:xfrm>
          <a:prstGeom prst="rect">
            <a:avLst/>
          </a:prstGeom>
          <a:noFill/>
        </p:spPr>
        <p:txBody>
          <a:bodyPr wrap="none" lIns="179300" tIns="143440" rIns="179300" bIns="143440" rtlCol="0">
            <a:spAutoFit/>
          </a:bodyPr>
          <a:lstStyle/>
          <a:p>
            <a:pPr>
              <a:lnSpc>
                <a:spcPct val="90000"/>
              </a:lnSpc>
              <a:spcAft>
                <a:spcPts val="588"/>
              </a:spcAft>
            </a:pPr>
            <a:r>
              <a:rPr lang="en-US" sz="1961" dirty="0">
                <a:solidFill>
                  <a:srgbClr val="C00000"/>
                </a:solidFill>
              </a:rPr>
              <a:t>0.2us delay</a:t>
            </a:r>
          </a:p>
          <a:p>
            <a:pPr>
              <a:lnSpc>
                <a:spcPct val="90000"/>
              </a:lnSpc>
              <a:spcAft>
                <a:spcPts val="588"/>
              </a:spcAft>
            </a:pPr>
            <a:r>
              <a:rPr lang="en-US" sz="1961" dirty="0">
                <a:solidFill>
                  <a:srgbClr val="C00000"/>
                </a:solidFill>
              </a:rPr>
              <a:t>100 Mops</a:t>
            </a:r>
          </a:p>
        </p:txBody>
      </p:sp>
    </p:spTree>
    <p:extLst>
      <p:ext uri="{BB962C8B-B14F-4D97-AF65-F5344CB8AC3E}">
        <p14:creationId xmlns:p14="http://schemas.microsoft.com/office/powerpoint/2010/main" val="2666952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62" y="1189177"/>
            <a:ext cx="8605477" cy="673454"/>
          </a:xfrm>
        </p:spPr>
        <p:txBody>
          <a:bodyPr/>
          <a:lstStyle/>
          <a:p>
            <a:endParaRPr lang="en-US"/>
          </a:p>
        </p:txBody>
      </p:sp>
      <p:sp>
        <p:nvSpPr>
          <p:cNvPr id="3" name="Title 2"/>
          <p:cNvSpPr>
            <a:spLocks noGrp="1"/>
          </p:cNvSpPr>
          <p:nvPr>
            <p:ph type="title"/>
          </p:nvPr>
        </p:nvSpPr>
        <p:spPr/>
        <p:txBody>
          <a:bodyPr/>
          <a:lstStyle/>
          <a:p>
            <a:r>
              <a:rPr lang="en-US" dirty="0"/>
              <a:t>Scalability with Multiple NICs</a:t>
            </a:r>
          </a:p>
        </p:txBody>
      </p:sp>
      <p:pic>
        <p:nvPicPr>
          <p:cNvPr id="4" name="Picture 3"/>
          <p:cNvPicPr>
            <a:picLocks noChangeAspect="1"/>
          </p:cNvPicPr>
          <p:nvPr/>
        </p:nvPicPr>
        <p:blipFill>
          <a:blip r:embed="rId3"/>
          <a:stretch>
            <a:fillRect/>
          </a:stretch>
        </p:blipFill>
        <p:spPr>
          <a:xfrm>
            <a:off x="957980" y="1189304"/>
            <a:ext cx="7228040" cy="4249042"/>
          </a:xfrm>
          <a:prstGeom prst="rect">
            <a:avLst/>
          </a:prstGeom>
        </p:spPr>
      </p:pic>
    </p:spTree>
    <p:extLst>
      <p:ext uri="{BB962C8B-B14F-4D97-AF65-F5344CB8AC3E}">
        <p14:creationId xmlns:p14="http://schemas.microsoft.com/office/powerpoint/2010/main" val="84562370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Scalability with Multiple NICs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2455"/>
            <a:ext cx="9144000" cy="5143501"/>
          </a:xfrm>
          <a:prstGeom prst="rect">
            <a:avLst/>
          </a:prstGeom>
        </p:spPr>
      </p:pic>
      <p:sp>
        <p:nvSpPr>
          <p:cNvPr id="6" name="Rectangle 5"/>
          <p:cNvSpPr/>
          <p:nvPr/>
        </p:nvSpPr>
        <p:spPr bwMode="auto">
          <a:xfrm>
            <a:off x="2181331" y="1710706"/>
            <a:ext cx="5005465" cy="1045918"/>
          </a:xfrm>
          <a:prstGeom prst="rect">
            <a:avLst/>
          </a:prstGeom>
          <a:solidFill>
            <a:schemeClr val="lt1">
              <a:alpha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lang="en-US" sz="2745" dirty="0">
                <a:solidFill>
                  <a:schemeClr val="tx1">
                    <a:lumMod val="50000"/>
                  </a:schemeClr>
                </a:solidFill>
                <a:ea typeface="Segoe UI" pitchFamily="34" charset="0"/>
                <a:cs typeface="Segoe UI" pitchFamily="34" charset="0"/>
              </a:rPr>
              <a:t>1.22 billion KV op/s</a:t>
            </a:r>
          </a:p>
          <a:p>
            <a:pPr algn="ctr" defTabSz="914196" fontAlgn="base">
              <a:lnSpc>
                <a:spcPct val="90000"/>
              </a:lnSpc>
              <a:spcBef>
                <a:spcPct val="0"/>
              </a:spcBef>
              <a:spcAft>
                <a:spcPct val="0"/>
              </a:spcAft>
            </a:pPr>
            <a:r>
              <a:rPr lang="en-US" sz="2745" dirty="0">
                <a:solidFill>
                  <a:schemeClr val="tx1">
                    <a:lumMod val="50000"/>
                  </a:schemeClr>
                </a:solidFill>
                <a:ea typeface="Segoe UI" pitchFamily="34" charset="0"/>
                <a:cs typeface="Segoe UI" pitchFamily="34" charset="0"/>
              </a:rPr>
              <a:t>357 watts power</a:t>
            </a:r>
          </a:p>
        </p:txBody>
      </p:sp>
    </p:spTree>
    <p:extLst>
      <p:ext uri="{BB962C8B-B14F-4D97-AF65-F5344CB8AC3E}">
        <p14:creationId xmlns:p14="http://schemas.microsoft.com/office/powerpoint/2010/main" val="311313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62" y="1189177"/>
            <a:ext cx="8605477" cy="673454"/>
          </a:xfrm>
        </p:spPr>
        <p:txBody>
          <a:bodyPr/>
          <a:lstStyle/>
          <a:p>
            <a:endParaRPr lang="en-US"/>
          </a:p>
        </p:txBody>
      </p:sp>
      <p:sp>
        <p:nvSpPr>
          <p:cNvPr id="3" name="Title 2"/>
          <p:cNvSpPr>
            <a:spLocks noGrp="1"/>
          </p:cNvSpPr>
          <p:nvPr>
            <p:ph type="title"/>
          </p:nvPr>
        </p:nvSpPr>
        <p:spPr/>
        <p:txBody>
          <a:bodyPr/>
          <a:lstStyle/>
          <a:p>
            <a:r>
              <a:rPr lang="en-US" dirty="0"/>
              <a:t>KVS Performance Comparison</a:t>
            </a:r>
          </a:p>
        </p:txBody>
      </p:sp>
      <p:graphicFrame>
        <p:nvGraphicFramePr>
          <p:cNvPr id="4" name="Content Placeholder 3"/>
          <p:cNvGraphicFramePr>
            <a:graphicFrameLocks/>
          </p:cNvGraphicFramePr>
          <p:nvPr>
            <p:extLst>
              <p:ext uri="{D42A27DB-BD31-4B8C-83A1-F6EECF244321}">
                <p14:modId xmlns:p14="http://schemas.microsoft.com/office/powerpoint/2010/main" val="4289983114"/>
              </p:ext>
            </p:extLst>
          </p:nvPr>
        </p:nvGraphicFramePr>
        <p:xfrm>
          <a:off x="269262" y="1142922"/>
          <a:ext cx="8605476" cy="5190600"/>
        </p:xfrm>
        <a:graphic>
          <a:graphicData uri="http://schemas.openxmlformats.org/drawingml/2006/table">
            <a:tbl>
              <a:tblPr firstRow="1" bandRow="1">
                <a:tableStyleId>{5C22544A-7EE6-4342-B048-85BDC9FD1C3A}</a:tableStyleId>
              </a:tblPr>
              <a:tblGrid>
                <a:gridCol w="2136194">
                  <a:extLst>
                    <a:ext uri="{9D8B030D-6E8A-4147-A177-3AD203B41FA5}">
                      <a16:colId xmlns:a16="http://schemas.microsoft.com/office/drawing/2014/main" val="20000"/>
                    </a:ext>
                  </a:extLst>
                </a:gridCol>
                <a:gridCol w="1568877">
                  <a:extLst>
                    <a:ext uri="{9D8B030D-6E8A-4147-A177-3AD203B41FA5}">
                      <a16:colId xmlns:a16="http://schemas.microsoft.com/office/drawing/2014/main" val="20001"/>
                    </a:ext>
                  </a:extLst>
                </a:gridCol>
                <a:gridCol w="1568877">
                  <a:extLst>
                    <a:ext uri="{9D8B030D-6E8A-4147-A177-3AD203B41FA5}">
                      <a16:colId xmlns:a16="http://schemas.microsoft.com/office/drawing/2014/main" val="20004"/>
                    </a:ext>
                  </a:extLst>
                </a:gridCol>
                <a:gridCol w="1793002">
                  <a:extLst>
                    <a:ext uri="{9D8B030D-6E8A-4147-A177-3AD203B41FA5}">
                      <a16:colId xmlns:a16="http://schemas.microsoft.com/office/drawing/2014/main" val="20002"/>
                    </a:ext>
                  </a:extLst>
                </a:gridCol>
                <a:gridCol w="1538526">
                  <a:extLst>
                    <a:ext uri="{9D8B030D-6E8A-4147-A177-3AD203B41FA5}">
                      <a16:colId xmlns:a16="http://schemas.microsoft.com/office/drawing/2014/main" val="20003"/>
                    </a:ext>
                  </a:extLst>
                </a:gridCol>
              </a:tblGrid>
              <a:tr h="627551">
                <a:tc>
                  <a:txBody>
                    <a:bodyPr/>
                    <a:lstStyle/>
                    <a:p>
                      <a:endParaRPr lang="en-US" sz="1800" dirty="0"/>
                    </a:p>
                  </a:txBody>
                  <a:tcPr marL="89650" marR="89650" marT="44825" marB="44825"/>
                </a:tc>
                <a:tc>
                  <a:txBody>
                    <a:bodyPr/>
                    <a:lstStyle/>
                    <a:p>
                      <a:r>
                        <a:rPr lang="en-US" sz="1800" dirty="0" err="1"/>
                        <a:t>Tput</a:t>
                      </a:r>
                      <a:r>
                        <a:rPr lang="en-US" sz="1800" dirty="0"/>
                        <a:t> (Mops)</a:t>
                      </a:r>
                      <a:br>
                        <a:rPr lang="en-US" sz="1800" dirty="0"/>
                      </a:br>
                      <a:r>
                        <a:rPr lang="en-US" sz="1800" dirty="0"/>
                        <a:t>(GET / PUT)</a:t>
                      </a:r>
                    </a:p>
                  </a:txBody>
                  <a:tcPr marL="89650" marR="89650" marT="44825" marB="44825"/>
                </a:tc>
                <a:tc>
                  <a:txBody>
                    <a:bodyPr/>
                    <a:lstStyle/>
                    <a:p>
                      <a:r>
                        <a:rPr lang="en-US" sz="1800" dirty="0"/>
                        <a:t>Power (Kops/W)</a:t>
                      </a:r>
                    </a:p>
                  </a:txBody>
                  <a:tcPr marL="89650" marR="89650" marT="44825" marB="44825"/>
                </a:tc>
                <a:tc>
                  <a:txBody>
                    <a:bodyPr/>
                    <a:lstStyle/>
                    <a:p>
                      <a:r>
                        <a:rPr lang="en-US" sz="1800" dirty="0"/>
                        <a:t>Comment</a:t>
                      </a:r>
                    </a:p>
                  </a:txBody>
                  <a:tcPr marL="89650" marR="89650" marT="44825" marB="44825"/>
                </a:tc>
                <a:tc>
                  <a:txBody>
                    <a:bodyPr/>
                    <a:lstStyle/>
                    <a:p>
                      <a:r>
                        <a:rPr lang="en-US" sz="1800" dirty="0"/>
                        <a:t>Latency (us)</a:t>
                      </a:r>
                      <a:br>
                        <a:rPr lang="en-US" sz="1800" dirty="0"/>
                      </a:br>
                      <a:r>
                        <a:rPr lang="en-US" sz="1800" dirty="0"/>
                        <a:t>(GET / PUT)</a:t>
                      </a:r>
                    </a:p>
                  </a:txBody>
                  <a:tcPr marL="89650" marR="89650" marT="44825" marB="44825"/>
                </a:tc>
                <a:extLst>
                  <a:ext uri="{0D108BD9-81ED-4DB2-BD59-A6C34878D82A}">
                    <a16:rowId xmlns:a16="http://schemas.microsoft.com/office/drawing/2014/main" val="10000"/>
                  </a:ext>
                </a:extLst>
              </a:tr>
              <a:tr h="363581">
                <a:tc>
                  <a:txBody>
                    <a:bodyPr/>
                    <a:lstStyle/>
                    <a:p>
                      <a:r>
                        <a:rPr lang="en-US" sz="1800" dirty="0" err="1"/>
                        <a:t>Memcached</a:t>
                      </a:r>
                      <a:endParaRPr lang="en-US" sz="1800" dirty="0"/>
                    </a:p>
                  </a:txBody>
                  <a:tcPr marL="89650" marR="89650" marT="44825" marB="44825"/>
                </a:tc>
                <a:tc>
                  <a:txBody>
                    <a:bodyPr/>
                    <a:lstStyle/>
                    <a:p>
                      <a:r>
                        <a:rPr lang="en-US" sz="1800" dirty="0"/>
                        <a:t>1.5</a:t>
                      </a:r>
                      <a:r>
                        <a:rPr lang="en-US" sz="1800" baseline="0" dirty="0"/>
                        <a:t> / 1.5</a:t>
                      </a:r>
                      <a:endParaRPr lang="en-US" sz="1800" dirty="0"/>
                    </a:p>
                  </a:txBody>
                  <a:tcPr marL="89650" marR="89650" marT="44825" marB="44825"/>
                </a:tc>
                <a:tc>
                  <a:txBody>
                    <a:bodyPr/>
                    <a:lstStyle/>
                    <a:p>
                      <a:r>
                        <a:rPr lang="en-US" sz="1800" dirty="0"/>
                        <a:t>5 / 5</a:t>
                      </a:r>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1"/>
                  </a:ext>
                </a:extLst>
              </a:tr>
              <a:tr h="363581">
                <a:tc>
                  <a:txBody>
                    <a:bodyPr/>
                    <a:lstStyle/>
                    <a:p>
                      <a:r>
                        <a:rPr lang="en-US" sz="1800" dirty="0"/>
                        <a:t>MemC3</a:t>
                      </a:r>
                    </a:p>
                  </a:txBody>
                  <a:tcPr marL="89650" marR="89650" marT="44825" marB="44825"/>
                </a:tc>
                <a:tc>
                  <a:txBody>
                    <a:bodyPr/>
                    <a:lstStyle/>
                    <a:p>
                      <a:r>
                        <a:rPr lang="en-US" sz="1800" dirty="0"/>
                        <a:t>4.3</a:t>
                      </a:r>
                      <a:r>
                        <a:rPr lang="en-US" sz="1800" baseline="0" dirty="0"/>
                        <a:t> / 4.3</a:t>
                      </a:r>
                      <a:endParaRPr lang="en-US" sz="1800" dirty="0"/>
                    </a:p>
                  </a:txBody>
                  <a:tcPr marL="89650" marR="89650" marT="44825" marB="44825"/>
                </a:tc>
                <a:tc>
                  <a:txBody>
                    <a:bodyPr/>
                    <a:lstStyle/>
                    <a:p>
                      <a:r>
                        <a:rPr lang="en-US" sz="1800" dirty="0"/>
                        <a:t>14</a:t>
                      </a:r>
                      <a:r>
                        <a:rPr lang="en-US" sz="1800" baseline="0" dirty="0"/>
                        <a:t> / 14</a:t>
                      </a:r>
                      <a:endParaRPr lang="en-US" sz="1800" dirty="0"/>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2"/>
                  </a:ext>
                </a:extLst>
              </a:tr>
              <a:tr h="363581">
                <a:tc>
                  <a:txBody>
                    <a:bodyPr/>
                    <a:lstStyle/>
                    <a:p>
                      <a:r>
                        <a:rPr lang="en-US" sz="1800" dirty="0" err="1"/>
                        <a:t>RAMCloud</a:t>
                      </a:r>
                      <a:endParaRPr lang="en-US" sz="1800" dirty="0"/>
                    </a:p>
                  </a:txBody>
                  <a:tcPr marL="89650" marR="89650" marT="44825" marB="44825"/>
                </a:tc>
                <a:tc>
                  <a:txBody>
                    <a:bodyPr/>
                    <a:lstStyle/>
                    <a:p>
                      <a:r>
                        <a:rPr lang="en-US" sz="1800" dirty="0"/>
                        <a:t>6</a:t>
                      </a:r>
                      <a:r>
                        <a:rPr lang="en-US" sz="1800" baseline="0" dirty="0"/>
                        <a:t> / 1</a:t>
                      </a:r>
                      <a:endParaRPr lang="en-US" sz="1800" dirty="0"/>
                    </a:p>
                  </a:txBody>
                  <a:tcPr marL="89650" marR="89650" marT="44825" marB="44825"/>
                </a:tc>
                <a:tc>
                  <a:txBody>
                    <a:bodyPr/>
                    <a:lstStyle/>
                    <a:p>
                      <a:r>
                        <a:rPr lang="en-US" sz="1800" dirty="0"/>
                        <a:t>20</a:t>
                      </a:r>
                      <a:r>
                        <a:rPr lang="en-US" sz="1800" baseline="0" dirty="0"/>
                        <a:t> / 3.3</a:t>
                      </a:r>
                      <a:endParaRPr lang="en-US" sz="1800" dirty="0"/>
                    </a:p>
                  </a:txBody>
                  <a:tcPr marL="89650" marR="89650" marT="44825" marB="44825"/>
                </a:tc>
                <a:tc>
                  <a:txBody>
                    <a:bodyPr/>
                    <a:lstStyle/>
                    <a:p>
                      <a:r>
                        <a:rPr lang="en-US" sz="1800" dirty="0"/>
                        <a:t>Kernel bypass</a:t>
                      </a:r>
                    </a:p>
                  </a:txBody>
                  <a:tcPr marL="89650" marR="89650" marT="44825" marB="44825"/>
                </a:tc>
                <a:tc>
                  <a:txBody>
                    <a:bodyPr/>
                    <a:lstStyle/>
                    <a:p>
                      <a:r>
                        <a:rPr lang="en-US" sz="1800" dirty="0"/>
                        <a:t>5 / 14</a:t>
                      </a:r>
                    </a:p>
                  </a:txBody>
                  <a:tcPr marL="89650" marR="89650" marT="44825" marB="44825"/>
                </a:tc>
                <a:extLst>
                  <a:ext uri="{0D108BD9-81ED-4DB2-BD59-A6C34878D82A}">
                    <a16:rowId xmlns:a16="http://schemas.microsoft.com/office/drawing/2014/main" val="10003"/>
                  </a:ext>
                </a:extLst>
              </a:tr>
              <a:tr h="363581">
                <a:tc>
                  <a:txBody>
                    <a:bodyPr/>
                    <a:lstStyle/>
                    <a:p>
                      <a:pPr marL="0" algn="l" defTabSz="699463" rtl="0" eaLnBrk="1" latinLnBrk="0" hangingPunct="1"/>
                      <a:r>
                        <a:rPr lang="en-US" sz="1800" kern="1200" dirty="0">
                          <a:solidFill>
                            <a:schemeClr val="dk1"/>
                          </a:solidFill>
                          <a:latin typeface="+mn-lt"/>
                          <a:ea typeface="+mn-ea"/>
                          <a:cs typeface="+mn-cs"/>
                        </a:rPr>
                        <a:t>MICA (12 NICs)</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137 / 135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342 / 337</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Kernel</a:t>
                      </a:r>
                      <a:r>
                        <a:rPr lang="en-US" sz="1800" kern="1200" baseline="0" dirty="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81 / 81</a:t>
                      </a:r>
                    </a:p>
                  </a:txBody>
                  <a:tcPr marL="89650" marR="89650" marT="44825" marB="44825"/>
                </a:tc>
                <a:extLst>
                  <a:ext uri="{0D108BD9-81ED-4DB2-BD59-A6C34878D82A}">
                    <a16:rowId xmlns:a16="http://schemas.microsoft.com/office/drawing/2014/main" val="10004"/>
                  </a:ext>
                </a:extLst>
              </a:tr>
              <a:tr h="363581">
                <a:tc>
                  <a:txBody>
                    <a:bodyPr/>
                    <a:lstStyle/>
                    <a:p>
                      <a:pPr marL="0" algn="l" defTabSz="699463" rtl="0" eaLnBrk="1" latinLnBrk="0" hangingPunct="1"/>
                      <a:r>
                        <a:rPr lang="en-US" sz="1800" kern="1200" dirty="0">
                          <a:solidFill>
                            <a:schemeClr val="dk1"/>
                          </a:solidFill>
                          <a:latin typeface="+mn-lt"/>
                          <a:ea typeface="+mn-ea"/>
                          <a:cs typeface="+mn-cs"/>
                        </a:rPr>
                        <a:t>FARM</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6 / 3</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30</a:t>
                      </a:r>
                      <a:r>
                        <a:rPr lang="en-US" sz="1800" kern="1200" baseline="0" dirty="0">
                          <a:solidFill>
                            <a:schemeClr val="dk1"/>
                          </a:solidFill>
                          <a:latin typeface="+mn-lt"/>
                          <a:ea typeface="+mn-ea"/>
                          <a:cs typeface="+mn-cs"/>
                        </a:rPr>
                        <a:t> (261)</a:t>
                      </a:r>
                      <a:r>
                        <a:rPr lang="en-US" sz="1800" kern="1200" dirty="0">
                          <a:solidFill>
                            <a:schemeClr val="dk1"/>
                          </a:solidFill>
                          <a:latin typeface="+mn-lt"/>
                          <a:ea typeface="+mn-ea"/>
                          <a:cs typeface="+mn-cs"/>
                        </a:rPr>
                        <a:t> / 15</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4.5 / 10</a:t>
                      </a:r>
                    </a:p>
                  </a:txBody>
                  <a:tcPr marL="89650" marR="89650" marT="44825" marB="44825"/>
                </a:tc>
                <a:extLst>
                  <a:ext uri="{0D108BD9-81ED-4DB2-BD59-A6C34878D82A}">
                    <a16:rowId xmlns:a16="http://schemas.microsoft.com/office/drawing/2014/main" val="3755543557"/>
                  </a:ext>
                </a:extLst>
              </a:tr>
              <a:tr h="363581">
                <a:tc>
                  <a:txBody>
                    <a:bodyPr/>
                    <a:lstStyle/>
                    <a:p>
                      <a:pPr marL="0" algn="l" defTabSz="699463" rtl="0" eaLnBrk="1" latinLnBrk="0" hangingPunct="1"/>
                      <a:r>
                        <a:rPr lang="en-US" sz="1800" kern="1200" dirty="0" err="1">
                          <a:solidFill>
                            <a:schemeClr val="dk1"/>
                          </a:solidFill>
                          <a:latin typeface="+mn-lt"/>
                          <a:ea typeface="+mn-ea"/>
                          <a:cs typeface="+mn-cs"/>
                        </a:rPr>
                        <a:t>DrTM</a:t>
                      </a:r>
                      <a:r>
                        <a:rPr lang="en-US" sz="1800" kern="1200" dirty="0">
                          <a:solidFill>
                            <a:schemeClr val="dk1"/>
                          </a:solidFill>
                          <a:latin typeface="+mn-lt"/>
                          <a:ea typeface="+mn-ea"/>
                          <a:cs typeface="+mn-cs"/>
                        </a:rPr>
                        <a:t>-KV</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115</a:t>
                      </a:r>
                      <a:r>
                        <a:rPr lang="en-US" sz="1800" kern="1200" baseline="0" dirty="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500 (3972)</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 60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 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 / 6.3</a:t>
                      </a:r>
                    </a:p>
                  </a:txBody>
                  <a:tcPr marL="89650" marR="89650" marT="44825" marB="44825"/>
                </a:tc>
                <a:extLst>
                  <a:ext uri="{0D108BD9-81ED-4DB2-BD59-A6C34878D82A}">
                    <a16:rowId xmlns:a16="http://schemas.microsoft.com/office/drawing/2014/main" val="150468064"/>
                  </a:ext>
                </a:extLst>
              </a:tr>
              <a:tr h="363581">
                <a:tc>
                  <a:txBody>
                    <a:bodyPr/>
                    <a:lstStyle/>
                    <a:p>
                      <a:pPr marL="0" algn="l" defTabSz="699463" rtl="0" eaLnBrk="1" latinLnBrk="0" hangingPunct="1"/>
                      <a:r>
                        <a:rPr lang="en-US" sz="1800" kern="1200" dirty="0">
                          <a:solidFill>
                            <a:schemeClr val="dk1"/>
                          </a:solidFill>
                          <a:latin typeface="+mn-lt"/>
                          <a:ea typeface="+mn-ea"/>
                          <a:cs typeface="+mn-cs"/>
                        </a:rPr>
                        <a:t>HERD</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35 / 25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490 / 300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Two-side</a:t>
                      </a:r>
                      <a:r>
                        <a:rPr lang="en-US" sz="1600" kern="1200" baseline="0" dirty="0">
                          <a:solidFill>
                            <a:schemeClr val="dk1"/>
                          </a:solidFill>
                          <a:latin typeface="+mn-lt"/>
                          <a:ea typeface="+mn-ea"/>
                          <a:cs typeface="+mn-cs"/>
                        </a:rPr>
                        <a:t> RDMA</a:t>
                      </a:r>
                      <a:endParaRPr lang="en-US" sz="16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 / 4</a:t>
                      </a:r>
                    </a:p>
                  </a:txBody>
                  <a:tcPr marL="89650" marR="89650" marT="44825" marB="44825"/>
                </a:tc>
                <a:extLst>
                  <a:ext uri="{0D108BD9-81ED-4DB2-BD59-A6C34878D82A}">
                    <a16:rowId xmlns:a16="http://schemas.microsoft.com/office/drawing/2014/main" val="10007"/>
                  </a:ext>
                </a:extLst>
              </a:tr>
              <a:tr h="363581">
                <a:tc>
                  <a:txBody>
                    <a:bodyPr/>
                    <a:lstStyle/>
                    <a:p>
                      <a:pPr marL="0" algn="l" defTabSz="699463" rtl="0" eaLnBrk="1" latinLnBrk="0" hangingPunct="1"/>
                      <a:r>
                        <a:rPr lang="en-US" sz="1800" kern="1200" dirty="0">
                          <a:solidFill>
                            <a:schemeClr val="dk1"/>
                          </a:solidFill>
                          <a:latin typeface="+mn-lt"/>
                          <a:ea typeface="+mn-ea"/>
                          <a:cs typeface="+mn-cs"/>
                        </a:rPr>
                        <a:t>FPGA-Xilinx</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14 / 14</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106 / 106</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FPGA</a:t>
                      </a:r>
                    </a:p>
                  </a:txBody>
                  <a:tcPr marL="89650" marR="89650" marT="44825" marB="44825"/>
                </a:tc>
                <a:tc>
                  <a:txBody>
                    <a:bodyPr/>
                    <a:lstStyle/>
                    <a:p>
                      <a:pPr marL="0" algn="l" defTabSz="699463" rtl="0" eaLnBrk="1" latinLnBrk="0" hangingPunct="1"/>
                      <a:r>
                        <a:rPr lang="en-US" altLang="zh-CN" sz="1800" kern="1200" dirty="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8"/>
                  </a:ext>
                </a:extLst>
              </a:tr>
              <a:tr h="363581">
                <a:tc>
                  <a:txBody>
                    <a:bodyPr/>
                    <a:lstStyle/>
                    <a:p>
                      <a:pPr marL="0" algn="l" defTabSz="699463" rtl="0" eaLnBrk="1" latinLnBrk="0" hangingPunct="1"/>
                      <a:r>
                        <a:rPr lang="en-US" sz="1800" kern="1200" dirty="0">
                          <a:solidFill>
                            <a:schemeClr val="dk1"/>
                          </a:solidFill>
                          <a:latin typeface="+mn-lt"/>
                          <a:ea typeface="+mn-ea"/>
                          <a:cs typeface="+mn-cs"/>
                        </a:rPr>
                        <a:t>Mega-KV</a:t>
                      </a: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16</a:t>
                      </a:r>
                      <a:r>
                        <a:rPr lang="en-US" altLang="zh-CN" sz="1800" kern="1200" dirty="0">
                          <a:solidFill>
                            <a:schemeClr val="dk1"/>
                          </a:solidFill>
                          <a:latin typeface="+mn-lt"/>
                          <a:ea typeface="+mn-ea"/>
                          <a:cs typeface="+mn-cs"/>
                        </a:rPr>
                        <a:t>6</a:t>
                      </a:r>
                      <a:r>
                        <a:rPr lang="en-US" sz="1800" kern="1200" dirty="0">
                          <a:solidFill>
                            <a:schemeClr val="dk1"/>
                          </a:solidFill>
                          <a:latin typeface="+mn-lt"/>
                          <a:ea typeface="+mn-ea"/>
                          <a:cs typeface="+mn-cs"/>
                        </a:rPr>
                        <a:t> / </a:t>
                      </a:r>
                      <a:r>
                        <a:rPr lang="en-US" altLang="zh-CN" sz="1800" kern="1200" dirty="0">
                          <a:solidFill>
                            <a:schemeClr val="dk1"/>
                          </a:solidFill>
                          <a:latin typeface="+mn-lt"/>
                          <a:ea typeface="+mn-ea"/>
                          <a:cs typeface="+mn-cs"/>
                        </a:rPr>
                        <a:t>80</a:t>
                      </a:r>
                      <a:endParaRPr lang="en-US" sz="1800" kern="1200" dirty="0">
                        <a:solidFill>
                          <a:schemeClr val="dk1"/>
                        </a:solidFill>
                        <a:latin typeface="+mn-lt"/>
                        <a:ea typeface="+mn-ea"/>
                        <a:cs typeface="+mn-cs"/>
                      </a:endParaRP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330 / 160</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GPU</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280 / </a:t>
                      </a:r>
                      <a:r>
                        <a:rPr lang="en-US" altLang="zh-CN" sz="1800" kern="1200" dirty="0">
                          <a:solidFill>
                            <a:schemeClr val="dk1"/>
                          </a:solidFill>
                          <a:latin typeface="+mn-lt"/>
                          <a:ea typeface="+mn-ea"/>
                          <a:cs typeface="+mn-cs"/>
                        </a:rPr>
                        <a:t>280</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9"/>
                  </a:ext>
                </a:extLst>
              </a:tr>
              <a:tr h="627551">
                <a:tc>
                  <a:txBody>
                    <a:bodyPr/>
                    <a:lstStyle/>
                    <a:p>
                      <a:r>
                        <a:rPr lang="en-US" sz="1800" dirty="0">
                          <a:solidFill>
                            <a:srgbClr val="FF0000"/>
                          </a:solidFill>
                        </a:rPr>
                        <a:t>KV-Direct (1 NIC)</a:t>
                      </a:r>
                    </a:p>
                  </a:txBody>
                  <a:tcPr marL="89650" marR="89650" marT="44825" marB="44825"/>
                </a:tc>
                <a:tc>
                  <a:txBody>
                    <a:bodyPr/>
                    <a:lstStyle/>
                    <a:p>
                      <a:r>
                        <a:rPr lang="en-US" altLang="zh-CN" sz="1800" baseline="0" dirty="0">
                          <a:solidFill>
                            <a:srgbClr val="FF0000"/>
                          </a:solidFill>
                        </a:rPr>
                        <a:t>180</a:t>
                      </a:r>
                      <a:r>
                        <a:rPr lang="en-US" sz="1800" baseline="0" dirty="0">
                          <a:solidFill>
                            <a:srgbClr val="FF0000"/>
                          </a:solidFill>
                        </a:rPr>
                        <a:t> / 1</a:t>
                      </a:r>
                      <a:r>
                        <a:rPr lang="en-US" altLang="zh-CN" sz="1800" baseline="0" dirty="0">
                          <a:solidFill>
                            <a:srgbClr val="FF0000"/>
                          </a:solidFill>
                        </a:rPr>
                        <a:t>14</a:t>
                      </a:r>
                      <a:endParaRPr lang="en-US" sz="1800" dirty="0">
                        <a:solidFill>
                          <a:srgbClr val="FF0000"/>
                        </a:solidFill>
                      </a:endParaRPr>
                    </a:p>
                  </a:txBody>
                  <a:tcPr marL="89650" marR="89650" marT="44825" marB="44825"/>
                </a:tc>
                <a:tc>
                  <a:txBody>
                    <a:bodyPr/>
                    <a:lstStyle/>
                    <a:p>
                      <a:r>
                        <a:rPr lang="en-US" sz="1800" dirty="0">
                          <a:solidFill>
                            <a:srgbClr val="FF0000"/>
                          </a:solidFill>
                        </a:rPr>
                        <a:t>1487 (5454)</a:t>
                      </a:r>
                      <a:r>
                        <a:rPr lang="en-US" sz="1800" baseline="0" dirty="0">
                          <a:solidFill>
                            <a:srgbClr val="FF0000"/>
                          </a:solidFill>
                        </a:rPr>
                        <a:t> / 942 (3454)</a:t>
                      </a:r>
                      <a:endParaRPr lang="en-US" sz="1800" dirty="0">
                        <a:solidFill>
                          <a:srgbClr val="FF0000"/>
                        </a:solidFill>
                      </a:endParaRPr>
                    </a:p>
                  </a:txBody>
                  <a:tcPr marL="89650" marR="89650" marT="44825" marB="44825"/>
                </a:tc>
                <a:tc>
                  <a:txBody>
                    <a:bodyPr/>
                    <a:lstStyle/>
                    <a:p>
                      <a:r>
                        <a:rPr lang="en-US" sz="1800" dirty="0">
                          <a:solidFill>
                            <a:srgbClr val="FF0000"/>
                          </a:solidFill>
                        </a:rPr>
                        <a:t>Programmable</a:t>
                      </a:r>
                      <a:r>
                        <a:rPr lang="en-US" sz="1800" baseline="0" dirty="0">
                          <a:solidFill>
                            <a:srgbClr val="FF0000"/>
                          </a:solidFill>
                        </a:rPr>
                        <a:t> </a:t>
                      </a:r>
                      <a:r>
                        <a:rPr lang="en-US" sz="1800" dirty="0">
                          <a:solidFill>
                            <a:srgbClr val="FF0000"/>
                          </a:solidFill>
                        </a:rPr>
                        <a:t>NIC</a:t>
                      </a:r>
                    </a:p>
                  </a:txBody>
                  <a:tcPr marL="89650" marR="89650" marT="44825" marB="44825"/>
                </a:tc>
                <a:tc>
                  <a:txBody>
                    <a:bodyPr/>
                    <a:lstStyle/>
                    <a:p>
                      <a:r>
                        <a:rPr lang="en-US" altLang="zh-CN" sz="1800" dirty="0">
                          <a:solidFill>
                            <a:srgbClr val="FF0000"/>
                          </a:solidFill>
                        </a:rPr>
                        <a:t>4.3</a:t>
                      </a:r>
                      <a:r>
                        <a:rPr lang="en-US" sz="1800" dirty="0">
                          <a:solidFill>
                            <a:srgbClr val="FF0000"/>
                          </a:solidFill>
                        </a:rPr>
                        <a:t> / </a:t>
                      </a:r>
                      <a:r>
                        <a:rPr lang="en-US" altLang="zh-CN" sz="1800" dirty="0">
                          <a:solidFill>
                            <a:srgbClr val="FF0000"/>
                          </a:solidFill>
                        </a:rPr>
                        <a:t>5.</a:t>
                      </a:r>
                      <a:r>
                        <a:rPr lang="en-US" sz="1800" dirty="0">
                          <a:solidFill>
                            <a:srgbClr val="FF0000"/>
                          </a:solidFill>
                        </a:rPr>
                        <a:t>4</a:t>
                      </a:r>
                    </a:p>
                  </a:txBody>
                  <a:tcPr marL="89650" marR="89650" marT="44825" marB="44825"/>
                </a:tc>
                <a:extLst>
                  <a:ext uri="{0D108BD9-81ED-4DB2-BD59-A6C34878D82A}">
                    <a16:rowId xmlns:a16="http://schemas.microsoft.com/office/drawing/2014/main" val="10010"/>
                  </a:ext>
                </a:extLst>
              </a:tr>
              <a:tr h="627551">
                <a:tc>
                  <a:txBody>
                    <a:bodyPr/>
                    <a:lstStyle/>
                    <a:p>
                      <a:r>
                        <a:rPr lang="en-US" sz="1800" dirty="0">
                          <a:solidFill>
                            <a:srgbClr val="FF0000"/>
                          </a:solidFill>
                        </a:rPr>
                        <a:t>KV-Direct (10 NICs)</a:t>
                      </a:r>
                    </a:p>
                  </a:txBody>
                  <a:tcPr marL="89650" marR="89650" marT="44825" marB="44825"/>
                </a:tc>
                <a:tc>
                  <a:txBody>
                    <a:bodyPr/>
                    <a:lstStyle/>
                    <a:p>
                      <a:r>
                        <a:rPr lang="en-US" sz="1800" dirty="0">
                          <a:solidFill>
                            <a:srgbClr val="FF0000"/>
                          </a:solidFill>
                        </a:rPr>
                        <a:t>1220 / 610</a:t>
                      </a:r>
                    </a:p>
                  </a:txBody>
                  <a:tcPr marL="89650" marR="89650" marT="44825" marB="44825"/>
                </a:tc>
                <a:tc>
                  <a:txBody>
                    <a:bodyPr/>
                    <a:lstStyle/>
                    <a:p>
                      <a:r>
                        <a:rPr lang="en-US" sz="1800" dirty="0">
                          <a:solidFill>
                            <a:srgbClr val="FF0000"/>
                          </a:solidFill>
                        </a:rPr>
                        <a:t>3417 (4518) / 1708 (2259)</a:t>
                      </a:r>
                    </a:p>
                  </a:txBody>
                  <a:tcPr marL="89650" marR="89650" marT="44825" marB="44825"/>
                </a:tc>
                <a:tc>
                  <a:txBody>
                    <a:bodyPr/>
                    <a:lstStyle/>
                    <a:p>
                      <a:r>
                        <a:rPr lang="en-US" sz="1800" dirty="0">
                          <a:solidFill>
                            <a:srgbClr val="FF0000"/>
                          </a:solidFill>
                        </a:rPr>
                        <a:t>Programmable NIC</a:t>
                      </a:r>
                    </a:p>
                  </a:txBody>
                  <a:tcPr marL="89650" marR="89650" marT="44825" marB="44825"/>
                </a:tc>
                <a:tc>
                  <a:txBody>
                    <a:bodyPr/>
                    <a:lstStyle/>
                    <a:p>
                      <a:r>
                        <a:rPr lang="en-US" sz="1800" dirty="0">
                          <a:solidFill>
                            <a:srgbClr val="FF0000"/>
                          </a:solidFill>
                        </a:rPr>
                        <a:t>4.3 / 5.4</a:t>
                      </a:r>
                    </a:p>
                  </a:txBody>
                  <a:tcPr marL="89650" marR="89650" marT="44825" marB="44825"/>
                </a:tc>
                <a:extLst>
                  <a:ext uri="{0D108BD9-81ED-4DB2-BD59-A6C34878D82A}">
                    <a16:rowId xmlns:a16="http://schemas.microsoft.com/office/drawing/2014/main" val="134401672"/>
                  </a:ext>
                </a:extLst>
              </a:tr>
            </a:tbl>
          </a:graphicData>
        </a:graphic>
      </p:graphicFrame>
      <p:sp>
        <p:nvSpPr>
          <p:cNvPr id="5" name="TextBox 4"/>
          <p:cNvSpPr txBox="1"/>
          <p:nvPr/>
        </p:nvSpPr>
        <p:spPr>
          <a:xfrm>
            <a:off x="254084" y="6289206"/>
            <a:ext cx="8620653" cy="271577"/>
          </a:xfrm>
          <a:prstGeom prst="rect">
            <a:avLst/>
          </a:prstGeom>
          <a:noFill/>
        </p:spPr>
        <p:txBody>
          <a:bodyPr wrap="square" rtlCol="0">
            <a:spAutoFit/>
          </a:bodyPr>
          <a:lstStyle/>
          <a:p>
            <a:pPr defTabSz="914460"/>
            <a:r>
              <a:rPr lang="en-US" sz="1176" dirty="0">
                <a:solidFill>
                  <a:srgbClr val="505050"/>
                </a:solidFill>
                <a:latin typeface="Segoe UI"/>
              </a:rPr>
              <a:t>* Number in parenthesis indicates power efficiency based on power consumption of NIC only, for server-bypass systems.</a:t>
            </a:r>
          </a:p>
        </p:txBody>
      </p:sp>
      <p:sp>
        <p:nvSpPr>
          <p:cNvPr id="9" name="Rounded Rectangle 8"/>
          <p:cNvSpPr/>
          <p:nvPr/>
        </p:nvSpPr>
        <p:spPr bwMode="auto">
          <a:xfrm>
            <a:off x="5543210" y="1148336"/>
            <a:ext cx="1793002" cy="5132271"/>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20970355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62" y="1189177"/>
            <a:ext cx="8605477" cy="673454"/>
          </a:xfrm>
        </p:spPr>
        <p:txBody>
          <a:bodyPr/>
          <a:lstStyle/>
          <a:p>
            <a:endParaRPr lang="en-US"/>
          </a:p>
        </p:txBody>
      </p:sp>
      <p:sp>
        <p:nvSpPr>
          <p:cNvPr id="3" name="Title 2"/>
          <p:cNvSpPr>
            <a:spLocks noGrp="1"/>
          </p:cNvSpPr>
          <p:nvPr>
            <p:ph type="title"/>
          </p:nvPr>
        </p:nvSpPr>
        <p:spPr/>
        <p:txBody>
          <a:bodyPr/>
          <a:lstStyle/>
          <a:p>
            <a:r>
              <a:rPr lang="en-US" dirty="0"/>
              <a:t>KVS Performance Comparison</a:t>
            </a:r>
          </a:p>
        </p:txBody>
      </p:sp>
      <p:graphicFrame>
        <p:nvGraphicFramePr>
          <p:cNvPr id="4" name="Content Placeholder 3"/>
          <p:cNvGraphicFramePr>
            <a:graphicFrameLocks/>
          </p:cNvGraphicFramePr>
          <p:nvPr>
            <p:extLst>
              <p:ext uri="{D42A27DB-BD31-4B8C-83A1-F6EECF244321}">
                <p14:modId xmlns:p14="http://schemas.microsoft.com/office/powerpoint/2010/main" val="4133575059"/>
              </p:ext>
            </p:extLst>
          </p:nvPr>
        </p:nvGraphicFramePr>
        <p:xfrm>
          <a:off x="269262" y="1142922"/>
          <a:ext cx="8605476" cy="5190600"/>
        </p:xfrm>
        <a:graphic>
          <a:graphicData uri="http://schemas.openxmlformats.org/drawingml/2006/table">
            <a:tbl>
              <a:tblPr firstRow="1" bandRow="1">
                <a:tableStyleId>{5C22544A-7EE6-4342-B048-85BDC9FD1C3A}</a:tableStyleId>
              </a:tblPr>
              <a:tblGrid>
                <a:gridCol w="2136194">
                  <a:extLst>
                    <a:ext uri="{9D8B030D-6E8A-4147-A177-3AD203B41FA5}">
                      <a16:colId xmlns:a16="http://schemas.microsoft.com/office/drawing/2014/main" val="20000"/>
                    </a:ext>
                  </a:extLst>
                </a:gridCol>
                <a:gridCol w="1568877">
                  <a:extLst>
                    <a:ext uri="{9D8B030D-6E8A-4147-A177-3AD203B41FA5}">
                      <a16:colId xmlns:a16="http://schemas.microsoft.com/office/drawing/2014/main" val="20001"/>
                    </a:ext>
                  </a:extLst>
                </a:gridCol>
                <a:gridCol w="1568877">
                  <a:extLst>
                    <a:ext uri="{9D8B030D-6E8A-4147-A177-3AD203B41FA5}">
                      <a16:colId xmlns:a16="http://schemas.microsoft.com/office/drawing/2014/main" val="20004"/>
                    </a:ext>
                  </a:extLst>
                </a:gridCol>
                <a:gridCol w="1793002">
                  <a:extLst>
                    <a:ext uri="{9D8B030D-6E8A-4147-A177-3AD203B41FA5}">
                      <a16:colId xmlns:a16="http://schemas.microsoft.com/office/drawing/2014/main" val="20002"/>
                    </a:ext>
                  </a:extLst>
                </a:gridCol>
                <a:gridCol w="1538526">
                  <a:extLst>
                    <a:ext uri="{9D8B030D-6E8A-4147-A177-3AD203B41FA5}">
                      <a16:colId xmlns:a16="http://schemas.microsoft.com/office/drawing/2014/main" val="20003"/>
                    </a:ext>
                  </a:extLst>
                </a:gridCol>
              </a:tblGrid>
              <a:tr h="627551">
                <a:tc>
                  <a:txBody>
                    <a:bodyPr/>
                    <a:lstStyle/>
                    <a:p>
                      <a:endParaRPr lang="en-US" sz="1800" dirty="0"/>
                    </a:p>
                  </a:txBody>
                  <a:tcPr marL="89650" marR="89650" marT="44825" marB="44825"/>
                </a:tc>
                <a:tc>
                  <a:txBody>
                    <a:bodyPr/>
                    <a:lstStyle/>
                    <a:p>
                      <a:r>
                        <a:rPr lang="en-US" sz="1800" dirty="0" err="1"/>
                        <a:t>Tput</a:t>
                      </a:r>
                      <a:r>
                        <a:rPr lang="en-US" sz="1800" dirty="0"/>
                        <a:t> (Mops)</a:t>
                      </a:r>
                      <a:br>
                        <a:rPr lang="en-US" sz="1800" dirty="0"/>
                      </a:br>
                      <a:r>
                        <a:rPr lang="en-US" sz="1800" dirty="0"/>
                        <a:t>(GET / PUT)</a:t>
                      </a:r>
                    </a:p>
                  </a:txBody>
                  <a:tcPr marL="89650" marR="89650" marT="44825" marB="44825"/>
                </a:tc>
                <a:tc>
                  <a:txBody>
                    <a:bodyPr/>
                    <a:lstStyle/>
                    <a:p>
                      <a:r>
                        <a:rPr lang="en-US" sz="1800" dirty="0"/>
                        <a:t>Power (Kops/W)</a:t>
                      </a:r>
                    </a:p>
                  </a:txBody>
                  <a:tcPr marL="89650" marR="89650" marT="44825" marB="44825"/>
                </a:tc>
                <a:tc>
                  <a:txBody>
                    <a:bodyPr/>
                    <a:lstStyle/>
                    <a:p>
                      <a:r>
                        <a:rPr lang="en-US" sz="1800" dirty="0"/>
                        <a:t>Comment</a:t>
                      </a:r>
                    </a:p>
                  </a:txBody>
                  <a:tcPr marL="89650" marR="89650" marT="44825" marB="44825"/>
                </a:tc>
                <a:tc>
                  <a:txBody>
                    <a:bodyPr/>
                    <a:lstStyle/>
                    <a:p>
                      <a:r>
                        <a:rPr lang="en-US" sz="1800" dirty="0"/>
                        <a:t>Latency (us)</a:t>
                      </a:r>
                      <a:br>
                        <a:rPr lang="en-US" sz="1800" dirty="0"/>
                      </a:br>
                      <a:r>
                        <a:rPr lang="en-US" sz="1800" dirty="0"/>
                        <a:t>(GET / PUT)</a:t>
                      </a:r>
                    </a:p>
                  </a:txBody>
                  <a:tcPr marL="89650" marR="89650" marT="44825" marB="44825"/>
                </a:tc>
                <a:extLst>
                  <a:ext uri="{0D108BD9-81ED-4DB2-BD59-A6C34878D82A}">
                    <a16:rowId xmlns:a16="http://schemas.microsoft.com/office/drawing/2014/main" val="10000"/>
                  </a:ext>
                </a:extLst>
              </a:tr>
              <a:tr h="363581">
                <a:tc>
                  <a:txBody>
                    <a:bodyPr/>
                    <a:lstStyle/>
                    <a:p>
                      <a:r>
                        <a:rPr lang="en-US" sz="1800" dirty="0" err="1"/>
                        <a:t>Memcached</a:t>
                      </a:r>
                      <a:endParaRPr lang="en-US" sz="1800" dirty="0"/>
                    </a:p>
                  </a:txBody>
                  <a:tcPr marL="89650" marR="89650" marT="44825" marB="44825"/>
                </a:tc>
                <a:tc>
                  <a:txBody>
                    <a:bodyPr/>
                    <a:lstStyle/>
                    <a:p>
                      <a:r>
                        <a:rPr lang="en-US" sz="1800" dirty="0"/>
                        <a:t>1.5</a:t>
                      </a:r>
                      <a:r>
                        <a:rPr lang="en-US" sz="1800" baseline="0" dirty="0"/>
                        <a:t> / 1.5</a:t>
                      </a:r>
                      <a:endParaRPr lang="en-US" sz="1800" dirty="0"/>
                    </a:p>
                  </a:txBody>
                  <a:tcPr marL="89650" marR="89650" marT="44825" marB="44825"/>
                </a:tc>
                <a:tc>
                  <a:txBody>
                    <a:bodyPr/>
                    <a:lstStyle/>
                    <a:p>
                      <a:r>
                        <a:rPr lang="en-US" sz="1800" dirty="0"/>
                        <a:t>5 / 5</a:t>
                      </a:r>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1"/>
                  </a:ext>
                </a:extLst>
              </a:tr>
              <a:tr h="363581">
                <a:tc>
                  <a:txBody>
                    <a:bodyPr/>
                    <a:lstStyle/>
                    <a:p>
                      <a:r>
                        <a:rPr lang="en-US" sz="1800" dirty="0"/>
                        <a:t>MemC3</a:t>
                      </a:r>
                    </a:p>
                  </a:txBody>
                  <a:tcPr marL="89650" marR="89650" marT="44825" marB="44825"/>
                </a:tc>
                <a:tc>
                  <a:txBody>
                    <a:bodyPr/>
                    <a:lstStyle/>
                    <a:p>
                      <a:r>
                        <a:rPr lang="en-US" sz="1800" dirty="0"/>
                        <a:t>4.3</a:t>
                      </a:r>
                      <a:r>
                        <a:rPr lang="en-US" sz="1800" baseline="0" dirty="0"/>
                        <a:t> / 4.3</a:t>
                      </a:r>
                      <a:endParaRPr lang="en-US" sz="1800" dirty="0"/>
                    </a:p>
                  </a:txBody>
                  <a:tcPr marL="89650" marR="89650" marT="44825" marB="44825"/>
                </a:tc>
                <a:tc>
                  <a:txBody>
                    <a:bodyPr/>
                    <a:lstStyle/>
                    <a:p>
                      <a:r>
                        <a:rPr lang="en-US" sz="1800" dirty="0"/>
                        <a:t>14</a:t>
                      </a:r>
                      <a:r>
                        <a:rPr lang="en-US" sz="1800" baseline="0" dirty="0"/>
                        <a:t> / 14</a:t>
                      </a:r>
                      <a:endParaRPr lang="en-US" sz="1800" dirty="0"/>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2"/>
                  </a:ext>
                </a:extLst>
              </a:tr>
              <a:tr h="363581">
                <a:tc>
                  <a:txBody>
                    <a:bodyPr/>
                    <a:lstStyle/>
                    <a:p>
                      <a:r>
                        <a:rPr lang="en-US" sz="1800" dirty="0" err="1"/>
                        <a:t>RAMCloud</a:t>
                      </a:r>
                      <a:endParaRPr lang="en-US" sz="1800" dirty="0"/>
                    </a:p>
                  </a:txBody>
                  <a:tcPr marL="89650" marR="89650" marT="44825" marB="44825"/>
                </a:tc>
                <a:tc>
                  <a:txBody>
                    <a:bodyPr/>
                    <a:lstStyle/>
                    <a:p>
                      <a:r>
                        <a:rPr lang="en-US" sz="1800" dirty="0"/>
                        <a:t>6</a:t>
                      </a:r>
                      <a:r>
                        <a:rPr lang="en-US" sz="1800" baseline="0" dirty="0"/>
                        <a:t> / 1</a:t>
                      </a:r>
                      <a:endParaRPr lang="en-US" sz="1800" dirty="0"/>
                    </a:p>
                  </a:txBody>
                  <a:tcPr marL="89650" marR="89650" marT="44825" marB="44825"/>
                </a:tc>
                <a:tc>
                  <a:txBody>
                    <a:bodyPr/>
                    <a:lstStyle/>
                    <a:p>
                      <a:r>
                        <a:rPr lang="en-US" sz="1800" dirty="0"/>
                        <a:t>20</a:t>
                      </a:r>
                      <a:r>
                        <a:rPr lang="en-US" sz="1800" baseline="0" dirty="0"/>
                        <a:t> / 3.3</a:t>
                      </a:r>
                      <a:endParaRPr lang="en-US" sz="1800" dirty="0"/>
                    </a:p>
                  </a:txBody>
                  <a:tcPr marL="89650" marR="89650" marT="44825" marB="44825"/>
                </a:tc>
                <a:tc>
                  <a:txBody>
                    <a:bodyPr/>
                    <a:lstStyle/>
                    <a:p>
                      <a:r>
                        <a:rPr lang="en-US" sz="1800" dirty="0"/>
                        <a:t>Kernel bypass</a:t>
                      </a:r>
                    </a:p>
                  </a:txBody>
                  <a:tcPr marL="89650" marR="89650" marT="44825" marB="44825"/>
                </a:tc>
                <a:tc>
                  <a:txBody>
                    <a:bodyPr/>
                    <a:lstStyle/>
                    <a:p>
                      <a:r>
                        <a:rPr lang="en-US" sz="1800" dirty="0"/>
                        <a:t>5 / 14</a:t>
                      </a:r>
                    </a:p>
                  </a:txBody>
                  <a:tcPr marL="89650" marR="89650" marT="44825" marB="44825"/>
                </a:tc>
                <a:extLst>
                  <a:ext uri="{0D108BD9-81ED-4DB2-BD59-A6C34878D82A}">
                    <a16:rowId xmlns:a16="http://schemas.microsoft.com/office/drawing/2014/main" val="10003"/>
                  </a:ext>
                </a:extLst>
              </a:tr>
              <a:tr h="363581">
                <a:tc>
                  <a:txBody>
                    <a:bodyPr/>
                    <a:lstStyle/>
                    <a:p>
                      <a:pPr marL="0" algn="l" defTabSz="699463" rtl="0" eaLnBrk="1" latinLnBrk="0" hangingPunct="1"/>
                      <a:r>
                        <a:rPr lang="en-US" sz="1800" kern="1200" dirty="0">
                          <a:solidFill>
                            <a:schemeClr val="dk1"/>
                          </a:solidFill>
                          <a:latin typeface="+mn-lt"/>
                          <a:ea typeface="+mn-ea"/>
                          <a:cs typeface="+mn-cs"/>
                        </a:rPr>
                        <a:t>MICA (12 NICs)</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137 / 135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342 / 337</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Kernel</a:t>
                      </a:r>
                      <a:r>
                        <a:rPr lang="en-US" sz="1800" kern="1200" baseline="0" dirty="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81 / 81</a:t>
                      </a:r>
                    </a:p>
                  </a:txBody>
                  <a:tcPr marL="89650" marR="89650" marT="44825" marB="44825"/>
                </a:tc>
                <a:extLst>
                  <a:ext uri="{0D108BD9-81ED-4DB2-BD59-A6C34878D82A}">
                    <a16:rowId xmlns:a16="http://schemas.microsoft.com/office/drawing/2014/main" val="10004"/>
                  </a:ext>
                </a:extLst>
              </a:tr>
              <a:tr h="363581">
                <a:tc>
                  <a:txBody>
                    <a:bodyPr/>
                    <a:lstStyle/>
                    <a:p>
                      <a:pPr marL="0" algn="l" defTabSz="699463" rtl="0" eaLnBrk="1" latinLnBrk="0" hangingPunct="1"/>
                      <a:r>
                        <a:rPr lang="en-US" sz="1800" kern="1200" dirty="0">
                          <a:solidFill>
                            <a:schemeClr val="dk1"/>
                          </a:solidFill>
                          <a:latin typeface="+mn-lt"/>
                          <a:ea typeface="+mn-ea"/>
                          <a:cs typeface="+mn-cs"/>
                        </a:rPr>
                        <a:t>FARM</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6 / 3</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30</a:t>
                      </a:r>
                      <a:r>
                        <a:rPr lang="en-US" sz="1800" kern="1200" baseline="0" dirty="0">
                          <a:solidFill>
                            <a:schemeClr val="dk1"/>
                          </a:solidFill>
                          <a:latin typeface="+mn-lt"/>
                          <a:ea typeface="+mn-ea"/>
                          <a:cs typeface="+mn-cs"/>
                        </a:rPr>
                        <a:t> (261)</a:t>
                      </a:r>
                      <a:r>
                        <a:rPr lang="en-US" sz="1800" kern="1200" dirty="0">
                          <a:solidFill>
                            <a:schemeClr val="dk1"/>
                          </a:solidFill>
                          <a:latin typeface="+mn-lt"/>
                          <a:ea typeface="+mn-ea"/>
                          <a:cs typeface="+mn-cs"/>
                        </a:rPr>
                        <a:t> / 15</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4.5 / 10</a:t>
                      </a:r>
                    </a:p>
                  </a:txBody>
                  <a:tcPr marL="89650" marR="89650" marT="44825" marB="44825"/>
                </a:tc>
                <a:extLst>
                  <a:ext uri="{0D108BD9-81ED-4DB2-BD59-A6C34878D82A}">
                    <a16:rowId xmlns:a16="http://schemas.microsoft.com/office/drawing/2014/main" val="3755543557"/>
                  </a:ext>
                </a:extLst>
              </a:tr>
              <a:tr h="363581">
                <a:tc>
                  <a:txBody>
                    <a:bodyPr/>
                    <a:lstStyle/>
                    <a:p>
                      <a:pPr marL="0" algn="l" defTabSz="699463" rtl="0" eaLnBrk="1" latinLnBrk="0" hangingPunct="1"/>
                      <a:r>
                        <a:rPr lang="en-US" sz="1800" kern="1200" dirty="0" err="1">
                          <a:solidFill>
                            <a:schemeClr val="dk1"/>
                          </a:solidFill>
                          <a:latin typeface="+mn-lt"/>
                          <a:ea typeface="+mn-ea"/>
                          <a:cs typeface="+mn-cs"/>
                        </a:rPr>
                        <a:t>DrTM</a:t>
                      </a:r>
                      <a:r>
                        <a:rPr lang="en-US" sz="1800" kern="1200" dirty="0">
                          <a:solidFill>
                            <a:schemeClr val="dk1"/>
                          </a:solidFill>
                          <a:latin typeface="+mn-lt"/>
                          <a:ea typeface="+mn-ea"/>
                          <a:cs typeface="+mn-cs"/>
                        </a:rPr>
                        <a:t>-KV</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115</a:t>
                      </a:r>
                      <a:r>
                        <a:rPr lang="en-US" sz="1800" kern="1200" baseline="0" dirty="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500 (3972)</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 60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 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 / 6.3</a:t>
                      </a:r>
                    </a:p>
                  </a:txBody>
                  <a:tcPr marL="89650" marR="89650" marT="44825" marB="44825"/>
                </a:tc>
                <a:extLst>
                  <a:ext uri="{0D108BD9-81ED-4DB2-BD59-A6C34878D82A}">
                    <a16:rowId xmlns:a16="http://schemas.microsoft.com/office/drawing/2014/main" val="150468064"/>
                  </a:ext>
                </a:extLst>
              </a:tr>
              <a:tr h="363581">
                <a:tc>
                  <a:txBody>
                    <a:bodyPr/>
                    <a:lstStyle/>
                    <a:p>
                      <a:pPr marL="0" algn="l" defTabSz="699463" rtl="0" eaLnBrk="1" latinLnBrk="0" hangingPunct="1"/>
                      <a:r>
                        <a:rPr lang="en-US" sz="1800" kern="1200" dirty="0">
                          <a:solidFill>
                            <a:schemeClr val="dk1"/>
                          </a:solidFill>
                          <a:latin typeface="+mn-lt"/>
                          <a:ea typeface="+mn-ea"/>
                          <a:cs typeface="+mn-cs"/>
                        </a:rPr>
                        <a:t>HERD</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35 / 25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490 / 300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Two-side</a:t>
                      </a:r>
                      <a:r>
                        <a:rPr lang="en-US" sz="1600" kern="1200" baseline="0" dirty="0">
                          <a:solidFill>
                            <a:schemeClr val="dk1"/>
                          </a:solidFill>
                          <a:latin typeface="+mn-lt"/>
                          <a:ea typeface="+mn-ea"/>
                          <a:cs typeface="+mn-cs"/>
                        </a:rPr>
                        <a:t> RDMA</a:t>
                      </a:r>
                      <a:endParaRPr lang="en-US" sz="16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 / 4</a:t>
                      </a:r>
                    </a:p>
                  </a:txBody>
                  <a:tcPr marL="89650" marR="89650" marT="44825" marB="44825"/>
                </a:tc>
                <a:extLst>
                  <a:ext uri="{0D108BD9-81ED-4DB2-BD59-A6C34878D82A}">
                    <a16:rowId xmlns:a16="http://schemas.microsoft.com/office/drawing/2014/main" val="10007"/>
                  </a:ext>
                </a:extLst>
              </a:tr>
              <a:tr h="363581">
                <a:tc>
                  <a:txBody>
                    <a:bodyPr/>
                    <a:lstStyle/>
                    <a:p>
                      <a:pPr marL="0" algn="l" defTabSz="699463" rtl="0" eaLnBrk="1" latinLnBrk="0" hangingPunct="1"/>
                      <a:r>
                        <a:rPr lang="en-US" sz="1800" kern="1200" dirty="0">
                          <a:solidFill>
                            <a:schemeClr val="dk1"/>
                          </a:solidFill>
                          <a:latin typeface="+mn-lt"/>
                          <a:ea typeface="+mn-ea"/>
                          <a:cs typeface="+mn-cs"/>
                        </a:rPr>
                        <a:t>FPGA-Xilinx</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14 / 14</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106 / 106</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FPGA</a:t>
                      </a:r>
                    </a:p>
                  </a:txBody>
                  <a:tcPr marL="89650" marR="89650" marT="44825" marB="44825"/>
                </a:tc>
                <a:tc>
                  <a:txBody>
                    <a:bodyPr/>
                    <a:lstStyle/>
                    <a:p>
                      <a:pPr marL="0" algn="l" defTabSz="699463" rtl="0" eaLnBrk="1" latinLnBrk="0" hangingPunct="1"/>
                      <a:r>
                        <a:rPr lang="en-US" altLang="zh-CN" sz="1800" kern="1200" dirty="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8"/>
                  </a:ext>
                </a:extLst>
              </a:tr>
              <a:tr h="363581">
                <a:tc>
                  <a:txBody>
                    <a:bodyPr/>
                    <a:lstStyle/>
                    <a:p>
                      <a:pPr marL="0" algn="l" defTabSz="699463" rtl="0" eaLnBrk="1" latinLnBrk="0" hangingPunct="1"/>
                      <a:r>
                        <a:rPr lang="en-US" sz="1800" kern="1200" dirty="0">
                          <a:solidFill>
                            <a:schemeClr val="dk1"/>
                          </a:solidFill>
                          <a:latin typeface="+mn-lt"/>
                          <a:ea typeface="+mn-ea"/>
                          <a:cs typeface="+mn-cs"/>
                        </a:rPr>
                        <a:t>Mega-KV</a:t>
                      </a: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16</a:t>
                      </a:r>
                      <a:r>
                        <a:rPr lang="en-US" altLang="zh-CN" sz="1800" kern="1200" dirty="0">
                          <a:solidFill>
                            <a:schemeClr val="dk1"/>
                          </a:solidFill>
                          <a:latin typeface="+mn-lt"/>
                          <a:ea typeface="+mn-ea"/>
                          <a:cs typeface="+mn-cs"/>
                        </a:rPr>
                        <a:t>6</a:t>
                      </a:r>
                      <a:r>
                        <a:rPr lang="en-US" sz="1800" kern="1200" dirty="0">
                          <a:solidFill>
                            <a:schemeClr val="dk1"/>
                          </a:solidFill>
                          <a:latin typeface="+mn-lt"/>
                          <a:ea typeface="+mn-ea"/>
                          <a:cs typeface="+mn-cs"/>
                        </a:rPr>
                        <a:t> / </a:t>
                      </a:r>
                      <a:r>
                        <a:rPr lang="en-US" altLang="zh-CN" sz="1800" kern="1200" dirty="0">
                          <a:solidFill>
                            <a:schemeClr val="dk1"/>
                          </a:solidFill>
                          <a:latin typeface="+mn-lt"/>
                          <a:ea typeface="+mn-ea"/>
                          <a:cs typeface="+mn-cs"/>
                        </a:rPr>
                        <a:t>80</a:t>
                      </a:r>
                      <a:endParaRPr lang="en-US" sz="1800" kern="1200" dirty="0">
                        <a:solidFill>
                          <a:schemeClr val="dk1"/>
                        </a:solidFill>
                        <a:latin typeface="+mn-lt"/>
                        <a:ea typeface="+mn-ea"/>
                        <a:cs typeface="+mn-cs"/>
                      </a:endParaRP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330 / 160</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GPU</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280 / </a:t>
                      </a:r>
                      <a:r>
                        <a:rPr lang="en-US" altLang="zh-CN" sz="1800" kern="1200" dirty="0">
                          <a:solidFill>
                            <a:schemeClr val="dk1"/>
                          </a:solidFill>
                          <a:latin typeface="+mn-lt"/>
                          <a:ea typeface="+mn-ea"/>
                          <a:cs typeface="+mn-cs"/>
                        </a:rPr>
                        <a:t>280</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9"/>
                  </a:ext>
                </a:extLst>
              </a:tr>
              <a:tr h="627551">
                <a:tc>
                  <a:txBody>
                    <a:bodyPr/>
                    <a:lstStyle/>
                    <a:p>
                      <a:r>
                        <a:rPr lang="en-US" sz="1800" dirty="0">
                          <a:solidFill>
                            <a:srgbClr val="FF0000"/>
                          </a:solidFill>
                        </a:rPr>
                        <a:t>KV-Direct (1 NIC)</a:t>
                      </a:r>
                    </a:p>
                  </a:txBody>
                  <a:tcPr marL="89650" marR="89650" marT="44825" marB="44825"/>
                </a:tc>
                <a:tc>
                  <a:txBody>
                    <a:bodyPr/>
                    <a:lstStyle/>
                    <a:p>
                      <a:r>
                        <a:rPr lang="en-US" altLang="zh-CN" sz="1800" baseline="0" dirty="0">
                          <a:solidFill>
                            <a:srgbClr val="FF0000"/>
                          </a:solidFill>
                        </a:rPr>
                        <a:t>180</a:t>
                      </a:r>
                      <a:r>
                        <a:rPr lang="en-US" sz="1800" baseline="0" dirty="0">
                          <a:solidFill>
                            <a:srgbClr val="FF0000"/>
                          </a:solidFill>
                        </a:rPr>
                        <a:t> / 1</a:t>
                      </a:r>
                      <a:r>
                        <a:rPr lang="en-US" altLang="zh-CN" sz="1800" baseline="0" dirty="0">
                          <a:solidFill>
                            <a:srgbClr val="FF0000"/>
                          </a:solidFill>
                        </a:rPr>
                        <a:t>14</a:t>
                      </a:r>
                      <a:endParaRPr lang="en-US" sz="1800" dirty="0">
                        <a:solidFill>
                          <a:srgbClr val="FF0000"/>
                        </a:solidFill>
                      </a:endParaRPr>
                    </a:p>
                  </a:txBody>
                  <a:tcPr marL="89650" marR="89650" marT="44825" marB="44825"/>
                </a:tc>
                <a:tc>
                  <a:txBody>
                    <a:bodyPr/>
                    <a:lstStyle/>
                    <a:p>
                      <a:r>
                        <a:rPr lang="en-US" sz="1800" dirty="0">
                          <a:solidFill>
                            <a:srgbClr val="FF0000"/>
                          </a:solidFill>
                        </a:rPr>
                        <a:t>1487 (5454)</a:t>
                      </a:r>
                      <a:r>
                        <a:rPr lang="en-US" sz="1800" baseline="0" dirty="0">
                          <a:solidFill>
                            <a:srgbClr val="FF0000"/>
                          </a:solidFill>
                        </a:rPr>
                        <a:t> / 942 (3454)</a:t>
                      </a:r>
                      <a:endParaRPr lang="en-US" sz="1800" dirty="0">
                        <a:solidFill>
                          <a:srgbClr val="FF0000"/>
                        </a:solidFill>
                      </a:endParaRPr>
                    </a:p>
                  </a:txBody>
                  <a:tcPr marL="89650" marR="89650" marT="44825" marB="44825"/>
                </a:tc>
                <a:tc>
                  <a:txBody>
                    <a:bodyPr/>
                    <a:lstStyle/>
                    <a:p>
                      <a:r>
                        <a:rPr lang="en-US" sz="1800" dirty="0">
                          <a:solidFill>
                            <a:srgbClr val="FF0000"/>
                          </a:solidFill>
                        </a:rPr>
                        <a:t>Programmable</a:t>
                      </a:r>
                      <a:r>
                        <a:rPr lang="en-US" sz="1800" baseline="0" dirty="0">
                          <a:solidFill>
                            <a:srgbClr val="FF0000"/>
                          </a:solidFill>
                        </a:rPr>
                        <a:t> </a:t>
                      </a:r>
                      <a:r>
                        <a:rPr lang="en-US" sz="1800" dirty="0">
                          <a:solidFill>
                            <a:srgbClr val="FF0000"/>
                          </a:solidFill>
                        </a:rPr>
                        <a:t>NIC</a:t>
                      </a:r>
                    </a:p>
                  </a:txBody>
                  <a:tcPr marL="89650" marR="89650" marT="44825" marB="44825"/>
                </a:tc>
                <a:tc>
                  <a:txBody>
                    <a:bodyPr/>
                    <a:lstStyle/>
                    <a:p>
                      <a:r>
                        <a:rPr lang="en-US" altLang="zh-CN" sz="1800" dirty="0">
                          <a:solidFill>
                            <a:srgbClr val="FF0000"/>
                          </a:solidFill>
                        </a:rPr>
                        <a:t>4.3</a:t>
                      </a:r>
                      <a:r>
                        <a:rPr lang="en-US" sz="1800" dirty="0">
                          <a:solidFill>
                            <a:srgbClr val="FF0000"/>
                          </a:solidFill>
                        </a:rPr>
                        <a:t> / </a:t>
                      </a:r>
                      <a:r>
                        <a:rPr lang="en-US" altLang="zh-CN" sz="1800" dirty="0">
                          <a:solidFill>
                            <a:srgbClr val="FF0000"/>
                          </a:solidFill>
                        </a:rPr>
                        <a:t>5.</a:t>
                      </a:r>
                      <a:r>
                        <a:rPr lang="en-US" sz="1800" dirty="0">
                          <a:solidFill>
                            <a:srgbClr val="FF0000"/>
                          </a:solidFill>
                        </a:rPr>
                        <a:t>4</a:t>
                      </a:r>
                    </a:p>
                  </a:txBody>
                  <a:tcPr marL="89650" marR="89650" marT="44825" marB="44825"/>
                </a:tc>
                <a:extLst>
                  <a:ext uri="{0D108BD9-81ED-4DB2-BD59-A6C34878D82A}">
                    <a16:rowId xmlns:a16="http://schemas.microsoft.com/office/drawing/2014/main" val="10010"/>
                  </a:ext>
                </a:extLst>
              </a:tr>
              <a:tr h="627551">
                <a:tc>
                  <a:txBody>
                    <a:bodyPr/>
                    <a:lstStyle/>
                    <a:p>
                      <a:r>
                        <a:rPr lang="en-US" sz="1800" dirty="0">
                          <a:solidFill>
                            <a:srgbClr val="FF0000"/>
                          </a:solidFill>
                        </a:rPr>
                        <a:t>KV-Direct (10 NICs)</a:t>
                      </a:r>
                    </a:p>
                  </a:txBody>
                  <a:tcPr marL="89650" marR="89650" marT="44825" marB="44825"/>
                </a:tc>
                <a:tc>
                  <a:txBody>
                    <a:bodyPr/>
                    <a:lstStyle/>
                    <a:p>
                      <a:r>
                        <a:rPr lang="en-US" sz="1800" dirty="0">
                          <a:solidFill>
                            <a:srgbClr val="FF0000"/>
                          </a:solidFill>
                        </a:rPr>
                        <a:t>1220 / 610</a:t>
                      </a:r>
                    </a:p>
                  </a:txBody>
                  <a:tcPr marL="89650" marR="89650" marT="44825" marB="44825"/>
                </a:tc>
                <a:tc>
                  <a:txBody>
                    <a:bodyPr/>
                    <a:lstStyle/>
                    <a:p>
                      <a:r>
                        <a:rPr lang="en-US" sz="1800" dirty="0">
                          <a:solidFill>
                            <a:srgbClr val="FF0000"/>
                          </a:solidFill>
                        </a:rPr>
                        <a:t>3417 (4518) / 1708 (2259)</a:t>
                      </a:r>
                    </a:p>
                  </a:txBody>
                  <a:tcPr marL="89650" marR="89650" marT="44825" marB="44825"/>
                </a:tc>
                <a:tc>
                  <a:txBody>
                    <a:bodyPr/>
                    <a:lstStyle/>
                    <a:p>
                      <a:r>
                        <a:rPr lang="en-US" sz="1800" dirty="0">
                          <a:solidFill>
                            <a:srgbClr val="FF0000"/>
                          </a:solidFill>
                        </a:rPr>
                        <a:t>Programmable NIC</a:t>
                      </a:r>
                    </a:p>
                  </a:txBody>
                  <a:tcPr marL="89650" marR="89650" marT="44825" marB="44825"/>
                </a:tc>
                <a:tc>
                  <a:txBody>
                    <a:bodyPr/>
                    <a:lstStyle/>
                    <a:p>
                      <a:r>
                        <a:rPr lang="en-US" sz="1800" dirty="0">
                          <a:solidFill>
                            <a:srgbClr val="FF0000"/>
                          </a:solidFill>
                        </a:rPr>
                        <a:t>4.3 / 5.4</a:t>
                      </a:r>
                    </a:p>
                  </a:txBody>
                  <a:tcPr marL="89650" marR="89650" marT="44825" marB="44825"/>
                </a:tc>
                <a:extLst>
                  <a:ext uri="{0D108BD9-81ED-4DB2-BD59-A6C34878D82A}">
                    <a16:rowId xmlns:a16="http://schemas.microsoft.com/office/drawing/2014/main" val="134401672"/>
                  </a:ext>
                </a:extLst>
              </a:tr>
            </a:tbl>
          </a:graphicData>
        </a:graphic>
      </p:graphicFrame>
      <p:sp>
        <p:nvSpPr>
          <p:cNvPr id="5" name="TextBox 4"/>
          <p:cNvSpPr txBox="1"/>
          <p:nvPr/>
        </p:nvSpPr>
        <p:spPr>
          <a:xfrm>
            <a:off x="254084" y="6289206"/>
            <a:ext cx="8620653" cy="271577"/>
          </a:xfrm>
          <a:prstGeom prst="rect">
            <a:avLst/>
          </a:prstGeom>
          <a:noFill/>
        </p:spPr>
        <p:txBody>
          <a:bodyPr wrap="square" rtlCol="0">
            <a:spAutoFit/>
          </a:bodyPr>
          <a:lstStyle/>
          <a:p>
            <a:pPr defTabSz="914460"/>
            <a:r>
              <a:rPr lang="en-US" sz="1176" dirty="0">
                <a:solidFill>
                  <a:srgbClr val="505050"/>
                </a:solidFill>
                <a:latin typeface="Segoe UI"/>
              </a:rPr>
              <a:t>* Number in parenthesis indicates power efficiency based on power consumption of NIC only, for server-bypass systems.</a:t>
            </a:r>
          </a:p>
        </p:txBody>
      </p:sp>
      <p:sp>
        <p:nvSpPr>
          <p:cNvPr id="8" name="Rounded Rectangle 7"/>
          <p:cNvSpPr/>
          <p:nvPr/>
        </p:nvSpPr>
        <p:spPr bwMode="auto">
          <a:xfrm>
            <a:off x="2405455" y="1142922"/>
            <a:ext cx="1568876" cy="5146283"/>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80681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62" y="1189177"/>
            <a:ext cx="8605477" cy="673454"/>
          </a:xfrm>
        </p:spPr>
        <p:txBody>
          <a:bodyPr/>
          <a:lstStyle/>
          <a:p>
            <a:endParaRPr lang="en-US"/>
          </a:p>
        </p:txBody>
      </p:sp>
      <p:sp>
        <p:nvSpPr>
          <p:cNvPr id="3" name="Title 2"/>
          <p:cNvSpPr>
            <a:spLocks noGrp="1"/>
          </p:cNvSpPr>
          <p:nvPr>
            <p:ph type="title"/>
          </p:nvPr>
        </p:nvSpPr>
        <p:spPr/>
        <p:txBody>
          <a:bodyPr/>
          <a:lstStyle/>
          <a:p>
            <a:r>
              <a:rPr lang="en-US" dirty="0"/>
              <a:t>KVS Performance Comparison</a:t>
            </a:r>
          </a:p>
        </p:txBody>
      </p:sp>
      <p:graphicFrame>
        <p:nvGraphicFramePr>
          <p:cNvPr id="4" name="Content Placeholder 3"/>
          <p:cNvGraphicFramePr>
            <a:graphicFrameLocks/>
          </p:cNvGraphicFramePr>
          <p:nvPr>
            <p:extLst>
              <p:ext uri="{D42A27DB-BD31-4B8C-83A1-F6EECF244321}">
                <p14:modId xmlns:p14="http://schemas.microsoft.com/office/powerpoint/2010/main" val="3562509699"/>
              </p:ext>
            </p:extLst>
          </p:nvPr>
        </p:nvGraphicFramePr>
        <p:xfrm>
          <a:off x="269262" y="1142922"/>
          <a:ext cx="8605476" cy="5190600"/>
        </p:xfrm>
        <a:graphic>
          <a:graphicData uri="http://schemas.openxmlformats.org/drawingml/2006/table">
            <a:tbl>
              <a:tblPr firstRow="1" bandRow="1">
                <a:tableStyleId>{5C22544A-7EE6-4342-B048-85BDC9FD1C3A}</a:tableStyleId>
              </a:tblPr>
              <a:tblGrid>
                <a:gridCol w="2136194">
                  <a:extLst>
                    <a:ext uri="{9D8B030D-6E8A-4147-A177-3AD203B41FA5}">
                      <a16:colId xmlns:a16="http://schemas.microsoft.com/office/drawing/2014/main" val="20000"/>
                    </a:ext>
                  </a:extLst>
                </a:gridCol>
                <a:gridCol w="1568877">
                  <a:extLst>
                    <a:ext uri="{9D8B030D-6E8A-4147-A177-3AD203B41FA5}">
                      <a16:colId xmlns:a16="http://schemas.microsoft.com/office/drawing/2014/main" val="20001"/>
                    </a:ext>
                  </a:extLst>
                </a:gridCol>
                <a:gridCol w="1568877">
                  <a:extLst>
                    <a:ext uri="{9D8B030D-6E8A-4147-A177-3AD203B41FA5}">
                      <a16:colId xmlns:a16="http://schemas.microsoft.com/office/drawing/2014/main" val="20004"/>
                    </a:ext>
                  </a:extLst>
                </a:gridCol>
                <a:gridCol w="1793002">
                  <a:extLst>
                    <a:ext uri="{9D8B030D-6E8A-4147-A177-3AD203B41FA5}">
                      <a16:colId xmlns:a16="http://schemas.microsoft.com/office/drawing/2014/main" val="20002"/>
                    </a:ext>
                  </a:extLst>
                </a:gridCol>
                <a:gridCol w="1538526">
                  <a:extLst>
                    <a:ext uri="{9D8B030D-6E8A-4147-A177-3AD203B41FA5}">
                      <a16:colId xmlns:a16="http://schemas.microsoft.com/office/drawing/2014/main" val="20003"/>
                    </a:ext>
                  </a:extLst>
                </a:gridCol>
              </a:tblGrid>
              <a:tr h="627551">
                <a:tc>
                  <a:txBody>
                    <a:bodyPr/>
                    <a:lstStyle/>
                    <a:p>
                      <a:endParaRPr lang="en-US" sz="1800" dirty="0"/>
                    </a:p>
                  </a:txBody>
                  <a:tcPr marL="89650" marR="89650" marT="44825" marB="44825"/>
                </a:tc>
                <a:tc>
                  <a:txBody>
                    <a:bodyPr/>
                    <a:lstStyle/>
                    <a:p>
                      <a:r>
                        <a:rPr lang="en-US" sz="1800" dirty="0" err="1"/>
                        <a:t>Tput</a:t>
                      </a:r>
                      <a:r>
                        <a:rPr lang="en-US" sz="1800" dirty="0"/>
                        <a:t> (Mops)</a:t>
                      </a:r>
                      <a:br>
                        <a:rPr lang="en-US" sz="1800" dirty="0"/>
                      </a:br>
                      <a:r>
                        <a:rPr lang="en-US" sz="1800" dirty="0"/>
                        <a:t>(GET / PUT)</a:t>
                      </a:r>
                    </a:p>
                  </a:txBody>
                  <a:tcPr marL="89650" marR="89650" marT="44825" marB="44825"/>
                </a:tc>
                <a:tc>
                  <a:txBody>
                    <a:bodyPr/>
                    <a:lstStyle/>
                    <a:p>
                      <a:r>
                        <a:rPr lang="en-US" sz="1800" dirty="0"/>
                        <a:t>Power (Kops/W)</a:t>
                      </a:r>
                    </a:p>
                  </a:txBody>
                  <a:tcPr marL="89650" marR="89650" marT="44825" marB="44825"/>
                </a:tc>
                <a:tc>
                  <a:txBody>
                    <a:bodyPr/>
                    <a:lstStyle/>
                    <a:p>
                      <a:r>
                        <a:rPr lang="en-US" sz="1800" dirty="0"/>
                        <a:t>Comment</a:t>
                      </a:r>
                    </a:p>
                  </a:txBody>
                  <a:tcPr marL="89650" marR="89650" marT="44825" marB="44825"/>
                </a:tc>
                <a:tc>
                  <a:txBody>
                    <a:bodyPr/>
                    <a:lstStyle/>
                    <a:p>
                      <a:r>
                        <a:rPr lang="en-US" sz="1800" dirty="0"/>
                        <a:t>Latency (us)</a:t>
                      </a:r>
                      <a:br>
                        <a:rPr lang="en-US" sz="1800" dirty="0"/>
                      </a:br>
                      <a:r>
                        <a:rPr lang="en-US" sz="1800" dirty="0"/>
                        <a:t>(GET / PUT)</a:t>
                      </a:r>
                    </a:p>
                  </a:txBody>
                  <a:tcPr marL="89650" marR="89650" marT="44825" marB="44825"/>
                </a:tc>
                <a:extLst>
                  <a:ext uri="{0D108BD9-81ED-4DB2-BD59-A6C34878D82A}">
                    <a16:rowId xmlns:a16="http://schemas.microsoft.com/office/drawing/2014/main" val="10000"/>
                  </a:ext>
                </a:extLst>
              </a:tr>
              <a:tr h="363581">
                <a:tc>
                  <a:txBody>
                    <a:bodyPr/>
                    <a:lstStyle/>
                    <a:p>
                      <a:r>
                        <a:rPr lang="en-US" sz="1800" dirty="0" err="1"/>
                        <a:t>Memcached</a:t>
                      </a:r>
                      <a:endParaRPr lang="en-US" sz="1800" dirty="0"/>
                    </a:p>
                  </a:txBody>
                  <a:tcPr marL="89650" marR="89650" marT="44825" marB="44825"/>
                </a:tc>
                <a:tc>
                  <a:txBody>
                    <a:bodyPr/>
                    <a:lstStyle/>
                    <a:p>
                      <a:r>
                        <a:rPr lang="en-US" sz="1800" dirty="0"/>
                        <a:t>1.5</a:t>
                      </a:r>
                      <a:r>
                        <a:rPr lang="en-US" sz="1800" baseline="0" dirty="0"/>
                        <a:t> / 1.5</a:t>
                      </a:r>
                      <a:endParaRPr lang="en-US" sz="1800" dirty="0"/>
                    </a:p>
                  </a:txBody>
                  <a:tcPr marL="89650" marR="89650" marT="44825" marB="44825"/>
                </a:tc>
                <a:tc>
                  <a:txBody>
                    <a:bodyPr/>
                    <a:lstStyle/>
                    <a:p>
                      <a:r>
                        <a:rPr lang="en-US" sz="1800" dirty="0"/>
                        <a:t>5 / 5</a:t>
                      </a:r>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1"/>
                  </a:ext>
                </a:extLst>
              </a:tr>
              <a:tr h="363581">
                <a:tc>
                  <a:txBody>
                    <a:bodyPr/>
                    <a:lstStyle/>
                    <a:p>
                      <a:r>
                        <a:rPr lang="en-US" sz="1800" dirty="0"/>
                        <a:t>MemC3</a:t>
                      </a:r>
                    </a:p>
                  </a:txBody>
                  <a:tcPr marL="89650" marR="89650" marT="44825" marB="44825"/>
                </a:tc>
                <a:tc>
                  <a:txBody>
                    <a:bodyPr/>
                    <a:lstStyle/>
                    <a:p>
                      <a:r>
                        <a:rPr lang="en-US" sz="1800" dirty="0"/>
                        <a:t>4.3</a:t>
                      </a:r>
                      <a:r>
                        <a:rPr lang="en-US" sz="1800" baseline="0" dirty="0"/>
                        <a:t> / 4.3</a:t>
                      </a:r>
                      <a:endParaRPr lang="en-US" sz="1800" dirty="0"/>
                    </a:p>
                  </a:txBody>
                  <a:tcPr marL="89650" marR="89650" marT="44825" marB="44825"/>
                </a:tc>
                <a:tc>
                  <a:txBody>
                    <a:bodyPr/>
                    <a:lstStyle/>
                    <a:p>
                      <a:r>
                        <a:rPr lang="en-US" sz="1800" dirty="0"/>
                        <a:t>14</a:t>
                      </a:r>
                      <a:r>
                        <a:rPr lang="en-US" sz="1800" baseline="0" dirty="0"/>
                        <a:t> / 14</a:t>
                      </a:r>
                      <a:endParaRPr lang="en-US" sz="1800" dirty="0"/>
                    </a:p>
                  </a:txBody>
                  <a:tcPr marL="89650" marR="89650" marT="44825" marB="44825"/>
                </a:tc>
                <a:tc>
                  <a:txBody>
                    <a:bodyPr/>
                    <a:lstStyle/>
                    <a:p>
                      <a:r>
                        <a:rPr lang="en-US" sz="1800" dirty="0"/>
                        <a:t>TCP/IP</a:t>
                      </a:r>
                    </a:p>
                  </a:txBody>
                  <a:tcPr marL="89650" marR="89650" marT="44825" marB="44825"/>
                </a:tc>
                <a:tc>
                  <a:txBody>
                    <a:bodyPr/>
                    <a:lstStyle/>
                    <a:p>
                      <a:r>
                        <a:rPr lang="en-US" sz="1800" dirty="0"/>
                        <a:t>50</a:t>
                      </a:r>
                      <a:r>
                        <a:rPr lang="en-US" sz="1800" baseline="0" dirty="0"/>
                        <a:t> / 50</a:t>
                      </a:r>
                      <a:endParaRPr lang="en-US" sz="1800" dirty="0"/>
                    </a:p>
                  </a:txBody>
                  <a:tcPr marL="89650" marR="89650" marT="44825" marB="44825"/>
                </a:tc>
                <a:extLst>
                  <a:ext uri="{0D108BD9-81ED-4DB2-BD59-A6C34878D82A}">
                    <a16:rowId xmlns:a16="http://schemas.microsoft.com/office/drawing/2014/main" val="10002"/>
                  </a:ext>
                </a:extLst>
              </a:tr>
              <a:tr h="363581">
                <a:tc>
                  <a:txBody>
                    <a:bodyPr/>
                    <a:lstStyle/>
                    <a:p>
                      <a:r>
                        <a:rPr lang="en-US" sz="1800" dirty="0" err="1"/>
                        <a:t>RAMCloud</a:t>
                      </a:r>
                      <a:endParaRPr lang="en-US" sz="1800" dirty="0"/>
                    </a:p>
                  </a:txBody>
                  <a:tcPr marL="89650" marR="89650" marT="44825" marB="44825"/>
                </a:tc>
                <a:tc>
                  <a:txBody>
                    <a:bodyPr/>
                    <a:lstStyle/>
                    <a:p>
                      <a:r>
                        <a:rPr lang="en-US" sz="1800" dirty="0"/>
                        <a:t>6</a:t>
                      </a:r>
                      <a:r>
                        <a:rPr lang="en-US" sz="1800" baseline="0" dirty="0"/>
                        <a:t> / 1</a:t>
                      </a:r>
                      <a:endParaRPr lang="en-US" sz="1800" dirty="0"/>
                    </a:p>
                  </a:txBody>
                  <a:tcPr marL="89650" marR="89650" marT="44825" marB="44825"/>
                </a:tc>
                <a:tc>
                  <a:txBody>
                    <a:bodyPr/>
                    <a:lstStyle/>
                    <a:p>
                      <a:r>
                        <a:rPr lang="en-US" sz="1800" dirty="0"/>
                        <a:t>20</a:t>
                      </a:r>
                      <a:r>
                        <a:rPr lang="en-US" sz="1800" baseline="0" dirty="0"/>
                        <a:t> / 3.3</a:t>
                      </a:r>
                      <a:endParaRPr lang="en-US" sz="1800" dirty="0"/>
                    </a:p>
                  </a:txBody>
                  <a:tcPr marL="89650" marR="89650" marT="44825" marB="44825"/>
                </a:tc>
                <a:tc>
                  <a:txBody>
                    <a:bodyPr/>
                    <a:lstStyle/>
                    <a:p>
                      <a:r>
                        <a:rPr lang="en-US" sz="1800" dirty="0"/>
                        <a:t>Kernel bypass</a:t>
                      </a:r>
                    </a:p>
                  </a:txBody>
                  <a:tcPr marL="89650" marR="89650" marT="44825" marB="44825"/>
                </a:tc>
                <a:tc>
                  <a:txBody>
                    <a:bodyPr/>
                    <a:lstStyle/>
                    <a:p>
                      <a:r>
                        <a:rPr lang="en-US" sz="1800" dirty="0"/>
                        <a:t>5 / 14</a:t>
                      </a:r>
                    </a:p>
                  </a:txBody>
                  <a:tcPr marL="89650" marR="89650" marT="44825" marB="44825"/>
                </a:tc>
                <a:extLst>
                  <a:ext uri="{0D108BD9-81ED-4DB2-BD59-A6C34878D82A}">
                    <a16:rowId xmlns:a16="http://schemas.microsoft.com/office/drawing/2014/main" val="10003"/>
                  </a:ext>
                </a:extLst>
              </a:tr>
              <a:tr h="363581">
                <a:tc>
                  <a:txBody>
                    <a:bodyPr/>
                    <a:lstStyle/>
                    <a:p>
                      <a:pPr marL="0" algn="l" defTabSz="699463" rtl="0" eaLnBrk="1" latinLnBrk="0" hangingPunct="1"/>
                      <a:r>
                        <a:rPr lang="en-US" sz="1800" kern="1200" dirty="0">
                          <a:solidFill>
                            <a:schemeClr val="dk1"/>
                          </a:solidFill>
                          <a:latin typeface="+mn-lt"/>
                          <a:ea typeface="+mn-ea"/>
                          <a:cs typeface="+mn-cs"/>
                        </a:rPr>
                        <a:t>MICA (12 NICs)</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137 / 135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342 / 337</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Kernel</a:t>
                      </a:r>
                      <a:r>
                        <a:rPr lang="en-US" sz="1800" kern="1200" baseline="0" dirty="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81 / 81</a:t>
                      </a:r>
                    </a:p>
                  </a:txBody>
                  <a:tcPr marL="89650" marR="89650" marT="44825" marB="44825"/>
                </a:tc>
                <a:extLst>
                  <a:ext uri="{0D108BD9-81ED-4DB2-BD59-A6C34878D82A}">
                    <a16:rowId xmlns:a16="http://schemas.microsoft.com/office/drawing/2014/main" val="10004"/>
                  </a:ext>
                </a:extLst>
              </a:tr>
              <a:tr h="363581">
                <a:tc>
                  <a:txBody>
                    <a:bodyPr/>
                    <a:lstStyle/>
                    <a:p>
                      <a:pPr marL="0" algn="l" defTabSz="699463" rtl="0" eaLnBrk="1" latinLnBrk="0" hangingPunct="1"/>
                      <a:r>
                        <a:rPr lang="en-US" sz="1800" kern="1200" dirty="0">
                          <a:solidFill>
                            <a:schemeClr val="dk1"/>
                          </a:solidFill>
                          <a:latin typeface="+mn-lt"/>
                          <a:ea typeface="+mn-ea"/>
                          <a:cs typeface="+mn-cs"/>
                        </a:rPr>
                        <a:t>FARM</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6 / 3</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30</a:t>
                      </a:r>
                      <a:r>
                        <a:rPr lang="en-US" sz="1800" kern="1200" baseline="0" dirty="0">
                          <a:solidFill>
                            <a:schemeClr val="dk1"/>
                          </a:solidFill>
                          <a:latin typeface="+mn-lt"/>
                          <a:ea typeface="+mn-ea"/>
                          <a:cs typeface="+mn-cs"/>
                        </a:rPr>
                        <a:t> (261)</a:t>
                      </a:r>
                      <a:r>
                        <a:rPr lang="en-US" sz="1800" kern="1200" dirty="0">
                          <a:solidFill>
                            <a:schemeClr val="dk1"/>
                          </a:solidFill>
                          <a:latin typeface="+mn-lt"/>
                          <a:ea typeface="+mn-ea"/>
                          <a:cs typeface="+mn-cs"/>
                        </a:rPr>
                        <a:t> / 15</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4.5 / 10</a:t>
                      </a:r>
                    </a:p>
                  </a:txBody>
                  <a:tcPr marL="89650" marR="89650" marT="44825" marB="44825"/>
                </a:tc>
                <a:extLst>
                  <a:ext uri="{0D108BD9-81ED-4DB2-BD59-A6C34878D82A}">
                    <a16:rowId xmlns:a16="http://schemas.microsoft.com/office/drawing/2014/main" val="3755543557"/>
                  </a:ext>
                </a:extLst>
              </a:tr>
              <a:tr h="363581">
                <a:tc>
                  <a:txBody>
                    <a:bodyPr/>
                    <a:lstStyle/>
                    <a:p>
                      <a:pPr marL="0" algn="l" defTabSz="699463" rtl="0" eaLnBrk="1" latinLnBrk="0" hangingPunct="1"/>
                      <a:r>
                        <a:rPr lang="en-US" sz="1800" kern="1200" dirty="0" err="1">
                          <a:solidFill>
                            <a:schemeClr val="dk1"/>
                          </a:solidFill>
                          <a:latin typeface="+mn-lt"/>
                          <a:ea typeface="+mn-ea"/>
                          <a:cs typeface="+mn-cs"/>
                        </a:rPr>
                        <a:t>DrTM</a:t>
                      </a:r>
                      <a:r>
                        <a:rPr lang="en-US" sz="1800" kern="1200" dirty="0">
                          <a:solidFill>
                            <a:schemeClr val="dk1"/>
                          </a:solidFill>
                          <a:latin typeface="+mn-lt"/>
                          <a:ea typeface="+mn-ea"/>
                          <a:cs typeface="+mn-cs"/>
                        </a:rPr>
                        <a:t>-KV</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115</a:t>
                      </a:r>
                      <a:r>
                        <a:rPr lang="en-US" sz="1800" kern="1200" baseline="0" dirty="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500 (3972)</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 60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One-side RDMA</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3.4 / 6.3</a:t>
                      </a:r>
                    </a:p>
                  </a:txBody>
                  <a:tcPr marL="89650" marR="89650" marT="44825" marB="44825"/>
                </a:tc>
                <a:extLst>
                  <a:ext uri="{0D108BD9-81ED-4DB2-BD59-A6C34878D82A}">
                    <a16:rowId xmlns:a16="http://schemas.microsoft.com/office/drawing/2014/main" val="150468064"/>
                  </a:ext>
                </a:extLst>
              </a:tr>
              <a:tr h="363581">
                <a:tc>
                  <a:txBody>
                    <a:bodyPr/>
                    <a:lstStyle/>
                    <a:p>
                      <a:pPr marL="0" algn="l" defTabSz="699463" rtl="0" eaLnBrk="1" latinLnBrk="0" hangingPunct="1"/>
                      <a:r>
                        <a:rPr lang="en-US" sz="1800" kern="1200" dirty="0">
                          <a:solidFill>
                            <a:schemeClr val="dk1"/>
                          </a:solidFill>
                          <a:latin typeface="+mn-lt"/>
                          <a:ea typeface="+mn-ea"/>
                          <a:cs typeface="+mn-cs"/>
                        </a:rPr>
                        <a:t>HERD</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35 / 25</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490 / 300</a:t>
                      </a:r>
                    </a:p>
                  </a:txBody>
                  <a:tcPr marL="89650" marR="89650" marT="44825" marB="44825"/>
                </a:tc>
                <a:tc>
                  <a:txBody>
                    <a:bodyPr/>
                    <a:lstStyle/>
                    <a:p>
                      <a:pPr marL="0" algn="l" defTabSz="699463" rtl="0" eaLnBrk="1" latinLnBrk="0" hangingPunct="1"/>
                      <a:r>
                        <a:rPr lang="en-US" sz="1600" kern="1200" dirty="0">
                          <a:solidFill>
                            <a:schemeClr val="dk1"/>
                          </a:solidFill>
                          <a:latin typeface="+mn-lt"/>
                          <a:ea typeface="+mn-ea"/>
                          <a:cs typeface="+mn-cs"/>
                        </a:rPr>
                        <a:t>Two-side</a:t>
                      </a:r>
                      <a:r>
                        <a:rPr lang="en-US" sz="1600" kern="1200" baseline="0" dirty="0">
                          <a:solidFill>
                            <a:schemeClr val="dk1"/>
                          </a:solidFill>
                          <a:latin typeface="+mn-lt"/>
                          <a:ea typeface="+mn-ea"/>
                          <a:cs typeface="+mn-cs"/>
                        </a:rPr>
                        <a:t> RDMA</a:t>
                      </a:r>
                      <a:endParaRPr lang="en-US" sz="1600" kern="1200" dirty="0">
                        <a:solidFill>
                          <a:schemeClr val="dk1"/>
                        </a:solidFill>
                        <a:latin typeface="+mn-lt"/>
                        <a:ea typeface="+mn-ea"/>
                        <a:cs typeface="+mn-cs"/>
                      </a:endParaRP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4 / 4</a:t>
                      </a:r>
                    </a:p>
                  </a:txBody>
                  <a:tcPr marL="89650" marR="89650" marT="44825" marB="44825"/>
                </a:tc>
                <a:extLst>
                  <a:ext uri="{0D108BD9-81ED-4DB2-BD59-A6C34878D82A}">
                    <a16:rowId xmlns:a16="http://schemas.microsoft.com/office/drawing/2014/main" val="10007"/>
                  </a:ext>
                </a:extLst>
              </a:tr>
              <a:tr h="363581">
                <a:tc>
                  <a:txBody>
                    <a:bodyPr/>
                    <a:lstStyle/>
                    <a:p>
                      <a:pPr marL="0" algn="l" defTabSz="699463" rtl="0" eaLnBrk="1" latinLnBrk="0" hangingPunct="1"/>
                      <a:r>
                        <a:rPr lang="en-US" sz="1800" kern="1200" dirty="0">
                          <a:solidFill>
                            <a:schemeClr val="dk1"/>
                          </a:solidFill>
                          <a:latin typeface="+mn-lt"/>
                          <a:ea typeface="+mn-ea"/>
                          <a:cs typeface="+mn-cs"/>
                        </a:rPr>
                        <a:t>FPGA-Xilinx</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14 / 14</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106 / 106</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FPGA</a:t>
                      </a:r>
                    </a:p>
                  </a:txBody>
                  <a:tcPr marL="89650" marR="89650" marT="44825" marB="44825"/>
                </a:tc>
                <a:tc>
                  <a:txBody>
                    <a:bodyPr/>
                    <a:lstStyle/>
                    <a:p>
                      <a:pPr marL="0" algn="l" defTabSz="699463" rtl="0" eaLnBrk="1" latinLnBrk="0" hangingPunct="1"/>
                      <a:r>
                        <a:rPr lang="en-US" altLang="zh-CN" sz="1800" kern="1200" dirty="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8"/>
                  </a:ext>
                </a:extLst>
              </a:tr>
              <a:tr h="363581">
                <a:tc>
                  <a:txBody>
                    <a:bodyPr/>
                    <a:lstStyle/>
                    <a:p>
                      <a:pPr marL="0" algn="l" defTabSz="699463" rtl="0" eaLnBrk="1" latinLnBrk="0" hangingPunct="1"/>
                      <a:r>
                        <a:rPr lang="en-US" sz="1800" kern="1200" dirty="0">
                          <a:solidFill>
                            <a:schemeClr val="dk1"/>
                          </a:solidFill>
                          <a:latin typeface="+mn-lt"/>
                          <a:ea typeface="+mn-ea"/>
                          <a:cs typeface="+mn-cs"/>
                        </a:rPr>
                        <a:t>Mega-KV</a:t>
                      </a: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16</a:t>
                      </a:r>
                      <a:r>
                        <a:rPr lang="en-US" altLang="zh-CN" sz="1800" kern="1200" dirty="0">
                          <a:solidFill>
                            <a:schemeClr val="dk1"/>
                          </a:solidFill>
                          <a:latin typeface="+mn-lt"/>
                          <a:ea typeface="+mn-ea"/>
                          <a:cs typeface="+mn-cs"/>
                        </a:rPr>
                        <a:t>6</a:t>
                      </a:r>
                      <a:r>
                        <a:rPr lang="en-US" sz="1800" kern="1200" dirty="0">
                          <a:solidFill>
                            <a:schemeClr val="dk1"/>
                          </a:solidFill>
                          <a:latin typeface="+mn-lt"/>
                          <a:ea typeface="+mn-ea"/>
                          <a:cs typeface="+mn-cs"/>
                        </a:rPr>
                        <a:t> / </a:t>
                      </a:r>
                      <a:r>
                        <a:rPr lang="en-US" altLang="zh-CN" sz="1800" kern="1200" dirty="0">
                          <a:solidFill>
                            <a:schemeClr val="dk1"/>
                          </a:solidFill>
                          <a:latin typeface="+mn-lt"/>
                          <a:ea typeface="+mn-ea"/>
                          <a:cs typeface="+mn-cs"/>
                        </a:rPr>
                        <a:t>80</a:t>
                      </a:r>
                      <a:endParaRPr lang="en-US" sz="1800" kern="1200" dirty="0">
                        <a:solidFill>
                          <a:schemeClr val="dk1"/>
                        </a:solidFill>
                        <a:latin typeface="+mn-lt"/>
                        <a:ea typeface="+mn-ea"/>
                        <a:cs typeface="+mn-cs"/>
                      </a:endParaRPr>
                    </a:p>
                  </a:txBody>
                  <a:tcPr marL="89650" marR="89650" marT="44825" marB="44825"/>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330 / 160</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GPU</a:t>
                      </a:r>
                    </a:p>
                  </a:txBody>
                  <a:tcPr marL="89650" marR="89650" marT="44825" marB="44825"/>
                </a:tc>
                <a:tc>
                  <a:txBody>
                    <a:bodyPr/>
                    <a:lstStyle/>
                    <a:p>
                      <a:pPr marL="0" algn="l" defTabSz="699463" rtl="0" eaLnBrk="1" latinLnBrk="0" hangingPunct="1"/>
                      <a:r>
                        <a:rPr lang="en-US" sz="1800" kern="1200" dirty="0">
                          <a:solidFill>
                            <a:schemeClr val="dk1"/>
                          </a:solidFill>
                          <a:latin typeface="+mn-lt"/>
                          <a:ea typeface="+mn-ea"/>
                          <a:cs typeface="+mn-cs"/>
                        </a:rPr>
                        <a:t>280 / </a:t>
                      </a:r>
                      <a:r>
                        <a:rPr lang="en-US" altLang="zh-CN" sz="1800" kern="1200" dirty="0">
                          <a:solidFill>
                            <a:schemeClr val="dk1"/>
                          </a:solidFill>
                          <a:latin typeface="+mn-lt"/>
                          <a:ea typeface="+mn-ea"/>
                          <a:cs typeface="+mn-cs"/>
                        </a:rPr>
                        <a:t>280</a:t>
                      </a:r>
                      <a:endParaRPr lang="en-US" sz="1800" kern="1200" dirty="0">
                        <a:solidFill>
                          <a:schemeClr val="dk1"/>
                        </a:solidFill>
                        <a:latin typeface="+mn-lt"/>
                        <a:ea typeface="+mn-ea"/>
                        <a:cs typeface="+mn-cs"/>
                      </a:endParaRPr>
                    </a:p>
                  </a:txBody>
                  <a:tcPr marL="89650" marR="89650" marT="44825" marB="44825"/>
                </a:tc>
                <a:extLst>
                  <a:ext uri="{0D108BD9-81ED-4DB2-BD59-A6C34878D82A}">
                    <a16:rowId xmlns:a16="http://schemas.microsoft.com/office/drawing/2014/main" val="10009"/>
                  </a:ext>
                </a:extLst>
              </a:tr>
              <a:tr h="627551">
                <a:tc>
                  <a:txBody>
                    <a:bodyPr/>
                    <a:lstStyle/>
                    <a:p>
                      <a:r>
                        <a:rPr lang="en-US" sz="1800" dirty="0">
                          <a:solidFill>
                            <a:srgbClr val="FF0000"/>
                          </a:solidFill>
                        </a:rPr>
                        <a:t>KV-Direct (1 NIC)</a:t>
                      </a:r>
                    </a:p>
                  </a:txBody>
                  <a:tcPr marL="89650" marR="89650" marT="44825" marB="44825"/>
                </a:tc>
                <a:tc>
                  <a:txBody>
                    <a:bodyPr/>
                    <a:lstStyle/>
                    <a:p>
                      <a:r>
                        <a:rPr lang="en-US" altLang="zh-CN" sz="1800" baseline="0" dirty="0">
                          <a:solidFill>
                            <a:srgbClr val="FF0000"/>
                          </a:solidFill>
                        </a:rPr>
                        <a:t>180</a:t>
                      </a:r>
                      <a:r>
                        <a:rPr lang="en-US" sz="1800" baseline="0" dirty="0">
                          <a:solidFill>
                            <a:srgbClr val="FF0000"/>
                          </a:solidFill>
                        </a:rPr>
                        <a:t> / 1</a:t>
                      </a:r>
                      <a:r>
                        <a:rPr lang="en-US" altLang="zh-CN" sz="1800" baseline="0" dirty="0">
                          <a:solidFill>
                            <a:srgbClr val="FF0000"/>
                          </a:solidFill>
                        </a:rPr>
                        <a:t>14</a:t>
                      </a:r>
                      <a:endParaRPr lang="en-US" sz="1800" dirty="0">
                        <a:solidFill>
                          <a:srgbClr val="FF0000"/>
                        </a:solidFill>
                      </a:endParaRPr>
                    </a:p>
                  </a:txBody>
                  <a:tcPr marL="89650" marR="89650" marT="44825" marB="44825"/>
                </a:tc>
                <a:tc>
                  <a:txBody>
                    <a:bodyPr/>
                    <a:lstStyle/>
                    <a:p>
                      <a:r>
                        <a:rPr lang="en-US" sz="1800" dirty="0">
                          <a:solidFill>
                            <a:srgbClr val="FF0000"/>
                          </a:solidFill>
                        </a:rPr>
                        <a:t>1487 (5454)</a:t>
                      </a:r>
                      <a:r>
                        <a:rPr lang="en-US" sz="1800" baseline="0" dirty="0">
                          <a:solidFill>
                            <a:srgbClr val="FF0000"/>
                          </a:solidFill>
                        </a:rPr>
                        <a:t> / 942 (3454)</a:t>
                      </a:r>
                      <a:endParaRPr lang="en-US" sz="1800" dirty="0">
                        <a:solidFill>
                          <a:srgbClr val="FF0000"/>
                        </a:solidFill>
                      </a:endParaRPr>
                    </a:p>
                  </a:txBody>
                  <a:tcPr marL="89650" marR="89650" marT="44825" marB="44825"/>
                </a:tc>
                <a:tc>
                  <a:txBody>
                    <a:bodyPr/>
                    <a:lstStyle/>
                    <a:p>
                      <a:r>
                        <a:rPr lang="en-US" sz="1800" dirty="0">
                          <a:solidFill>
                            <a:srgbClr val="FF0000"/>
                          </a:solidFill>
                        </a:rPr>
                        <a:t>Programmable</a:t>
                      </a:r>
                      <a:r>
                        <a:rPr lang="en-US" sz="1800" baseline="0" dirty="0">
                          <a:solidFill>
                            <a:srgbClr val="FF0000"/>
                          </a:solidFill>
                        </a:rPr>
                        <a:t> </a:t>
                      </a:r>
                      <a:r>
                        <a:rPr lang="en-US" sz="1800" dirty="0">
                          <a:solidFill>
                            <a:srgbClr val="FF0000"/>
                          </a:solidFill>
                        </a:rPr>
                        <a:t>NIC</a:t>
                      </a:r>
                    </a:p>
                  </a:txBody>
                  <a:tcPr marL="89650" marR="89650" marT="44825" marB="44825"/>
                </a:tc>
                <a:tc>
                  <a:txBody>
                    <a:bodyPr/>
                    <a:lstStyle/>
                    <a:p>
                      <a:r>
                        <a:rPr lang="en-US" altLang="zh-CN" sz="1800" dirty="0">
                          <a:solidFill>
                            <a:srgbClr val="FF0000"/>
                          </a:solidFill>
                        </a:rPr>
                        <a:t>4.3</a:t>
                      </a:r>
                      <a:r>
                        <a:rPr lang="en-US" sz="1800" dirty="0">
                          <a:solidFill>
                            <a:srgbClr val="FF0000"/>
                          </a:solidFill>
                        </a:rPr>
                        <a:t> / </a:t>
                      </a:r>
                      <a:r>
                        <a:rPr lang="en-US" altLang="zh-CN" sz="1800" dirty="0">
                          <a:solidFill>
                            <a:srgbClr val="FF0000"/>
                          </a:solidFill>
                        </a:rPr>
                        <a:t>5.</a:t>
                      </a:r>
                      <a:r>
                        <a:rPr lang="en-US" sz="1800" dirty="0">
                          <a:solidFill>
                            <a:srgbClr val="FF0000"/>
                          </a:solidFill>
                        </a:rPr>
                        <a:t>4</a:t>
                      </a:r>
                    </a:p>
                  </a:txBody>
                  <a:tcPr marL="89650" marR="89650" marT="44825" marB="44825"/>
                </a:tc>
                <a:extLst>
                  <a:ext uri="{0D108BD9-81ED-4DB2-BD59-A6C34878D82A}">
                    <a16:rowId xmlns:a16="http://schemas.microsoft.com/office/drawing/2014/main" val="10010"/>
                  </a:ext>
                </a:extLst>
              </a:tr>
              <a:tr h="627551">
                <a:tc>
                  <a:txBody>
                    <a:bodyPr/>
                    <a:lstStyle/>
                    <a:p>
                      <a:r>
                        <a:rPr lang="en-US" sz="1800" dirty="0">
                          <a:solidFill>
                            <a:srgbClr val="FF0000"/>
                          </a:solidFill>
                        </a:rPr>
                        <a:t>KV-Direct (10 NICs)</a:t>
                      </a:r>
                    </a:p>
                  </a:txBody>
                  <a:tcPr marL="89650" marR="89650" marT="44825" marB="44825"/>
                </a:tc>
                <a:tc>
                  <a:txBody>
                    <a:bodyPr/>
                    <a:lstStyle/>
                    <a:p>
                      <a:r>
                        <a:rPr lang="en-US" sz="1800" dirty="0">
                          <a:solidFill>
                            <a:srgbClr val="FF0000"/>
                          </a:solidFill>
                        </a:rPr>
                        <a:t>1220 / 610</a:t>
                      </a:r>
                    </a:p>
                  </a:txBody>
                  <a:tcPr marL="89650" marR="89650" marT="44825" marB="44825"/>
                </a:tc>
                <a:tc>
                  <a:txBody>
                    <a:bodyPr/>
                    <a:lstStyle/>
                    <a:p>
                      <a:r>
                        <a:rPr lang="en-US" sz="1800" dirty="0">
                          <a:solidFill>
                            <a:srgbClr val="FF0000"/>
                          </a:solidFill>
                        </a:rPr>
                        <a:t>3417 (4518) / 1708 (2259)</a:t>
                      </a:r>
                    </a:p>
                  </a:txBody>
                  <a:tcPr marL="89650" marR="89650" marT="44825" marB="44825"/>
                </a:tc>
                <a:tc>
                  <a:txBody>
                    <a:bodyPr/>
                    <a:lstStyle/>
                    <a:p>
                      <a:r>
                        <a:rPr lang="en-US" sz="1800" dirty="0">
                          <a:solidFill>
                            <a:srgbClr val="FF0000"/>
                          </a:solidFill>
                        </a:rPr>
                        <a:t>Programmable NIC</a:t>
                      </a:r>
                    </a:p>
                  </a:txBody>
                  <a:tcPr marL="89650" marR="89650" marT="44825" marB="44825"/>
                </a:tc>
                <a:tc>
                  <a:txBody>
                    <a:bodyPr/>
                    <a:lstStyle/>
                    <a:p>
                      <a:r>
                        <a:rPr lang="en-US" sz="1800" dirty="0">
                          <a:solidFill>
                            <a:srgbClr val="FF0000"/>
                          </a:solidFill>
                        </a:rPr>
                        <a:t>4.3 / 5.4</a:t>
                      </a:r>
                    </a:p>
                  </a:txBody>
                  <a:tcPr marL="89650" marR="89650" marT="44825" marB="44825"/>
                </a:tc>
                <a:extLst>
                  <a:ext uri="{0D108BD9-81ED-4DB2-BD59-A6C34878D82A}">
                    <a16:rowId xmlns:a16="http://schemas.microsoft.com/office/drawing/2014/main" val="134401672"/>
                  </a:ext>
                </a:extLst>
              </a:tr>
            </a:tbl>
          </a:graphicData>
        </a:graphic>
      </p:graphicFrame>
      <p:sp>
        <p:nvSpPr>
          <p:cNvPr id="5" name="TextBox 4"/>
          <p:cNvSpPr txBox="1"/>
          <p:nvPr/>
        </p:nvSpPr>
        <p:spPr>
          <a:xfrm>
            <a:off x="254084" y="6289206"/>
            <a:ext cx="8620653" cy="271577"/>
          </a:xfrm>
          <a:prstGeom prst="rect">
            <a:avLst/>
          </a:prstGeom>
          <a:noFill/>
        </p:spPr>
        <p:txBody>
          <a:bodyPr wrap="square" rtlCol="0">
            <a:spAutoFit/>
          </a:bodyPr>
          <a:lstStyle/>
          <a:p>
            <a:pPr defTabSz="914460"/>
            <a:r>
              <a:rPr lang="en-US" sz="1176" dirty="0">
                <a:solidFill>
                  <a:srgbClr val="505050"/>
                </a:solidFill>
                <a:latin typeface="Segoe UI"/>
              </a:rPr>
              <a:t>* Number in parenthesis indicates power efficiency based on power consumption of NIC only, for server-bypass systems.</a:t>
            </a:r>
          </a:p>
        </p:txBody>
      </p:sp>
      <p:sp>
        <p:nvSpPr>
          <p:cNvPr id="9" name="Rounded Rectangle 8"/>
          <p:cNvSpPr/>
          <p:nvPr/>
        </p:nvSpPr>
        <p:spPr bwMode="auto">
          <a:xfrm>
            <a:off x="3974333" y="1148336"/>
            <a:ext cx="1568877" cy="5132271"/>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ounded Rectangle 9"/>
          <p:cNvSpPr/>
          <p:nvPr/>
        </p:nvSpPr>
        <p:spPr bwMode="auto">
          <a:xfrm>
            <a:off x="7305862" y="1151171"/>
            <a:ext cx="1568877" cy="5129436"/>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3953965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17AA7E1-1988-461E-B4AB-8A62AC758CDB}"/>
              </a:ext>
            </a:extLst>
          </p:cNvPr>
          <p:cNvSpPr>
            <a:spLocks noGrp="1"/>
          </p:cNvSpPr>
          <p:nvPr>
            <p:ph type="body" sz="quarter" idx="10"/>
          </p:nvPr>
        </p:nvSpPr>
        <p:spPr>
          <a:xfrm>
            <a:off x="269262" y="1189177"/>
            <a:ext cx="8874738" cy="1920526"/>
          </a:xfrm>
        </p:spPr>
        <p:txBody>
          <a:bodyPr/>
          <a:lstStyle/>
          <a:p>
            <a:r>
              <a:rPr lang="en-US" altLang="zh-CN" sz="3200" dirty="0"/>
              <a:t>Leverage the </a:t>
            </a:r>
            <a:r>
              <a:rPr lang="en-US" altLang="zh-CN" sz="3200" dirty="0" err="1"/>
              <a:t>SmartNIC</a:t>
            </a:r>
            <a:r>
              <a:rPr lang="en-US" altLang="zh-CN" sz="3200" dirty="0"/>
              <a:t> to access remote data structures in host memory without involving CPU</a:t>
            </a:r>
          </a:p>
          <a:p>
            <a:r>
              <a:rPr lang="en-US" altLang="zh-CN" sz="2400" dirty="0">
                <a:solidFill>
                  <a:schemeClr val="tx1"/>
                </a:solidFill>
                <a:latin typeface="+mn-lt"/>
              </a:rPr>
              <a:t>Key-value store is only an example</a:t>
            </a:r>
            <a:endParaRPr lang="zh-CN" altLang="en-US" sz="2400" dirty="0">
              <a:solidFill>
                <a:schemeClr val="tx1"/>
              </a:solidFill>
              <a:latin typeface="+mn-lt"/>
            </a:endParaRPr>
          </a:p>
        </p:txBody>
      </p:sp>
      <p:sp>
        <p:nvSpPr>
          <p:cNvPr id="3" name="标题 2">
            <a:extLst>
              <a:ext uri="{FF2B5EF4-FFF2-40B4-BE49-F238E27FC236}">
                <a16:creationId xmlns:a16="http://schemas.microsoft.com/office/drawing/2014/main" id="{8898864F-35F8-48AA-AA72-C23D48C0132B}"/>
              </a:ext>
            </a:extLst>
          </p:cNvPr>
          <p:cNvSpPr>
            <a:spLocks noGrp="1"/>
          </p:cNvSpPr>
          <p:nvPr>
            <p:ph type="title"/>
          </p:nvPr>
        </p:nvSpPr>
        <p:spPr/>
        <p:txBody>
          <a:bodyPr/>
          <a:lstStyle/>
          <a:p>
            <a:r>
              <a:rPr lang="en-US" altLang="zh-CN" dirty="0"/>
              <a:t>Conclusion</a:t>
            </a:r>
            <a:endParaRPr lang="zh-CN" altLang="en-US" dirty="0"/>
          </a:p>
        </p:txBody>
      </p:sp>
      <p:grpSp>
        <p:nvGrpSpPr>
          <p:cNvPr id="4" name="Group 3">
            <a:extLst>
              <a:ext uri="{FF2B5EF4-FFF2-40B4-BE49-F238E27FC236}">
                <a16:creationId xmlns:a16="http://schemas.microsoft.com/office/drawing/2014/main" id="{FFD693C0-F127-416E-957A-D638CD10A117}"/>
              </a:ext>
            </a:extLst>
          </p:cNvPr>
          <p:cNvGrpSpPr/>
          <p:nvPr/>
        </p:nvGrpSpPr>
        <p:grpSpPr>
          <a:xfrm>
            <a:off x="1737651" y="2692321"/>
            <a:ext cx="5041521" cy="4028293"/>
            <a:chOff x="5230414" y="1363662"/>
            <a:chExt cx="3878347" cy="3257284"/>
          </a:xfrm>
        </p:grpSpPr>
        <p:sp>
          <p:nvSpPr>
            <p:cNvPr id="5" name="Rectangle 4">
              <a:extLst>
                <a:ext uri="{FF2B5EF4-FFF2-40B4-BE49-F238E27FC236}">
                  <a16:creationId xmlns:a16="http://schemas.microsoft.com/office/drawing/2014/main" id="{BE8E0F2B-6830-4B7E-A491-E67F2BAC802E}"/>
                </a:ext>
              </a:extLst>
            </p:cNvPr>
            <p:cNvSpPr/>
            <p:nvPr/>
          </p:nvSpPr>
          <p:spPr bwMode="auto">
            <a:xfrm>
              <a:off x="5230414" y="1363662"/>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Rectangle 5">
              <a:extLst>
                <a:ext uri="{FF2B5EF4-FFF2-40B4-BE49-F238E27FC236}">
                  <a16:creationId xmlns:a16="http://schemas.microsoft.com/office/drawing/2014/main" id="{2E651044-77FB-42F9-8E30-C66F7E8ADEED}"/>
                </a:ext>
              </a:extLst>
            </p:cNvPr>
            <p:cNvSpPr/>
            <p:nvPr/>
          </p:nvSpPr>
          <p:spPr bwMode="auto">
            <a:xfrm>
              <a:off x="6223255" y="2392860"/>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 name="Rectangle: Rounded Corners 701">
              <a:extLst>
                <a:ext uri="{FF2B5EF4-FFF2-40B4-BE49-F238E27FC236}">
                  <a16:creationId xmlns:a16="http://schemas.microsoft.com/office/drawing/2014/main" id="{BFDEFA41-4C01-4F4F-98F9-8B9C5E1DC285}"/>
                </a:ext>
              </a:extLst>
            </p:cNvPr>
            <p:cNvSpPr/>
            <p:nvPr/>
          </p:nvSpPr>
          <p:spPr bwMode="auto">
            <a:xfrm>
              <a:off x="5480260"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 name="Rectangle: Rounded Corners 702">
              <a:extLst>
                <a:ext uri="{FF2B5EF4-FFF2-40B4-BE49-F238E27FC236}">
                  <a16:creationId xmlns:a16="http://schemas.microsoft.com/office/drawing/2014/main" id="{03C21AF4-3955-4FC8-A4A0-3B452212B16A}"/>
                </a:ext>
              </a:extLst>
            </p:cNvPr>
            <p:cNvSpPr/>
            <p:nvPr/>
          </p:nvSpPr>
          <p:spPr bwMode="auto">
            <a:xfrm>
              <a:off x="7306134"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9" name="Rectangle 8">
              <a:extLst>
                <a:ext uri="{FF2B5EF4-FFF2-40B4-BE49-F238E27FC236}">
                  <a16:creationId xmlns:a16="http://schemas.microsoft.com/office/drawing/2014/main" id="{4C4BCAC7-B66B-4082-809F-0C6713402D0F}"/>
                </a:ext>
              </a:extLst>
            </p:cNvPr>
            <p:cNvSpPr/>
            <p:nvPr/>
          </p:nvSpPr>
          <p:spPr bwMode="auto">
            <a:xfrm>
              <a:off x="5762083" y="195752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Rectangle 9">
              <a:extLst>
                <a:ext uri="{FF2B5EF4-FFF2-40B4-BE49-F238E27FC236}">
                  <a16:creationId xmlns:a16="http://schemas.microsoft.com/office/drawing/2014/main" id="{38BD71DF-889D-482D-967E-F1D003FB9643}"/>
                </a:ext>
              </a:extLst>
            </p:cNvPr>
            <p:cNvSpPr/>
            <p:nvPr/>
          </p:nvSpPr>
          <p:spPr bwMode="auto">
            <a:xfrm>
              <a:off x="7584874" y="1957522"/>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 name="Group 10">
              <a:extLst>
                <a:ext uri="{FF2B5EF4-FFF2-40B4-BE49-F238E27FC236}">
                  <a16:creationId xmlns:a16="http://schemas.microsoft.com/office/drawing/2014/main" id="{5B9FFF4B-0607-435E-A9E9-8D75A87AD262}"/>
                </a:ext>
              </a:extLst>
            </p:cNvPr>
            <p:cNvGrpSpPr/>
            <p:nvPr/>
          </p:nvGrpSpPr>
          <p:grpSpPr>
            <a:xfrm>
              <a:off x="5474805" y="3339545"/>
              <a:ext cx="1007423" cy="382629"/>
              <a:chOff x="332945" y="2365067"/>
              <a:chExt cx="953623" cy="395653"/>
            </a:xfrm>
            <a:solidFill>
              <a:schemeClr val="bg1">
                <a:lumMod val="50000"/>
              </a:schemeClr>
            </a:solidFill>
          </p:grpSpPr>
          <p:sp>
            <p:nvSpPr>
              <p:cNvPr id="54" name="Rectangle 53">
                <a:extLst>
                  <a:ext uri="{FF2B5EF4-FFF2-40B4-BE49-F238E27FC236}">
                    <a16:creationId xmlns:a16="http://schemas.microsoft.com/office/drawing/2014/main" id="{897A3996-F5BF-4AD4-B679-4B3A258F685D}"/>
                  </a:ext>
                </a:extLst>
              </p:cNvPr>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5" name="Rectangle 54">
                <a:extLst>
                  <a:ext uri="{FF2B5EF4-FFF2-40B4-BE49-F238E27FC236}">
                    <a16:creationId xmlns:a16="http://schemas.microsoft.com/office/drawing/2014/main" id="{64F2434C-1BFF-4B0D-8650-D9E2BD0766FE}"/>
                  </a:ext>
                </a:extLst>
              </p:cNvPr>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6" name="Rectangle 55">
                <a:extLst>
                  <a:ext uri="{FF2B5EF4-FFF2-40B4-BE49-F238E27FC236}">
                    <a16:creationId xmlns:a16="http://schemas.microsoft.com/office/drawing/2014/main" id="{7A8ECA71-D027-4C97-80AD-25E6F8F330D2}"/>
                  </a:ext>
                </a:extLst>
              </p:cNvPr>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2" name="Rectangle 11">
              <a:extLst>
                <a:ext uri="{FF2B5EF4-FFF2-40B4-BE49-F238E27FC236}">
                  <a16:creationId xmlns:a16="http://schemas.microsoft.com/office/drawing/2014/main" id="{AF48EFBB-7134-4AD0-8B41-1949B3011950}"/>
                </a:ext>
              </a:extLst>
            </p:cNvPr>
            <p:cNvSpPr/>
            <p:nvPr/>
          </p:nvSpPr>
          <p:spPr bwMode="auto">
            <a:xfrm>
              <a:off x="5751544" y="2804846"/>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Freeform 73">
              <a:extLst>
                <a:ext uri="{FF2B5EF4-FFF2-40B4-BE49-F238E27FC236}">
                  <a16:creationId xmlns:a16="http://schemas.microsoft.com/office/drawing/2014/main" id="{A7BAC197-088F-4700-AF31-06921AFDEDBE}"/>
                </a:ext>
              </a:extLst>
            </p:cNvPr>
            <p:cNvSpPr>
              <a:spLocks noChangeAspect="1" noEditPoints="1"/>
            </p:cNvSpPr>
            <p:nvPr/>
          </p:nvSpPr>
          <p:spPr bwMode="black">
            <a:xfrm>
              <a:off x="5604287"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14" name="Freeform: Shape 753">
              <a:extLst>
                <a:ext uri="{FF2B5EF4-FFF2-40B4-BE49-F238E27FC236}">
                  <a16:creationId xmlns:a16="http://schemas.microsoft.com/office/drawing/2014/main" id="{CB70BB1A-1CC5-4FDF-9CA8-4C0447AEA3EE}"/>
                </a:ext>
              </a:extLst>
            </p:cNvPr>
            <p:cNvSpPr/>
            <p:nvPr/>
          </p:nvSpPr>
          <p:spPr bwMode="auto">
            <a:xfrm>
              <a:off x="5874120" y="3647111"/>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15" name="TextBox 14">
              <a:extLst>
                <a:ext uri="{FF2B5EF4-FFF2-40B4-BE49-F238E27FC236}">
                  <a16:creationId xmlns:a16="http://schemas.microsoft.com/office/drawing/2014/main" id="{650566AF-3D74-45FD-B591-ADB834696137}"/>
                </a:ext>
              </a:extLst>
            </p:cNvPr>
            <p:cNvSpPr txBox="1"/>
            <p:nvPr/>
          </p:nvSpPr>
          <p:spPr>
            <a:xfrm>
              <a:off x="5764662"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825" dirty="0"/>
                <a:t>QSFP</a:t>
              </a:r>
            </a:p>
          </p:txBody>
        </p:sp>
        <p:sp>
          <p:nvSpPr>
            <p:cNvPr id="16" name="TextBox 15">
              <a:extLst>
                <a:ext uri="{FF2B5EF4-FFF2-40B4-BE49-F238E27FC236}">
                  <a16:creationId xmlns:a16="http://schemas.microsoft.com/office/drawing/2014/main" id="{CFE13975-9E1A-481A-B988-799C14B07935}"/>
                </a:ext>
              </a:extLst>
            </p:cNvPr>
            <p:cNvSpPr txBox="1"/>
            <p:nvPr/>
          </p:nvSpPr>
          <p:spPr>
            <a:xfrm>
              <a:off x="6279352" y="4285082"/>
              <a:ext cx="740549"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17" name="Freeform: Shape 755">
              <a:extLst>
                <a:ext uri="{FF2B5EF4-FFF2-40B4-BE49-F238E27FC236}">
                  <a16:creationId xmlns:a16="http://schemas.microsoft.com/office/drawing/2014/main" id="{F1884244-16A5-4D93-9166-D3D61B3A3399}"/>
                </a:ext>
              </a:extLst>
            </p:cNvPr>
            <p:cNvSpPr/>
            <p:nvPr/>
          </p:nvSpPr>
          <p:spPr bwMode="auto">
            <a:xfrm>
              <a:off x="7804035" y="3647111"/>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18" name="Rounded Rectangle 94">
              <a:extLst>
                <a:ext uri="{FF2B5EF4-FFF2-40B4-BE49-F238E27FC236}">
                  <a16:creationId xmlns:a16="http://schemas.microsoft.com/office/drawing/2014/main" id="{95EA6076-487C-4C8C-9155-847A53CF70C5}"/>
                </a:ext>
              </a:extLst>
            </p:cNvPr>
            <p:cNvSpPr/>
            <p:nvPr/>
          </p:nvSpPr>
          <p:spPr bwMode="auto">
            <a:xfrm>
              <a:off x="8706726" y="4324563"/>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defPPr>
                <a:defRPr lang="en-US"/>
              </a:defPPr>
              <a:lvl1pPr marL="0" algn="l" defTabSz="932742" rtl="0" eaLnBrk="1" latinLnBrk="0" hangingPunct="1">
                <a:defRPr sz="1800" kern="1200">
                  <a:solidFill>
                    <a:schemeClr val="dk1"/>
                  </a:solidFill>
                  <a:latin typeface="+mn-lt"/>
                  <a:ea typeface="+mn-ea"/>
                  <a:cs typeface="+mn-cs"/>
                </a:defRPr>
              </a:lvl1pPr>
              <a:lvl2pPr marL="466371" algn="l" defTabSz="932742" rtl="0" eaLnBrk="1" latinLnBrk="0" hangingPunct="1">
                <a:defRPr sz="1800" kern="1200">
                  <a:solidFill>
                    <a:schemeClr val="dk1"/>
                  </a:solidFill>
                  <a:latin typeface="+mn-lt"/>
                  <a:ea typeface="+mn-ea"/>
                  <a:cs typeface="+mn-cs"/>
                </a:defRPr>
              </a:lvl2pPr>
              <a:lvl3pPr marL="932742" algn="l" defTabSz="932742" rtl="0" eaLnBrk="1" latinLnBrk="0" hangingPunct="1">
                <a:defRPr sz="1800" kern="1200">
                  <a:solidFill>
                    <a:schemeClr val="dk1"/>
                  </a:solidFill>
                  <a:latin typeface="+mn-lt"/>
                  <a:ea typeface="+mn-ea"/>
                  <a:cs typeface="+mn-cs"/>
                </a:defRPr>
              </a:lvl3pPr>
              <a:lvl4pPr marL="1399113" algn="l" defTabSz="932742" rtl="0" eaLnBrk="1" latinLnBrk="0" hangingPunct="1">
                <a:defRPr sz="1800" kern="1200">
                  <a:solidFill>
                    <a:schemeClr val="dk1"/>
                  </a:solidFill>
                  <a:latin typeface="+mn-lt"/>
                  <a:ea typeface="+mn-ea"/>
                  <a:cs typeface="+mn-cs"/>
                </a:defRPr>
              </a:lvl4pPr>
              <a:lvl5pPr marL="1865484" algn="l" defTabSz="932742" rtl="0" eaLnBrk="1" latinLnBrk="0" hangingPunct="1">
                <a:defRPr sz="1800" kern="1200">
                  <a:solidFill>
                    <a:schemeClr val="dk1"/>
                  </a:solidFill>
                  <a:latin typeface="+mn-lt"/>
                  <a:ea typeface="+mn-ea"/>
                  <a:cs typeface="+mn-cs"/>
                </a:defRPr>
              </a:lvl5pPr>
              <a:lvl6pPr marL="2331856" algn="l" defTabSz="932742" rtl="0" eaLnBrk="1" latinLnBrk="0" hangingPunct="1">
                <a:defRPr sz="1800" kern="1200">
                  <a:solidFill>
                    <a:schemeClr val="dk1"/>
                  </a:solidFill>
                  <a:latin typeface="+mn-lt"/>
                  <a:ea typeface="+mn-ea"/>
                  <a:cs typeface="+mn-cs"/>
                </a:defRPr>
              </a:lvl6pPr>
              <a:lvl7pPr marL="2798226" algn="l" defTabSz="932742" rtl="0" eaLnBrk="1" latinLnBrk="0" hangingPunct="1">
                <a:defRPr sz="1800" kern="1200">
                  <a:solidFill>
                    <a:schemeClr val="dk1"/>
                  </a:solidFill>
                  <a:latin typeface="+mn-lt"/>
                  <a:ea typeface="+mn-ea"/>
                  <a:cs typeface="+mn-cs"/>
                </a:defRPr>
              </a:lvl7pPr>
              <a:lvl8pPr marL="3264597" algn="l" defTabSz="932742" rtl="0" eaLnBrk="1" latinLnBrk="0" hangingPunct="1">
                <a:defRPr sz="1800" kern="1200">
                  <a:solidFill>
                    <a:schemeClr val="dk1"/>
                  </a:solidFill>
                  <a:latin typeface="+mn-lt"/>
                  <a:ea typeface="+mn-ea"/>
                  <a:cs typeface="+mn-cs"/>
                </a:defRPr>
              </a:lvl8pPr>
              <a:lvl9pPr marL="3730969" algn="l" defTabSz="932742" rtl="0" eaLnBrk="1" latinLnBrk="0" hangingPunct="1">
                <a:defRPr sz="1800" kern="1200">
                  <a:solidFill>
                    <a:schemeClr val="dk1"/>
                  </a:solidFill>
                  <a:latin typeface="+mn-lt"/>
                  <a:ea typeface="+mn-ea"/>
                  <a:cs typeface="+mn-cs"/>
                </a:defRPr>
              </a:lvl9p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19" name="TextBox 18">
              <a:extLst>
                <a:ext uri="{FF2B5EF4-FFF2-40B4-BE49-F238E27FC236}">
                  <a16:creationId xmlns:a16="http://schemas.microsoft.com/office/drawing/2014/main" id="{46A169D5-99CB-48A3-BCF2-4DEF4103E783}"/>
                </a:ext>
              </a:extLst>
            </p:cNvPr>
            <p:cNvSpPr txBox="1"/>
            <p:nvPr/>
          </p:nvSpPr>
          <p:spPr>
            <a:xfrm>
              <a:off x="5495158" y="2913620"/>
              <a:ext cx="954978"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20" name="Rectangle 19">
              <a:extLst>
                <a:ext uri="{FF2B5EF4-FFF2-40B4-BE49-F238E27FC236}">
                  <a16:creationId xmlns:a16="http://schemas.microsoft.com/office/drawing/2014/main" id="{C7AAD2C3-7DF7-4E8A-8C8A-52174F54E0ED}"/>
                </a:ext>
              </a:extLst>
            </p:cNvPr>
            <p:cNvSpPr/>
            <p:nvPr/>
          </p:nvSpPr>
          <p:spPr bwMode="auto">
            <a:xfrm>
              <a:off x="7582933" y="2800037"/>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TextBox 20">
              <a:extLst>
                <a:ext uri="{FF2B5EF4-FFF2-40B4-BE49-F238E27FC236}">
                  <a16:creationId xmlns:a16="http://schemas.microsoft.com/office/drawing/2014/main" id="{55454F17-CEC1-4E91-900A-8B1A9A02540D}"/>
                </a:ext>
              </a:extLst>
            </p:cNvPr>
            <p:cNvSpPr txBox="1"/>
            <p:nvPr/>
          </p:nvSpPr>
          <p:spPr>
            <a:xfrm>
              <a:off x="7326547" y="2908811"/>
              <a:ext cx="954978"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22" name="Group 21">
              <a:extLst>
                <a:ext uri="{FF2B5EF4-FFF2-40B4-BE49-F238E27FC236}">
                  <a16:creationId xmlns:a16="http://schemas.microsoft.com/office/drawing/2014/main" id="{88EDDFDE-9787-4188-828D-D5DED4FE077E}"/>
                </a:ext>
              </a:extLst>
            </p:cNvPr>
            <p:cNvGrpSpPr/>
            <p:nvPr/>
          </p:nvGrpSpPr>
          <p:grpSpPr>
            <a:xfrm>
              <a:off x="7137430" y="3198305"/>
              <a:ext cx="1371484" cy="801630"/>
              <a:chOff x="9723437" y="4953059"/>
              <a:chExt cx="1828800" cy="1068931"/>
            </a:xfrm>
          </p:grpSpPr>
          <p:sp>
            <p:nvSpPr>
              <p:cNvPr id="27" name="Rectangle 26">
                <a:extLst>
                  <a:ext uri="{FF2B5EF4-FFF2-40B4-BE49-F238E27FC236}">
                    <a16:creationId xmlns:a16="http://schemas.microsoft.com/office/drawing/2014/main" id="{5FD69F0E-82C7-4DA1-90A0-D70F3FC28C31}"/>
                  </a:ext>
                </a:extLst>
              </p:cNvPr>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Rectangle 27">
                <a:extLst>
                  <a:ext uri="{FF2B5EF4-FFF2-40B4-BE49-F238E27FC236}">
                    <a16:creationId xmlns:a16="http://schemas.microsoft.com/office/drawing/2014/main" id="{B6D59688-47A1-4C52-A10F-9B81235B1796}"/>
                  </a:ext>
                </a:extLst>
              </p:cNvPr>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9" name="Group 28">
                <a:extLst>
                  <a:ext uri="{FF2B5EF4-FFF2-40B4-BE49-F238E27FC236}">
                    <a16:creationId xmlns:a16="http://schemas.microsoft.com/office/drawing/2014/main" id="{E01F572D-9449-42AC-B31C-2C15D0FA1225}"/>
                  </a:ext>
                </a:extLst>
              </p:cNvPr>
              <p:cNvGrpSpPr/>
              <p:nvPr/>
            </p:nvGrpSpPr>
            <p:grpSpPr>
              <a:xfrm>
                <a:off x="9903588" y="5121205"/>
                <a:ext cx="810445" cy="792927"/>
                <a:chOff x="10157215" y="5167110"/>
                <a:chExt cx="793749" cy="776592"/>
              </a:xfrm>
            </p:grpSpPr>
            <p:grpSp>
              <p:nvGrpSpPr>
                <p:cNvPr id="31" name="Group 30">
                  <a:extLst>
                    <a:ext uri="{FF2B5EF4-FFF2-40B4-BE49-F238E27FC236}">
                      <a16:creationId xmlns:a16="http://schemas.microsoft.com/office/drawing/2014/main" id="{D6922E8D-6908-4B54-B569-D317AAF4D80E}"/>
                    </a:ext>
                  </a:extLst>
                </p:cNvPr>
                <p:cNvGrpSpPr/>
                <p:nvPr/>
              </p:nvGrpSpPr>
              <p:grpSpPr>
                <a:xfrm>
                  <a:off x="10157215" y="5167110"/>
                  <a:ext cx="793749" cy="776592"/>
                  <a:chOff x="6061148" y="1903843"/>
                  <a:chExt cx="1459325" cy="1427779"/>
                </a:xfrm>
                <a:solidFill>
                  <a:schemeClr val="tx2">
                    <a:lumMod val="75000"/>
                  </a:schemeClr>
                </a:solidFill>
              </p:grpSpPr>
              <p:sp>
                <p:nvSpPr>
                  <p:cNvPr id="33" name="Rectangle 32">
                    <a:extLst>
                      <a:ext uri="{FF2B5EF4-FFF2-40B4-BE49-F238E27FC236}">
                        <a16:creationId xmlns:a16="http://schemas.microsoft.com/office/drawing/2014/main" id="{CB0F2793-C9B6-40A5-B698-67BF57BFE3AE}"/>
                      </a:ext>
                    </a:extLst>
                  </p:cNvPr>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34" name="Picture 198">
                    <a:extLst>
                      <a:ext uri="{FF2B5EF4-FFF2-40B4-BE49-F238E27FC236}">
                        <a16:creationId xmlns:a16="http://schemas.microsoft.com/office/drawing/2014/main" id="{A8978FB4-64F2-4368-AF46-165A76BC1931}"/>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82AD87DB-2480-489F-8724-3EA8ECC7A761}"/>
                      </a:ext>
                    </a:extLst>
                  </p:cNvPr>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Rectangle 35">
                    <a:extLst>
                      <a:ext uri="{FF2B5EF4-FFF2-40B4-BE49-F238E27FC236}">
                        <a16:creationId xmlns:a16="http://schemas.microsoft.com/office/drawing/2014/main" id="{E88F2AD2-2D01-411B-BF43-1792A945EF4B}"/>
                      </a:ext>
                    </a:extLst>
                  </p:cNvPr>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Rectangle 36">
                    <a:extLst>
                      <a:ext uri="{FF2B5EF4-FFF2-40B4-BE49-F238E27FC236}">
                        <a16:creationId xmlns:a16="http://schemas.microsoft.com/office/drawing/2014/main" id="{AEC9E788-ABDC-4CFF-904D-4AAF22138CC0}"/>
                      </a:ext>
                    </a:extLst>
                  </p:cNvPr>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Rectangle 37">
                    <a:extLst>
                      <a:ext uri="{FF2B5EF4-FFF2-40B4-BE49-F238E27FC236}">
                        <a16:creationId xmlns:a16="http://schemas.microsoft.com/office/drawing/2014/main" id="{D6478373-5D06-44EE-AAAB-FF3CB472C065}"/>
                      </a:ext>
                    </a:extLst>
                  </p:cNvPr>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9" name="Group 38">
                    <a:extLst>
                      <a:ext uri="{FF2B5EF4-FFF2-40B4-BE49-F238E27FC236}">
                        <a16:creationId xmlns:a16="http://schemas.microsoft.com/office/drawing/2014/main" id="{99B3D419-4612-4D11-B6D7-BDA3E3B11AFE}"/>
                      </a:ext>
                    </a:extLst>
                  </p:cNvPr>
                  <p:cNvGrpSpPr/>
                  <p:nvPr/>
                </p:nvGrpSpPr>
                <p:grpSpPr>
                  <a:xfrm>
                    <a:off x="6405900" y="3172387"/>
                    <a:ext cx="767675" cy="159235"/>
                    <a:chOff x="6558300" y="2056243"/>
                    <a:chExt cx="767675" cy="159235"/>
                  </a:xfrm>
                  <a:grpFill/>
                </p:grpSpPr>
                <p:sp>
                  <p:nvSpPr>
                    <p:cNvPr id="50" name="Rectangle 49">
                      <a:extLst>
                        <a:ext uri="{FF2B5EF4-FFF2-40B4-BE49-F238E27FC236}">
                          <a16:creationId xmlns:a16="http://schemas.microsoft.com/office/drawing/2014/main" id="{B6A25A5D-8130-45B0-A96E-300EB641282A}"/>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Rectangle 50">
                      <a:extLst>
                        <a:ext uri="{FF2B5EF4-FFF2-40B4-BE49-F238E27FC236}">
                          <a16:creationId xmlns:a16="http://schemas.microsoft.com/office/drawing/2014/main" id="{B1BD1832-7F59-4240-8380-06B1AFF37975}"/>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Rectangle 51">
                      <a:extLst>
                        <a:ext uri="{FF2B5EF4-FFF2-40B4-BE49-F238E27FC236}">
                          <a16:creationId xmlns:a16="http://schemas.microsoft.com/office/drawing/2014/main" id="{F7224344-9CDD-4374-A6F2-94DF81987E86}"/>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Rectangle 52">
                      <a:extLst>
                        <a:ext uri="{FF2B5EF4-FFF2-40B4-BE49-F238E27FC236}">
                          <a16:creationId xmlns:a16="http://schemas.microsoft.com/office/drawing/2014/main" id="{153FE52E-B372-4FF8-B7B9-732705FA3E71}"/>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 name="Group 39">
                    <a:extLst>
                      <a:ext uri="{FF2B5EF4-FFF2-40B4-BE49-F238E27FC236}">
                        <a16:creationId xmlns:a16="http://schemas.microsoft.com/office/drawing/2014/main" id="{4F30B67B-9A15-474F-ACA0-DCEE7684A2F8}"/>
                      </a:ext>
                    </a:extLst>
                  </p:cNvPr>
                  <p:cNvGrpSpPr/>
                  <p:nvPr/>
                </p:nvGrpSpPr>
                <p:grpSpPr>
                  <a:xfrm rot="5400000">
                    <a:off x="7057018" y="2555040"/>
                    <a:ext cx="767675" cy="159235"/>
                    <a:chOff x="6558300" y="2056243"/>
                    <a:chExt cx="767675" cy="159235"/>
                  </a:xfrm>
                  <a:grpFill/>
                </p:grpSpPr>
                <p:sp>
                  <p:nvSpPr>
                    <p:cNvPr id="46" name="Rectangle 45">
                      <a:extLst>
                        <a:ext uri="{FF2B5EF4-FFF2-40B4-BE49-F238E27FC236}">
                          <a16:creationId xmlns:a16="http://schemas.microsoft.com/office/drawing/2014/main" id="{CE5A5EFE-9104-4E61-A4C9-2AFED3CB1307}"/>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Rectangle 46">
                      <a:extLst>
                        <a:ext uri="{FF2B5EF4-FFF2-40B4-BE49-F238E27FC236}">
                          <a16:creationId xmlns:a16="http://schemas.microsoft.com/office/drawing/2014/main" id="{DD4CDC41-66B1-4D33-8139-50682F5C0F58}"/>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Rectangle 47">
                      <a:extLst>
                        <a:ext uri="{FF2B5EF4-FFF2-40B4-BE49-F238E27FC236}">
                          <a16:creationId xmlns:a16="http://schemas.microsoft.com/office/drawing/2014/main" id="{76045010-ECC3-4B24-8868-9514B91B3725}"/>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Rectangle 48">
                      <a:extLst>
                        <a:ext uri="{FF2B5EF4-FFF2-40B4-BE49-F238E27FC236}">
                          <a16:creationId xmlns:a16="http://schemas.microsoft.com/office/drawing/2014/main" id="{D31B9D83-6B3E-47C7-AAEC-980D50784C37}"/>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1" name="Group 40">
                    <a:extLst>
                      <a:ext uri="{FF2B5EF4-FFF2-40B4-BE49-F238E27FC236}">
                        <a16:creationId xmlns:a16="http://schemas.microsoft.com/office/drawing/2014/main" id="{A7F9AF02-7D5F-42BC-8D3A-291B79C3F159}"/>
                      </a:ext>
                    </a:extLst>
                  </p:cNvPr>
                  <p:cNvGrpSpPr/>
                  <p:nvPr/>
                </p:nvGrpSpPr>
                <p:grpSpPr>
                  <a:xfrm rot="5400000">
                    <a:off x="5756928" y="2549315"/>
                    <a:ext cx="767675" cy="159235"/>
                    <a:chOff x="6558300" y="2056243"/>
                    <a:chExt cx="767675" cy="159235"/>
                  </a:xfrm>
                  <a:grpFill/>
                </p:grpSpPr>
                <p:sp>
                  <p:nvSpPr>
                    <p:cNvPr id="42" name="Rectangle 41">
                      <a:extLst>
                        <a:ext uri="{FF2B5EF4-FFF2-40B4-BE49-F238E27FC236}">
                          <a16:creationId xmlns:a16="http://schemas.microsoft.com/office/drawing/2014/main" id="{961ADB88-45FD-4C92-997C-8D640537DD06}"/>
                        </a:ext>
                      </a:extLst>
                    </p:cNvPr>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Rectangle 42">
                      <a:extLst>
                        <a:ext uri="{FF2B5EF4-FFF2-40B4-BE49-F238E27FC236}">
                          <a16:creationId xmlns:a16="http://schemas.microsoft.com/office/drawing/2014/main" id="{C1A51711-95FD-4C2B-B644-9CC5380D246D}"/>
                        </a:ext>
                      </a:extLst>
                    </p:cNvPr>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Rectangle 43">
                      <a:extLst>
                        <a:ext uri="{FF2B5EF4-FFF2-40B4-BE49-F238E27FC236}">
                          <a16:creationId xmlns:a16="http://schemas.microsoft.com/office/drawing/2014/main" id="{C7EAA0EE-B778-4A44-94D6-779E3D8F30EC}"/>
                        </a:ext>
                      </a:extLst>
                    </p:cNvPr>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a:extLst>
                        <a:ext uri="{FF2B5EF4-FFF2-40B4-BE49-F238E27FC236}">
                          <a16:creationId xmlns:a16="http://schemas.microsoft.com/office/drawing/2014/main" id="{6B5B03F4-2C88-49EC-B27F-0ABFCC582B69}"/>
                        </a:ext>
                      </a:extLst>
                    </p:cNvPr>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32" name="TextBox 31">
                  <a:extLst>
                    <a:ext uri="{FF2B5EF4-FFF2-40B4-BE49-F238E27FC236}">
                      <a16:creationId xmlns:a16="http://schemas.microsoft.com/office/drawing/2014/main" id="{1C3C507C-74E3-434D-A33B-76AEA05A6B16}"/>
                    </a:ext>
                  </a:extLst>
                </p:cNvPr>
                <p:cNvSpPr txBox="1"/>
                <p:nvPr/>
              </p:nvSpPr>
              <p:spPr>
                <a:xfrm>
                  <a:off x="10284039" y="5617065"/>
                  <a:ext cx="536887" cy="162790"/>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30" name="Rectangle: Rounded Corners 747">
                <a:extLst>
                  <a:ext uri="{FF2B5EF4-FFF2-40B4-BE49-F238E27FC236}">
                    <a16:creationId xmlns:a16="http://schemas.microsoft.com/office/drawing/2014/main" id="{D035E28C-0CDC-40F1-9D5D-A31EB1196EFD}"/>
                  </a:ext>
                </a:extLst>
              </p:cNvPr>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48" tIns="109719" rIns="137148" bIns="109719"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23" name="Freeform 73">
              <a:extLst>
                <a:ext uri="{FF2B5EF4-FFF2-40B4-BE49-F238E27FC236}">
                  <a16:creationId xmlns:a16="http://schemas.microsoft.com/office/drawing/2014/main" id="{8AD14A9A-79B4-439F-A044-F87A2779C262}"/>
                </a:ext>
              </a:extLst>
            </p:cNvPr>
            <p:cNvSpPr>
              <a:spLocks noChangeAspect="1" noEditPoints="1"/>
            </p:cNvSpPr>
            <p:nvPr/>
          </p:nvSpPr>
          <p:spPr bwMode="black">
            <a:xfrm>
              <a:off x="7430161"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4453" tIns="107562" rIns="134453" bIns="107562"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24" name="TextBox 23">
              <a:extLst>
                <a:ext uri="{FF2B5EF4-FFF2-40B4-BE49-F238E27FC236}">
                  <a16:creationId xmlns:a16="http://schemas.microsoft.com/office/drawing/2014/main" id="{4DF52F2B-E8AE-48BA-97E0-44F4B68AD0DE}"/>
                </a:ext>
              </a:extLst>
            </p:cNvPr>
            <p:cNvSpPr txBox="1"/>
            <p:nvPr/>
          </p:nvSpPr>
          <p:spPr>
            <a:xfrm>
              <a:off x="7940316" y="4285103"/>
              <a:ext cx="740549"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25" name="TextBox 24">
              <a:extLst>
                <a:ext uri="{FF2B5EF4-FFF2-40B4-BE49-F238E27FC236}">
                  <a16:creationId xmlns:a16="http://schemas.microsoft.com/office/drawing/2014/main" id="{EEC752EC-77E8-440B-B12E-932C2364C4C1}"/>
                </a:ext>
              </a:extLst>
            </p:cNvPr>
            <p:cNvSpPr txBox="1"/>
            <p:nvPr/>
          </p:nvSpPr>
          <p:spPr>
            <a:xfrm>
              <a:off x="7194113"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825" dirty="0"/>
                <a:t>QSFP</a:t>
              </a:r>
            </a:p>
          </p:txBody>
        </p:sp>
        <p:sp>
          <p:nvSpPr>
            <p:cNvPr id="26" name="TextBox 25">
              <a:extLst>
                <a:ext uri="{FF2B5EF4-FFF2-40B4-BE49-F238E27FC236}">
                  <a16:creationId xmlns:a16="http://schemas.microsoft.com/office/drawing/2014/main" id="{97A7C78F-1820-4979-93E9-D931483F1F7D}"/>
                </a:ext>
              </a:extLst>
            </p:cNvPr>
            <p:cNvSpPr txBox="1"/>
            <p:nvPr/>
          </p:nvSpPr>
          <p:spPr>
            <a:xfrm>
              <a:off x="7702681"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825" dirty="0"/>
                <a:t>QSFP</a:t>
              </a:r>
            </a:p>
          </p:txBody>
        </p:sp>
      </p:grpSp>
    </p:spTree>
    <p:extLst>
      <p:ext uri="{BB962C8B-B14F-4D97-AF65-F5344CB8AC3E}">
        <p14:creationId xmlns:p14="http://schemas.microsoft.com/office/powerpoint/2010/main" val="144626791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sz="3200" dirty="0"/>
              <a:t>3.</a:t>
            </a:r>
            <a:r>
              <a:rPr kumimoji="1" lang="zh-CN" altLang="en-US" sz="3200" dirty="0"/>
              <a:t> </a:t>
            </a:r>
            <a:r>
              <a:rPr kumimoji="1" lang="en-US" altLang="zh-CN" sz="3200" dirty="0"/>
              <a:t>Acceleration of OS Communication Primitives</a:t>
            </a:r>
            <a:endParaRPr kumimoji="1" lang="zh-CN" altLang="en-US" sz="3200" dirty="0"/>
          </a:p>
        </p:txBody>
      </p:sp>
      <p:sp>
        <p:nvSpPr>
          <p:cNvPr id="4" name="矩形 3">
            <a:extLst>
              <a:ext uri="{FF2B5EF4-FFF2-40B4-BE49-F238E27FC236}">
                <a16:creationId xmlns:a16="http://schemas.microsoft.com/office/drawing/2014/main" id="{41699EDC-D717-4343-AD5A-528E0DE0DFD6}"/>
              </a:ext>
            </a:extLst>
          </p:cNvPr>
          <p:cNvSpPr/>
          <p:nvPr/>
        </p:nvSpPr>
        <p:spPr bwMode="auto">
          <a:xfrm>
            <a:off x="186923" y="2048321"/>
            <a:ext cx="4557214" cy="43886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Hypervisor</a:t>
            </a:r>
            <a:endParaRPr kumimoji="1" lang="zh-CN" altLang="en-US" sz="1765"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C72016F9-69CC-6A48-B8A7-BD2AEBB2A424}"/>
              </a:ext>
            </a:extLst>
          </p:cNvPr>
          <p:cNvSpPr/>
          <p:nvPr/>
        </p:nvSpPr>
        <p:spPr bwMode="auto">
          <a:xfrm>
            <a:off x="332012" y="2636917"/>
            <a:ext cx="1244705" cy="13706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VM1</a:t>
            </a:r>
            <a:endParaRPr kumimoji="1" lang="zh-CN" altLang="en-US" sz="1765"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26767" y="2633224"/>
            <a:ext cx="1244705" cy="138305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VM2</a:t>
            </a:r>
            <a:endParaRPr kumimoji="1" lang="zh-CN" altLang="en-US" sz="1765"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352744" y="2633225"/>
            <a:ext cx="1237648" cy="13743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VM3</a:t>
            </a:r>
            <a:endParaRPr kumimoji="1" lang="zh-CN" altLang="en-US" sz="1765"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396640" y="1450965"/>
            <a:ext cx="2413176"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Compute Node</a:t>
            </a:r>
            <a:endParaRPr kumimoji="1" lang="zh-CN" altLang="en-US" sz="2353" dirty="0">
              <a:gradFill>
                <a:gsLst>
                  <a:gs pos="2917">
                    <a:schemeClr val="tx1"/>
                  </a:gs>
                  <a:gs pos="30000">
                    <a:schemeClr val="tx1"/>
                  </a:gs>
                </a:gsLst>
                <a:lin ang="5400000" scaled="0"/>
              </a:gradFill>
            </a:endParaRP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08936" y="4565745"/>
            <a:ext cx="2504059" cy="1773794"/>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54364" y="4165965"/>
            <a:ext cx="2406602" cy="39978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612995" y="5293008"/>
            <a:ext cx="497048" cy="1181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821613" y="6004491"/>
            <a:ext cx="2233833" cy="506985"/>
          </a:xfrm>
          <a:prstGeom prst="rect">
            <a:avLst/>
          </a:prstGeom>
          <a:noFill/>
        </p:spPr>
        <p:txBody>
          <a:bodyPr wrap="none" lIns="179300" tIns="143440" rIns="179300" bIns="143440" rtlCol="0">
            <a:spAutoFit/>
          </a:bodyPr>
          <a:lstStyle/>
          <a:p>
            <a:pPr>
              <a:lnSpc>
                <a:spcPct val="90000"/>
              </a:lnSpc>
              <a:spcAft>
                <a:spcPts val="588"/>
              </a:spcAft>
            </a:pPr>
            <a:r>
              <a:rPr kumimoji="1" lang="en-US" altLang="zh-CN" sz="1569" dirty="0">
                <a:gradFill>
                  <a:gsLst>
                    <a:gs pos="2917">
                      <a:schemeClr val="tx1"/>
                    </a:gs>
                    <a:gs pos="30000">
                      <a:schemeClr val="tx1"/>
                    </a:gs>
                  </a:gsLst>
                  <a:lin ang="5400000" scaled="0"/>
                </a:gradFill>
              </a:rPr>
              <a:t>Data Center Network</a:t>
            </a:r>
            <a:endParaRPr kumimoji="1" lang="zh-CN" altLang="en-US" sz="1569" dirty="0">
              <a:gradFill>
                <a:gsLst>
                  <a:gs pos="2917">
                    <a:schemeClr val="tx1"/>
                  </a:gs>
                  <a:gs pos="30000">
                    <a:schemeClr val="tx1"/>
                  </a:gs>
                </a:gsLst>
                <a:lin ang="5400000" scaled="0"/>
              </a:gradFill>
            </a:endParaRP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0512" y="3853350"/>
            <a:ext cx="987704" cy="37513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vNIC1</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1978043" y="3858828"/>
            <a:ext cx="987704" cy="37513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vNIC2</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10305" y="3838768"/>
            <a:ext cx="987704" cy="37513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vNIC3</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141752" y="4699223"/>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Disk</a:t>
            </a:r>
            <a:endParaRPr kumimoji="1" lang="zh-CN" altLang="en-US" sz="1373" dirty="0">
              <a:solidFill>
                <a:schemeClr val="bg1"/>
              </a:solidFill>
              <a:ea typeface="Segoe UI" pitchFamily="34" charset="0"/>
              <a:cs typeface="Segoe UI" pitchFamily="34" charset="0"/>
            </a:endParaRPr>
          </a:p>
        </p:txBody>
      </p:sp>
      <p:sp>
        <p:nvSpPr>
          <p:cNvPr id="62" name="矩形 61">
            <a:extLst>
              <a:ext uri="{FF2B5EF4-FFF2-40B4-BE49-F238E27FC236}">
                <a16:creationId xmlns:a16="http://schemas.microsoft.com/office/drawing/2014/main" id="{9552DD9A-8A12-BC4E-A467-B7159A6886CE}"/>
              </a:ext>
            </a:extLst>
          </p:cNvPr>
          <p:cNvSpPr/>
          <p:nvPr/>
        </p:nvSpPr>
        <p:spPr bwMode="auto">
          <a:xfrm>
            <a:off x="3139696" y="5054070"/>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Net</a:t>
            </a:r>
            <a:endParaRPr kumimoji="1" lang="zh-CN" altLang="en-US" sz="1373" dirty="0">
              <a:solidFill>
                <a:schemeClr val="bg1"/>
              </a:solidFill>
              <a:ea typeface="Segoe UI" pitchFamily="34" charset="0"/>
              <a:cs typeface="Segoe UI" pitchFamily="34" charset="0"/>
            </a:endParaRP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46374" y="4140183"/>
            <a:ext cx="914592" cy="4255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360966" y="4151382"/>
            <a:ext cx="643192" cy="4143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23454" y="5304823"/>
            <a:ext cx="285482"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09377" y="307111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99" name="矩形 98">
            <a:extLst>
              <a:ext uri="{FF2B5EF4-FFF2-40B4-BE49-F238E27FC236}">
                <a16:creationId xmlns:a16="http://schemas.microsoft.com/office/drawing/2014/main" id="{9B1BD8B8-AEF4-D04E-B4F6-02A504CF0F32}"/>
              </a:ext>
            </a:extLst>
          </p:cNvPr>
          <p:cNvSpPr/>
          <p:nvPr/>
        </p:nvSpPr>
        <p:spPr bwMode="auto">
          <a:xfrm>
            <a:off x="408022" y="3469609"/>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75494" y="332933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59357" y="3722045"/>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887121"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06" name="直线连接符 105">
            <a:extLst>
              <a:ext uri="{FF2B5EF4-FFF2-40B4-BE49-F238E27FC236}">
                <a16:creationId xmlns:a16="http://schemas.microsoft.com/office/drawing/2014/main" id="{F38FC899-2C99-9B4D-9D89-2FC487647512}"/>
              </a:ext>
            </a:extLst>
          </p:cNvPr>
          <p:cNvCxnSpPr>
            <a:cxnSpLocks/>
            <a:stCxn id="104" idx="2"/>
          </p:cNvCxnSpPr>
          <p:nvPr/>
        </p:nvCxnSpPr>
        <p:spPr>
          <a:xfrm flipH="1">
            <a:off x="2453239"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37102" y="3727834"/>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11443"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10" name="直线连接符 109">
            <a:extLst>
              <a:ext uri="{FF2B5EF4-FFF2-40B4-BE49-F238E27FC236}">
                <a16:creationId xmlns:a16="http://schemas.microsoft.com/office/drawing/2014/main" id="{45744096-47A3-E74C-AB11-85F5188308BB}"/>
              </a:ext>
            </a:extLst>
          </p:cNvPr>
          <p:cNvCxnSpPr>
            <a:cxnSpLocks/>
            <a:stCxn id="108" idx="2"/>
          </p:cNvCxnSpPr>
          <p:nvPr/>
        </p:nvCxnSpPr>
        <p:spPr>
          <a:xfrm flipH="1">
            <a:off x="3977560"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3961423" y="369990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9286" y="5017595"/>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Mem</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139696" y="5424676"/>
            <a:ext cx="1294441" cy="52513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3440" rIns="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Communication Protocol</a:t>
            </a:r>
            <a:endParaRPr kumimoji="1" lang="zh-CN" altLang="en-US" sz="1373" dirty="0">
              <a:solidFill>
                <a:schemeClr val="bg1"/>
              </a:solidFill>
              <a:ea typeface="Segoe UI" pitchFamily="34" charset="0"/>
              <a:cs typeface="Segoe UI" pitchFamily="34" charset="0"/>
            </a:endParaRPr>
          </a:p>
        </p:txBody>
      </p:sp>
      <p:sp>
        <p:nvSpPr>
          <p:cNvPr id="121" name="文本框 120">
            <a:extLst>
              <a:ext uri="{FF2B5EF4-FFF2-40B4-BE49-F238E27FC236}">
                <a16:creationId xmlns:a16="http://schemas.microsoft.com/office/drawing/2014/main" id="{787073CA-B9C9-4F26-9812-A41BAC6BBE82}"/>
              </a:ext>
            </a:extLst>
          </p:cNvPr>
          <p:cNvSpPr txBox="1"/>
          <p:nvPr/>
        </p:nvSpPr>
        <p:spPr>
          <a:xfrm>
            <a:off x="6100829" y="1551985"/>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latin typeface="Segoe UI"/>
              </a:rPr>
              <a:t>Network Node</a:t>
            </a:r>
            <a:endParaRPr kumimoji="1" lang="zh-CN" altLang="en-US" sz="2353" dirty="0">
              <a:latin typeface="Segoe UI"/>
            </a:endParaRPr>
          </a:p>
        </p:txBody>
      </p:sp>
      <p:sp>
        <p:nvSpPr>
          <p:cNvPr id="122" name="文本框 121">
            <a:extLst>
              <a:ext uri="{FF2B5EF4-FFF2-40B4-BE49-F238E27FC236}">
                <a16:creationId xmlns:a16="http://schemas.microsoft.com/office/drawing/2014/main" id="{2637A5ED-2EE3-4AA2-AA0B-05F73C94949C}"/>
              </a:ext>
            </a:extLst>
          </p:cNvPr>
          <p:cNvSpPr txBox="1"/>
          <p:nvPr/>
        </p:nvSpPr>
        <p:spPr>
          <a:xfrm>
            <a:off x="6114252" y="3389075"/>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cxnSp>
        <p:nvCxnSpPr>
          <p:cNvPr id="123" name="直线连接符 79">
            <a:extLst>
              <a:ext uri="{FF2B5EF4-FFF2-40B4-BE49-F238E27FC236}">
                <a16:creationId xmlns:a16="http://schemas.microsoft.com/office/drawing/2014/main" id="{633A4E8E-F116-41DC-99AB-AEB9C784AEBD}"/>
              </a:ext>
            </a:extLst>
          </p:cNvPr>
          <p:cNvCxnSpPr>
            <a:cxnSpLocks/>
          </p:cNvCxnSpPr>
          <p:nvPr/>
        </p:nvCxnSpPr>
        <p:spPr>
          <a:xfrm flipH="1">
            <a:off x="5110043" y="2633225"/>
            <a:ext cx="11562" cy="33712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线连接符 80">
            <a:extLst>
              <a:ext uri="{FF2B5EF4-FFF2-40B4-BE49-F238E27FC236}">
                <a16:creationId xmlns:a16="http://schemas.microsoft.com/office/drawing/2014/main" id="{C65C8719-84B3-44E9-B38B-3B6B6B7E1307}"/>
              </a:ext>
            </a:extLst>
          </p:cNvPr>
          <p:cNvCxnSpPr>
            <a:cxnSpLocks/>
          </p:cNvCxnSpPr>
          <p:nvPr/>
        </p:nvCxnSpPr>
        <p:spPr>
          <a:xfrm>
            <a:off x="5125191" y="263322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直线连接符 83">
            <a:extLst>
              <a:ext uri="{FF2B5EF4-FFF2-40B4-BE49-F238E27FC236}">
                <a16:creationId xmlns:a16="http://schemas.microsoft.com/office/drawing/2014/main" id="{A02C74B2-EE71-4572-8444-6B7221FA8737}"/>
              </a:ext>
            </a:extLst>
          </p:cNvPr>
          <p:cNvCxnSpPr>
            <a:cxnSpLocks/>
          </p:cNvCxnSpPr>
          <p:nvPr/>
        </p:nvCxnSpPr>
        <p:spPr>
          <a:xfrm>
            <a:off x="5135784" y="451759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矩形 125">
            <a:extLst>
              <a:ext uri="{FF2B5EF4-FFF2-40B4-BE49-F238E27FC236}">
                <a16:creationId xmlns:a16="http://schemas.microsoft.com/office/drawing/2014/main" id="{8DCF9D4E-8A3C-4859-A2CF-82CDC4A5756C}"/>
              </a:ext>
            </a:extLst>
          </p:cNvPr>
          <p:cNvSpPr/>
          <p:nvPr/>
        </p:nvSpPr>
        <p:spPr bwMode="auto">
          <a:xfrm>
            <a:off x="5292998" y="2060522"/>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127" name="组合 126">
            <a:extLst>
              <a:ext uri="{FF2B5EF4-FFF2-40B4-BE49-F238E27FC236}">
                <a16:creationId xmlns:a16="http://schemas.microsoft.com/office/drawing/2014/main" id="{C2AA084D-E188-484F-A520-7C4930DAD9BE}"/>
              </a:ext>
            </a:extLst>
          </p:cNvPr>
          <p:cNvGrpSpPr/>
          <p:nvPr/>
        </p:nvGrpSpPr>
        <p:grpSpPr>
          <a:xfrm>
            <a:off x="5394284" y="2201517"/>
            <a:ext cx="2083344" cy="1058452"/>
            <a:chOff x="5474805" y="4787345"/>
            <a:chExt cx="1007424" cy="382629"/>
          </a:xfrm>
        </p:grpSpPr>
        <p:sp>
          <p:nvSpPr>
            <p:cNvPr id="128" name="Rectangle 707">
              <a:extLst>
                <a:ext uri="{FF2B5EF4-FFF2-40B4-BE49-F238E27FC236}">
                  <a16:creationId xmlns:a16="http://schemas.microsoft.com/office/drawing/2014/main" id="{B6E6E845-E2F0-4E22-B5A9-FB054714A62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9" name="Rectangle 708">
              <a:extLst>
                <a:ext uri="{FF2B5EF4-FFF2-40B4-BE49-F238E27FC236}">
                  <a16:creationId xmlns:a16="http://schemas.microsoft.com/office/drawing/2014/main" id="{89CDB6ED-6709-471F-8C78-46E91D75F29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0" name="Rectangle 709">
              <a:extLst>
                <a:ext uri="{FF2B5EF4-FFF2-40B4-BE49-F238E27FC236}">
                  <a16:creationId xmlns:a16="http://schemas.microsoft.com/office/drawing/2014/main" id="{B4A60F6F-9C00-48EF-A6F5-F50061D1AA7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31" name="矩形 130">
            <a:extLst>
              <a:ext uri="{FF2B5EF4-FFF2-40B4-BE49-F238E27FC236}">
                <a16:creationId xmlns:a16="http://schemas.microsoft.com/office/drawing/2014/main" id="{0FE2E9FA-8189-42A3-84E7-6DD4BEC1A855}"/>
              </a:ext>
            </a:extLst>
          </p:cNvPr>
          <p:cNvSpPr/>
          <p:nvPr/>
        </p:nvSpPr>
        <p:spPr bwMode="auto">
          <a:xfrm>
            <a:off x="6409069" y="2266990"/>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ADE7D0C2-7878-4140-A38D-738A51BCE78C}"/>
              </a:ext>
            </a:extLst>
          </p:cNvPr>
          <p:cNvSpPr/>
          <p:nvPr/>
        </p:nvSpPr>
        <p:spPr bwMode="auto">
          <a:xfrm>
            <a:off x="7613983" y="2271763"/>
            <a:ext cx="97269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133" name="直线连接符 75">
            <a:extLst>
              <a:ext uri="{FF2B5EF4-FFF2-40B4-BE49-F238E27FC236}">
                <a16:creationId xmlns:a16="http://schemas.microsoft.com/office/drawing/2014/main" id="{6E9E46D1-D4C1-4F96-AC62-D4F0AEF59834}"/>
              </a:ext>
            </a:extLst>
          </p:cNvPr>
          <p:cNvCxnSpPr>
            <a:cxnSpLocks/>
            <a:endCxn id="132" idx="1"/>
          </p:cNvCxnSpPr>
          <p:nvPr/>
        </p:nvCxnSpPr>
        <p:spPr>
          <a:xfrm flipV="1">
            <a:off x="7327491" y="2617559"/>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1F0DB408-FDBF-4FBB-8621-6ADD2BEBAB9A}"/>
              </a:ext>
            </a:extLst>
          </p:cNvPr>
          <p:cNvSpPr/>
          <p:nvPr/>
        </p:nvSpPr>
        <p:spPr bwMode="auto">
          <a:xfrm>
            <a:off x="5303592" y="3999205"/>
            <a:ext cx="3314502" cy="195489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35" name="圆柱体 134">
            <a:extLst>
              <a:ext uri="{FF2B5EF4-FFF2-40B4-BE49-F238E27FC236}">
                <a16:creationId xmlns:a16="http://schemas.microsoft.com/office/drawing/2014/main" id="{54F7EEF7-74A8-4DB7-B969-CBF874746BA1}"/>
              </a:ext>
            </a:extLst>
          </p:cNvPr>
          <p:cNvSpPr/>
          <p:nvPr/>
        </p:nvSpPr>
        <p:spPr bwMode="auto">
          <a:xfrm>
            <a:off x="6133243" y="5229951"/>
            <a:ext cx="1494168" cy="574455"/>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36" name="直线连接符 36">
            <a:extLst>
              <a:ext uri="{FF2B5EF4-FFF2-40B4-BE49-F238E27FC236}">
                <a16:creationId xmlns:a16="http://schemas.microsoft.com/office/drawing/2014/main" id="{B76CF01B-B841-4AF5-96B8-D558F1248853}"/>
              </a:ext>
            </a:extLst>
          </p:cNvPr>
          <p:cNvCxnSpPr>
            <a:cxnSpLocks/>
            <a:stCxn id="141" idx="2"/>
            <a:endCxn id="135" idx="1"/>
          </p:cNvCxnSpPr>
          <p:nvPr/>
        </p:nvCxnSpPr>
        <p:spPr>
          <a:xfrm>
            <a:off x="6868280" y="4869489"/>
            <a:ext cx="12047" cy="36046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grpSp>
        <p:nvGrpSpPr>
          <p:cNvPr id="137" name="组合 136">
            <a:extLst>
              <a:ext uri="{FF2B5EF4-FFF2-40B4-BE49-F238E27FC236}">
                <a16:creationId xmlns:a16="http://schemas.microsoft.com/office/drawing/2014/main" id="{551F9B40-F8F6-4E93-A02B-C67899ABBA03}"/>
              </a:ext>
            </a:extLst>
          </p:cNvPr>
          <p:cNvGrpSpPr/>
          <p:nvPr/>
        </p:nvGrpSpPr>
        <p:grpSpPr>
          <a:xfrm>
            <a:off x="5394284" y="4112424"/>
            <a:ext cx="2083344" cy="1058452"/>
            <a:chOff x="5474805" y="4787345"/>
            <a:chExt cx="1007424" cy="382629"/>
          </a:xfrm>
        </p:grpSpPr>
        <p:sp>
          <p:nvSpPr>
            <p:cNvPr id="138" name="Rectangle 707">
              <a:extLst>
                <a:ext uri="{FF2B5EF4-FFF2-40B4-BE49-F238E27FC236}">
                  <a16:creationId xmlns:a16="http://schemas.microsoft.com/office/drawing/2014/main" id="{6983D9CA-9976-4C5B-AE61-B8492AACA32B}"/>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9" name="Rectangle 708">
              <a:extLst>
                <a:ext uri="{FF2B5EF4-FFF2-40B4-BE49-F238E27FC236}">
                  <a16:creationId xmlns:a16="http://schemas.microsoft.com/office/drawing/2014/main" id="{5E7DD5E6-0C95-49C6-8FEE-A6F409A6D7C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0" name="Rectangle 709">
              <a:extLst>
                <a:ext uri="{FF2B5EF4-FFF2-40B4-BE49-F238E27FC236}">
                  <a16:creationId xmlns:a16="http://schemas.microsoft.com/office/drawing/2014/main" id="{7A1B5315-D34D-49E3-AF07-DCA71B30B24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41" name="矩形 140">
            <a:extLst>
              <a:ext uri="{FF2B5EF4-FFF2-40B4-BE49-F238E27FC236}">
                <a16:creationId xmlns:a16="http://schemas.microsoft.com/office/drawing/2014/main" id="{F15A1509-9A5D-46FE-989F-3BD338678910}"/>
              </a:ext>
            </a:extLst>
          </p:cNvPr>
          <p:cNvSpPr/>
          <p:nvPr/>
        </p:nvSpPr>
        <p:spPr bwMode="auto">
          <a:xfrm>
            <a:off x="6409069" y="4177897"/>
            <a:ext cx="918422" cy="691592"/>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Data Plane</a:t>
            </a:r>
            <a:endParaRPr kumimoji="1" lang="zh-CN" altLang="en-US" sz="1373" dirty="0">
              <a:solidFill>
                <a:schemeClr val="bg1"/>
              </a:solidFill>
              <a:ea typeface="Segoe UI" pitchFamily="34" charset="0"/>
              <a:cs typeface="Segoe UI" pitchFamily="34" charset="0"/>
            </a:endParaRPr>
          </a:p>
        </p:txBody>
      </p:sp>
      <p:sp>
        <p:nvSpPr>
          <p:cNvPr id="142" name="矩形 141">
            <a:extLst>
              <a:ext uri="{FF2B5EF4-FFF2-40B4-BE49-F238E27FC236}">
                <a16:creationId xmlns:a16="http://schemas.microsoft.com/office/drawing/2014/main" id="{CEDF55ED-F7DA-468C-A8FD-914232D273A6}"/>
              </a:ext>
            </a:extLst>
          </p:cNvPr>
          <p:cNvSpPr/>
          <p:nvPr/>
        </p:nvSpPr>
        <p:spPr bwMode="auto">
          <a:xfrm>
            <a:off x="7601110" y="4112424"/>
            <a:ext cx="918422" cy="882038"/>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Control Plane</a:t>
            </a:r>
            <a:endParaRPr kumimoji="1" lang="zh-CN" altLang="en-US" sz="1373" dirty="0">
              <a:solidFill>
                <a:schemeClr val="bg1"/>
              </a:solidFill>
              <a:ea typeface="Segoe UI" pitchFamily="34" charset="0"/>
              <a:cs typeface="Segoe UI" pitchFamily="34" charset="0"/>
            </a:endParaRPr>
          </a:p>
        </p:txBody>
      </p:sp>
      <p:cxnSp>
        <p:nvCxnSpPr>
          <p:cNvPr id="143" name="直线连接符 95">
            <a:extLst>
              <a:ext uri="{FF2B5EF4-FFF2-40B4-BE49-F238E27FC236}">
                <a16:creationId xmlns:a16="http://schemas.microsoft.com/office/drawing/2014/main" id="{82E39EF0-38E0-4289-A136-91B597328CCC}"/>
              </a:ext>
            </a:extLst>
          </p:cNvPr>
          <p:cNvCxnSpPr>
            <a:cxnSpLocks/>
          </p:cNvCxnSpPr>
          <p:nvPr/>
        </p:nvCxnSpPr>
        <p:spPr>
          <a:xfrm flipV="1">
            <a:off x="7340920" y="4525923"/>
            <a:ext cx="286491" cy="88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4" name="矩形 143">
            <a:extLst>
              <a:ext uri="{FF2B5EF4-FFF2-40B4-BE49-F238E27FC236}">
                <a16:creationId xmlns:a16="http://schemas.microsoft.com/office/drawing/2014/main" id="{81A733BE-D945-49AC-9CCF-A95FA218F5D0}"/>
              </a:ext>
            </a:extLst>
          </p:cNvPr>
          <p:cNvSpPr/>
          <p:nvPr/>
        </p:nvSpPr>
        <p:spPr bwMode="auto">
          <a:xfrm>
            <a:off x="1887121" y="3475030"/>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
        <p:nvSpPr>
          <p:cNvPr id="145" name="矩形 144">
            <a:extLst>
              <a:ext uri="{FF2B5EF4-FFF2-40B4-BE49-F238E27FC236}">
                <a16:creationId xmlns:a16="http://schemas.microsoft.com/office/drawing/2014/main" id="{A6D2A149-2829-4343-9FC1-C3F3A36E7A12}"/>
              </a:ext>
            </a:extLst>
          </p:cNvPr>
          <p:cNvSpPr/>
          <p:nvPr/>
        </p:nvSpPr>
        <p:spPr bwMode="auto">
          <a:xfrm>
            <a:off x="3411443" y="3455458"/>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10956702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81540" y="4045371"/>
            <a:ext cx="8473274" cy="1345977"/>
          </a:xfrm>
        </p:spPr>
        <p:txBody>
          <a:bodyPr/>
          <a:lstStyle/>
          <a:p>
            <a:r>
              <a:rPr lang="en-US" altLang="zh-CN" sz="2000" b="1" dirty="0" err="1">
                <a:latin typeface="+mn-lt"/>
              </a:rPr>
              <a:t>Bojie</a:t>
            </a:r>
            <a:r>
              <a:rPr lang="en-US" altLang="zh-CN" sz="2000" b="1" dirty="0">
                <a:latin typeface="+mn-lt"/>
              </a:rPr>
              <a:t> Li*</a:t>
            </a:r>
            <a:r>
              <a:rPr lang="en-US" altLang="zh-CN" sz="2000" baseline="30000" dirty="0">
                <a:latin typeface="+mn-lt"/>
              </a:rPr>
              <a:t>1,2        </a:t>
            </a:r>
            <a:r>
              <a:rPr lang="en-US" sz="2000" dirty="0" err="1">
                <a:latin typeface="+mn-lt"/>
              </a:rPr>
              <a:t>Tianyi</a:t>
            </a:r>
            <a:r>
              <a:rPr lang="en-US" sz="2000" dirty="0">
                <a:latin typeface="+mn-lt"/>
              </a:rPr>
              <a:t> Cui*</a:t>
            </a:r>
            <a:r>
              <a:rPr lang="en-US" sz="2000" baseline="30000" dirty="0">
                <a:latin typeface="+mn-lt"/>
              </a:rPr>
              <a:t>3       </a:t>
            </a:r>
            <a:r>
              <a:rPr lang="en-US" sz="2000" dirty="0">
                <a:latin typeface="+mn-lt"/>
              </a:rPr>
              <a:t> Zibo Wang</a:t>
            </a:r>
            <a:r>
              <a:rPr lang="en-US" sz="2000" baseline="30000" dirty="0">
                <a:latin typeface="+mn-lt"/>
              </a:rPr>
              <a:t>1,2    </a:t>
            </a:r>
            <a:r>
              <a:rPr lang="en-US" sz="2000" dirty="0">
                <a:latin typeface="+mn-lt"/>
              </a:rPr>
              <a:t>    Wei Bai</a:t>
            </a:r>
            <a:r>
              <a:rPr lang="en-US" sz="2000" baseline="30000" dirty="0">
                <a:latin typeface="+mn-lt"/>
              </a:rPr>
              <a:t>1    </a:t>
            </a:r>
            <a:r>
              <a:rPr lang="en-US" sz="2000" dirty="0">
                <a:latin typeface="+mn-lt"/>
              </a:rPr>
              <a:t>    </a:t>
            </a:r>
            <a:r>
              <a:rPr lang="en-US" sz="2000" dirty="0" err="1">
                <a:latin typeface="+mn-lt"/>
              </a:rPr>
              <a:t>Lintao</a:t>
            </a:r>
            <a:r>
              <a:rPr lang="en-US" sz="2000" dirty="0">
                <a:latin typeface="+mn-lt"/>
              </a:rPr>
              <a:t> Zhang</a:t>
            </a:r>
            <a:r>
              <a:rPr lang="en-US" sz="2000" baseline="30000" dirty="0">
                <a:latin typeface="+mn-lt"/>
              </a:rPr>
              <a:t>1</a:t>
            </a:r>
          </a:p>
          <a:p>
            <a:endParaRPr lang="en-US" sz="2000" dirty="0">
              <a:latin typeface="+mn-lt"/>
            </a:endParaRPr>
          </a:p>
          <a:p>
            <a:r>
              <a:rPr lang="en-US" sz="2000" baseline="30000" dirty="0">
                <a:latin typeface="+mn-lt"/>
              </a:rPr>
              <a:t>1</a:t>
            </a:r>
            <a:r>
              <a:rPr lang="en-US" sz="2000" dirty="0">
                <a:latin typeface="+mn-lt"/>
              </a:rPr>
              <a:t>Microsoft Research               </a:t>
            </a:r>
            <a:r>
              <a:rPr lang="en-US" sz="2000" baseline="30000" dirty="0">
                <a:latin typeface="+mn-lt"/>
              </a:rPr>
              <a:t>2</a:t>
            </a:r>
            <a:r>
              <a:rPr lang="en-US" sz="2000" dirty="0">
                <a:latin typeface="+mn-lt"/>
              </a:rPr>
              <a:t>USTC                  </a:t>
            </a:r>
            <a:r>
              <a:rPr lang="en-US" sz="2000" baseline="30000" dirty="0">
                <a:latin typeface="+mn-lt"/>
              </a:rPr>
              <a:t>3</a:t>
            </a:r>
            <a:r>
              <a:rPr lang="en-US" sz="2000" dirty="0">
                <a:latin typeface="+mn-lt"/>
              </a:rPr>
              <a:t>University of Washington</a:t>
            </a:r>
          </a:p>
          <a:p>
            <a:endParaRPr lang="en-US" sz="1600" dirty="0">
              <a:latin typeface="+mn-lt"/>
            </a:endParaRPr>
          </a:p>
          <a:p>
            <a:r>
              <a:rPr lang="en-US" sz="1600" dirty="0">
                <a:latin typeface="+mn-lt"/>
              </a:rPr>
              <a:t>* Co-first authors</a:t>
            </a:r>
          </a:p>
        </p:txBody>
      </p:sp>
      <p:sp>
        <p:nvSpPr>
          <p:cNvPr id="2" name="Title 1"/>
          <p:cNvSpPr>
            <a:spLocks noGrp="1"/>
          </p:cNvSpPr>
          <p:nvPr>
            <p:ph type="title"/>
          </p:nvPr>
        </p:nvSpPr>
        <p:spPr>
          <a:xfrm>
            <a:off x="481539" y="1804023"/>
            <a:ext cx="8012820" cy="1351058"/>
          </a:xfrm>
        </p:spPr>
        <p:txBody>
          <a:bodyPr/>
          <a:lstStyle/>
          <a:p>
            <a:r>
              <a:rPr lang="en" altLang="zh-CN" dirty="0" err="1"/>
              <a:t>SocksDirect</a:t>
            </a:r>
            <a:r>
              <a:rPr lang="en" altLang="zh-CN" dirty="0"/>
              <a:t>: Datacenter Sockets can be Fast and Compatible</a:t>
            </a:r>
            <a:endParaRPr lang="en-US" dirty="0"/>
          </a:p>
        </p:txBody>
      </p:sp>
      <p:sp>
        <p:nvSpPr>
          <p:cNvPr id="4" name="文本框 3">
            <a:extLst>
              <a:ext uri="{FF2B5EF4-FFF2-40B4-BE49-F238E27FC236}">
                <a16:creationId xmlns:a16="http://schemas.microsoft.com/office/drawing/2014/main" id="{7D0AEDFD-BDB2-4EE5-A1A5-5EE2F7D6958C}"/>
              </a:ext>
            </a:extLst>
          </p:cNvPr>
          <p:cNvSpPr txBox="1"/>
          <p:nvPr/>
        </p:nvSpPr>
        <p:spPr>
          <a:xfrm>
            <a:off x="481539" y="337833"/>
            <a:ext cx="2644103" cy="627864"/>
          </a:xfrm>
          <a:prstGeom prst="rect">
            <a:avLst/>
          </a:prstGeom>
          <a:noFill/>
        </p:spPr>
        <p:txBody>
          <a:bodyPr wrap="square" lIns="182880" tIns="146304" rIns="182880" bIns="146304" rtlCol="0">
            <a:spAutoFit/>
          </a:bodyPr>
          <a:lstStyle/>
          <a:p>
            <a:pPr>
              <a:lnSpc>
                <a:spcPct val="90000"/>
              </a:lnSpc>
              <a:spcAft>
                <a:spcPts val="600"/>
              </a:spcAft>
            </a:pPr>
            <a:r>
              <a:rPr lang="en-US" altLang="zh-CN" sz="2400" b="1" dirty="0"/>
              <a:t>SIGCOMM ‘19</a:t>
            </a:r>
            <a:endParaRPr lang="zh-CN" altLang="en-US" sz="2400" b="1" dirty="0" err="1"/>
          </a:p>
        </p:txBody>
      </p:sp>
    </p:spTree>
    <p:extLst>
      <p:ext uri="{BB962C8B-B14F-4D97-AF65-F5344CB8AC3E}">
        <p14:creationId xmlns:p14="http://schemas.microsoft.com/office/powerpoint/2010/main" val="3324758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The Socket Communication Primitive</a:t>
            </a:r>
            <a:endParaRPr lang="en-US" dirty="0"/>
          </a:p>
        </p:txBody>
      </p:sp>
      <p:sp>
        <p:nvSpPr>
          <p:cNvPr id="4" name="文本框 3"/>
          <p:cNvSpPr txBox="1"/>
          <p:nvPr/>
        </p:nvSpPr>
        <p:spPr>
          <a:xfrm>
            <a:off x="2218586" y="2674148"/>
            <a:ext cx="1061870" cy="2236029"/>
          </a:xfrm>
          <a:prstGeom prst="rect">
            <a:avLst/>
          </a:prstGeom>
          <a:noFill/>
        </p:spPr>
        <p:txBody>
          <a:bodyPr wrap="none" lIns="134481" tIns="107585" rIns="134481" bIns="107585" rtlCol="0">
            <a:spAutoFit/>
          </a:bodyPr>
          <a:lstStyle/>
          <a:p>
            <a:pPr>
              <a:lnSpc>
                <a:spcPct val="90000"/>
              </a:lnSpc>
              <a:spcAft>
                <a:spcPts val="441"/>
              </a:spcAft>
            </a:pPr>
            <a:r>
              <a:rPr lang="en-US" sz="1765" dirty="0">
                <a:gradFill>
                  <a:gsLst>
                    <a:gs pos="2917">
                      <a:schemeClr val="tx1"/>
                    </a:gs>
                    <a:gs pos="30000">
                      <a:schemeClr val="tx1"/>
                    </a:gs>
                  </a:gsLst>
                  <a:lin ang="5400000" scaled="0"/>
                </a:gradFill>
              </a:rPr>
              <a:t>socket()</a:t>
            </a:r>
          </a:p>
          <a:p>
            <a:pPr>
              <a:lnSpc>
                <a:spcPct val="90000"/>
              </a:lnSpc>
              <a:spcAft>
                <a:spcPts val="441"/>
              </a:spcAft>
            </a:pPr>
            <a:r>
              <a:rPr lang="en-US" sz="1765" dirty="0">
                <a:gradFill>
                  <a:gsLst>
                    <a:gs pos="2917">
                      <a:schemeClr val="tx1"/>
                    </a:gs>
                    <a:gs pos="30000">
                      <a:schemeClr val="tx1"/>
                    </a:gs>
                  </a:gsLst>
                  <a:lin ang="5400000" scaled="0"/>
                </a:gradFill>
              </a:rPr>
              <a:t>bind()</a:t>
            </a:r>
          </a:p>
          <a:p>
            <a:pPr>
              <a:lnSpc>
                <a:spcPct val="90000"/>
              </a:lnSpc>
              <a:spcAft>
                <a:spcPts val="441"/>
              </a:spcAft>
            </a:pPr>
            <a:r>
              <a:rPr lang="en-US" sz="1765" dirty="0">
                <a:gradFill>
                  <a:gsLst>
                    <a:gs pos="2917">
                      <a:schemeClr val="tx1"/>
                    </a:gs>
                    <a:gs pos="30000">
                      <a:schemeClr val="tx1"/>
                    </a:gs>
                  </a:gsLst>
                  <a:lin ang="5400000" scaled="0"/>
                </a:gradFill>
              </a:rPr>
              <a:t>listen()</a:t>
            </a:r>
          </a:p>
          <a:p>
            <a:pPr>
              <a:lnSpc>
                <a:spcPct val="90000"/>
              </a:lnSpc>
              <a:spcAft>
                <a:spcPts val="441"/>
              </a:spcAft>
            </a:pPr>
            <a:r>
              <a:rPr lang="en-US" altLang="zh-CN" sz="1765" dirty="0">
                <a:gradFill>
                  <a:gsLst>
                    <a:gs pos="2917">
                      <a:schemeClr val="tx1"/>
                    </a:gs>
                    <a:gs pos="30000">
                      <a:schemeClr val="tx1"/>
                    </a:gs>
                  </a:gsLst>
                  <a:lin ang="5400000" scaled="0"/>
                </a:gradFill>
              </a:rPr>
              <a:t>accept</a:t>
            </a:r>
            <a:r>
              <a:rPr lang="en-US" sz="1765" dirty="0">
                <a:gradFill>
                  <a:gsLst>
                    <a:gs pos="2917">
                      <a:schemeClr val="tx1"/>
                    </a:gs>
                    <a:gs pos="30000">
                      <a:schemeClr val="tx1"/>
                    </a:gs>
                  </a:gsLst>
                  <a:lin ang="5400000" scaled="0"/>
                </a:gradFill>
              </a:rPr>
              <a:t>()</a:t>
            </a:r>
          </a:p>
          <a:p>
            <a:pPr>
              <a:lnSpc>
                <a:spcPct val="90000"/>
              </a:lnSpc>
              <a:spcAft>
                <a:spcPts val="441"/>
              </a:spcAft>
            </a:pPr>
            <a:r>
              <a:rPr lang="en-US" sz="1765" dirty="0" err="1">
                <a:gradFill>
                  <a:gsLst>
                    <a:gs pos="2917">
                      <a:schemeClr val="tx1"/>
                    </a:gs>
                    <a:gs pos="30000">
                      <a:schemeClr val="tx1"/>
                    </a:gs>
                  </a:gsLst>
                  <a:lin ang="5400000" scaled="0"/>
                </a:gradFill>
              </a:rPr>
              <a:t>recv</a:t>
            </a:r>
            <a:r>
              <a:rPr lang="en-US" sz="1765" dirty="0">
                <a:gradFill>
                  <a:gsLst>
                    <a:gs pos="2917">
                      <a:schemeClr val="tx1"/>
                    </a:gs>
                    <a:gs pos="30000">
                      <a:schemeClr val="tx1"/>
                    </a:gs>
                  </a:gsLst>
                  <a:lin ang="5400000" scaled="0"/>
                </a:gradFill>
              </a:rPr>
              <a:t>()</a:t>
            </a:r>
          </a:p>
          <a:p>
            <a:pPr>
              <a:lnSpc>
                <a:spcPct val="90000"/>
              </a:lnSpc>
              <a:spcAft>
                <a:spcPts val="441"/>
              </a:spcAft>
            </a:pPr>
            <a:r>
              <a:rPr lang="en-US" sz="1765" dirty="0">
                <a:gradFill>
                  <a:gsLst>
                    <a:gs pos="2917">
                      <a:schemeClr val="tx1"/>
                    </a:gs>
                    <a:gs pos="30000">
                      <a:schemeClr val="tx1"/>
                    </a:gs>
                  </a:gsLst>
                  <a:lin ang="5400000" scaled="0"/>
                </a:gradFill>
              </a:rPr>
              <a:t>send()</a:t>
            </a:r>
          </a:p>
          <a:p>
            <a:pPr>
              <a:lnSpc>
                <a:spcPct val="90000"/>
              </a:lnSpc>
              <a:spcAft>
                <a:spcPts val="441"/>
              </a:spcAft>
            </a:pPr>
            <a:r>
              <a:rPr lang="en-US" sz="1765" dirty="0">
                <a:gradFill>
                  <a:gsLst>
                    <a:gs pos="2917">
                      <a:schemeClr val="tx1"/>
                    </a:gs>
                    <a:gs pos="30000">
                      <a:schemeClr val="tx1"/>
                    </a:gs>
                  </a:gsLst>
                  <a:lin ang="5400000" scaled="0"/>
                </a:gradFill>
              </a:rPr>
              <a:t>close()</a:t>
            </a:r>
          </a:p>
        </p:txBody>
      </p:sp>
      <p:sp>
        <p:nvSpPr>
          <p:cNvPr id="5" name="文本框 4"/>
          <p:cNvSpPr txBox="1"/>
          <p:nvPr/>
        </p:nvSpPr>
        <p:spPr>
          <a:xfrm>
            <a:off x="2218586" y="2117313"/>
            <a:ext cx="902852" cy="461697"/>
          </a:xfrm>
          <a:prstGeom prst="rect">
            <a:avLst/>
          </a:prstGeom>
          <a:noFill/>
        </p:spPr>
        <p:txBody>
          <a:bodyPr wrap="none" lIns="134481" tIns="107585" rIns="134481" bIns="107585" rtlCol="0">
            <a:spAutoFit/>
          </a:bodyPr>
          <a:lstStyle/>
          <a:p>
            <a:pPr>
              <a:lnSpc>
                <a:spcPct val="90000"/>
              </a:lnSpc>
              <a:spcAft>
                <a:spcPts val="441"/>
              </a:spcAft>
            </a:pPr>
            <a:r>
              <a:rPr lang="en-US" altLang="zh-CN" sz="1765" dirty="0">
                <a:solidFill>
                  <a:srgbClr val="0078D7"/>
                </a:solidFill>
              </a:rPr>
              <a:t>Server</a:t>
            </a:r>
            <a:endParaRPr lang="en-US" sz="1765" dirty="0">
              <a:solidFill>
                <a:srgbClr val="0078D7"/>
              </a:solidFill>
            </a:endParaRPr>
          </a:p>
        </p:txBody>
      </p:sp>
      <p:sp>
        <p:nvSpPr>
          <p:cNvPr id="6" name="文本框 5"/>
          <p:cNvSpPr txBox="1"/>
          <p:nvPr/>
        </p:nvSpPr>
        <p:spPr>
          <a:xfrm>
            <a:off x="5076304" y="2117313"/>
            <a:ext cx="843861" cy="461697"/>
          </a:xfrm>
          <a:prstGeom prst="rect">
            <a:avLst/>
          </a:prstGeom>
          <a:noFill/>
        </p:spPr>
        <p:txBody>
          <a:bodyPr wrap="none" lIns="134481" tIns="107585" rIns="134481" bIns="107585" rtlCol="0">
            <a:spAutoFit/>
          </a:bodyPr>
          <a:lstStyle/>
          <a:p>
            <a:pPr>
              <a:lnSpc>
                <a:spcPct val="90000"/>
              </a:lnSpc>
              <a:spcAft>
                <a:spcPts val="441"/>
              </a:spcAft>
            </a:pPr>
            <a:r>
              <a:rPr lang="en-US" sz="1765" dirty="0">
                <a:solidFill>
                  <a:srgbClr val="0078D7"/>
                </a:solidFill>
              </a:rPr>
              <a:t>Client</a:t>
            </a:r>
          </a:p>
        </p:txBody>
      </p:sp>
      <p:sp>
        <p:nvSpPr>
          <p:cNvPr id="7" name="文本框 6"/>
          <p:cNvSpPr txBox="1"/>
          <p:nvPr/>
        </p:nvSpPr>
        <p:spPr>
          <a:xfrm>
            <a:off x="5076305" y="2674149"/>
            <a:ext cx="1202934" cy="1644585"/>
          </a:xfrm>
          <a:prstGeom prst="rect">
            <a:avLst/>
          </a:prstGeom>
          <a:noFill/>
        </p:spPr>
        <p:txBody>
          <a:bodyPr wrap="none" lIns="134481" tIns="107585" rIns="134481" bIns="107585" rtlCol="0">
            <a:spAutoFit/>
          </a:bodyPr>
          <a:lstStyle/>
          <a:p>
            <a:pPr>
              <a:lnSpc>
                <a:spcPct val="90000"/>
              </a:lnSpc>
              <a:spcAft>
                <a:spcPts val="441"/>
              </a:spcAft>
            </a:pPr>
            <a:r>
              <a:rPr lang="en-US" sz="1765" dirty="0">
                <a:gradFill>
                  <a:gsLst>
                    <a:gs pos="2917">
                      <a:schemeClr val="tx1"/>
                    </a:gs>
                    <a:gs pos="30000">
                      <a:schemeClr val="tx1"/>
                    </a:gs>
                  </a:gsLst>
                  <a:lin ang="5400000" scaled="0"/>
                </a:gradFill>
              </a:rPr>
              <a:t>socket()</a:t>
            </a:r>
          </a:p>
          <a:p>
            <a:pPr>
              <a:lnSpc>
                <a:spcPct val="90000"/>
              </a:lnSpc>
              <a:spcAft>
                <a:spcPts val="441"/>
              </a:spcAft>
            </a:pPr>
            <a:r>
              <a:rPr lang="en-US" sz="1765" dirty="0">
                <a:gradFill>
                  <a:gsLst>
                    <a:gs pos="2917">
                      <a:schemeClr val="tx1"/>
                    </a:gs>
                    <a:gs pos="30000">
                      <a:schemeClr val="tx1"/>
                    </a:gs>
                  </a:gsLst>
                  <a:lin ang="5400000" scaled="0"/>
                </a:gradFill>
              </a:rPr>
              <a:t>connect()</a:t>
            </a:r>
          </a:p>
          <a:p>
            <a:pPr>
              <a:lnSpc>
                <a:spcPct val="90000"/>
              </a:lnSpc>
              <a:spcAft>
                <a:spcPts val="441"/>
              </a:spcAft>
            </a:pPr>
            <a:r>
              <a:rPr lang="en-US" sz="1765" dirty="0">
                <a:gradFill>
                  <a:gsLst>
                    <a:gs pos="2917">
                      <a:schemeClr val="tx1"/>
                    </a:gs>
                    <a:gs pos="30000">
                      <a:schemeClr val="tx1"/>
                    </a:gs>
                  </a:gsLst>
                  <a:lin ang="5400000" scaled="0"/>
                </a:gradFill>
              </a:rPr>
              <a:t>send()</a:t>
            </a:r>
          </a:p>
          <a:p>
            <a:pPr>
              <a:lnSpc>
                <a:spcPct val="90000"/>
              </a:lnSpc>
              <a:spcAft>
                <a:spcPts val="441"/>
              </a:spcAft>
            </a:pPr>
            <a:r>
              <a:rPr lang="en-US" sz="1765" dirty="0" err="1">
                <a:gradFill>
                  <a:gsLst>
                    <a:gs pos="2917">
                      <a:schemeClr val="tx1"/>
                    </a:gs>
                    <a:gs pos="30000">
                      <a:schemeClr val="tx1"/>
                    </a:gs>
                  </a:gsLst>
                  <a:lin ang="5400000" scaled="0"/>
                </a:gradFill>
              </a:rPr>
              <a:t>recv</a:t>
            </a:r>
            <a:r>
              <a:rPr lang="en-US" sz="1765" dirty="0">
                <a:gradFill>
                  <a:gsLst>
                    <a:gs pos="2917">
                      <a:schemeClr val="tx1"/>
                    </a:gs>
                    <a:gs pos="30000">
                      <a:schemeClr val="tx1"/>
                    </a:gs>
                  </a:gsLst>
                  <a:lin ang="5400000" scaled="0"/>
                </a:gradFill>
              </a:rPr>
              <a:t>()</a:t>
            </a:r>
          </a:p>
          <a:p>
            <a:pPr>
              <a:lnSpc>
                <a:spcPct val="90000"/>
              </a:lnSpc>
              <a:spcAft>
                <a:spcPts val="441"/>
              </a:spcAft>
            </a:pPr>
            <a:r>
              <a:rPr lang="en-US" sz="1765" dirty="0">
                <a:gradFill>
                  <a:gsLst>
                    <a:gs pos="2917">
                      <a:schemeClr val="tx1"/>
                    </a:gs>
                    <a:gs pos="30000">
                      <a:schemeClr val="tx1"/>
                    </a:gs>
                  </a:gsLst>
                  <a:lin ang="5400000" scaled="0"/>
                </a:gradFill>
              </a:rPr>
              <a:t>close()</a:t>
            </a:r>
          </a:p>
        </p:txBody>
      </p:sp>
    </p:spTree>
    <p:extLst>
      <p:ext uri="{BB962C8B-B14F-4D97-AF65-F5344CB8AC3E}">
        <p14:creationId xmlns:p14="http://schemas.microsoft.com/office/powerpoint/2010/main" val="41470646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985996" y="1486581"/>
          <a:ext cx="7097300" cy="45446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9263" y="289693"/>
            <a:ext cx="8874738" cy="899614"/>
          </a:xfrm>
        </p:spPr>
        <p:txBody>
          <a:bodyPr/>
          <a:lstStyle/>
          <a:p>
            <a:r>
              <a:rPr lang="en-US" dirty="0"/>
              <a:t>Network &amp; storage follow Moore’s Law</a:t>
            </a:r>
          </a:p>
        </p:txBody>
      </p:sp>
      <p:sp>
        <p:nvSpPr>
          <p:cNvPr id="5" name="Arrow: Right 5">
            <a:extLst>
              <a:ext uri="{FF2B5EF4-FFF2-40B4-BE49-F238E27FC236}">
                <a16:creationId xmlns:a16="http://schemas.microsoft.com/office/drawing/2014/main" id="{2B84D228-A6E9-403D-AFB6-139FD8B8F429}"/>
              </a:ext>
            </a:extLst>
          </p:cNvPr>
          <p:cNvSpPr/>
          <p:nvPr/>
        </p:nvSpPr>
        <p:spPr>
          <a:xfrm rot="5400000" flipH="1">
            <a:off x="709019" y="3459361"/>
            <a:ext cx="1778795" cy="332186"/>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60"/>
            <a:r>
              <a:rPr lang="en-US" sz="1350" dirty="0">
                <a:solidFill>
                  <a:srgbClr val="FFFFFF"/>
                </a:solidFill>
                <a:latin typeface="Segoe UI"/>
              </a:rPr>
              <a:t>LOG SCALE</a:t>
            </a:r>
          </a:p>
        </p:txBody>
      </p:sp>
      <p:cxnSp>
        <p:nvCxnSpPr>
          <p:cNvPr id="6" name="Straight Connector 5"/>
          <p:cNvCxnSpPr/>
          <p:nvPr/>
        </p:nvCxnSpPr>
        <p:spPr>
          <a:xfrm flipV="1">
            <a:off x="2045448" y="3440914"/>
            <a:ext cx="5312834" cy="208673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26381" y="3043049"/>
            <a:ext cx="1677867" cy="669889"/>
          </a:xfrm>
          <a:prstGeom prst="rect">
            <a:avLst/>
          </a:prstGeom>
          <a:noFill/>
        </p:spPr>
        <p:txBody>
          <a:bodyPr wrap="non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Moore’s Law</a:t>
            </a:r>
            <a:br>
              <a:rPr lang="en-US" sz="1373" dirty="0">
                <a:gradFill>
                  <a:gsLst>
                    <a:gs pos="2917">
                      <a:srgbClr val="505050"/>
                    </a:gs>
                    <a:gs pos="30000">
                      <a:srgbClr val="505050"/>
                    </a:gs>
                  </a:gsLst>
                  <a:lin ang="5400000" scaled="0"/>
                </a:gradFill>
                <a:latin typeface="Segoe UI"/>
              </a:rPr>
            </a:br>
            <a:r>
              <a:rPr lang="en-US" sz="1373" dirty="0">
                <a:gradFill>
                  <a:gsLst>
                    <a:gs pos="2917">
                      <a:srgbClr val="505050"/>
                    </a:gs>
                    <a:gs pos="30000">
                      <a:srgbClr val="505050"/>
                    </a:gs>
                  </a:gsLst>
                  <a:lin ang="5400000" scaled="0"/>
                </a:gradFill>
                <a:latin typeface="Segoe UI"/>
              </a:rPr>
              <a:t>(2x per 1.5 years)</a:t>
            </a:r>
          </a:p>
        </p:txBody>
      </p:sp>
      <p:sp>
        <p:nvSpPr>
          <p:cNvPr id="14" name="TextBox 13"/>
          <p:cNvSpPr txBox="1"/>
          <p:nvPr/>
        </p:nvSpPr>
        <p:spPr>
          <a:xfrm>
            <a:off x="279339" y="1185626"/>
            <a:ext cx="1840248" cy="479786"/>
          </a:xfrm>
          <a:prstGeom prst="rect">
            <a:avLst/>
          </a:prstGeom>
          <a:noFill/>
        </p:spPr>
        <p:txBody>
          <a:bodyPr wrap="non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Throughput (</a:t>
            </a:r>
            <a:r>
              <a:rPr lang="en-US" sz="1373" dirty="0" err="1">
                <a:gradFill>
                  <a:gsLst>
                    <a:gs pos="2917">
                      <a:srgbClr val="505050"/>
                    </a:gs>
                    <a:gs pos="30000">
                      <a:srgbClr val="505050"/>
                    </a:gs>
                  </a:gsLst>
                  <a:lin ang="5400000" scaled="0"/>
                </a:gradFill>
                <a:latin typeface="Segoe UI"/>
              </a:rPr>
              <a:t>Gbps</a:t>
            </a:r>
            <a:r>
              <a:rPr lang="en-US" sz="1373" dirty="0">
                <a:gradFill>
                  <a:gsLst>
                    <a:gs pos="2917">
                      <a:srgbClr val="505050"/>
                    </a:gs>
                    <a:gs pos="30000">
                      <a:srgbClr val="505050"/>
                    </a:gs>
                  </a:gsLst>
                  <a:lin ang="5400000" scaled="0"/>
                </a:gradFill>
                <a:latin typeface="Segoe UI"/>
              </a:rPr>
              <a:t>)</a:t>
            </a:r>
          </a:p>
        </p:txBody>
      </p:sp>
      <p:sp>
        <p:nvSpPr>
          <p:cNvPr id="15" name="TextBox 14"/>
          <p:cNvSpPr txBox="1"/>
          <p:nvPr/>
        </p:nvSpPr>
        <p:spPr>
          <a:xfrm>
            <a:off x="1297853" y="4864514"/>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HDD, 40 MB/s</a:t>
            </a:r>
          </a:p>
        </p:txBody>
      </p:sp>
      <p:sp>
        <p:nvSpPr>
          <p:cNvPr id="16" name="TextBox 15"/>
          <p:cNvSpPr txBox="1"/>
          <p:nvPr/>
        </p:nvSpPr>
        <p:spPr>
          <a:xfrm>
            <a:off x="2941319" y="362961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SATA SSD, 1 GB/s</a:t>
            </a:r>
          </a:p>
        </p:txBody>
      </p:sp>
      <p:sp>
        <p:nvSpPr>
          <p:cNvPr id="17" name="TextBox 16"/>
          <p:cNvSpPr txBox="1"/>
          <p:nvPr/>
        </p:nvSpPr>
        <p:spPr>
          <a:xfrm>
            <a:off x="5031928" y="305701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err="1">
                <a:gradFill>
                  <a:gsLst>
                    <a:gs pos="2917">
                      <a:srgbClr val="505050"/>
                    </a:gs>
                    <a:gs pos="30000">
                      <a:srgbClr val="505050"/>
                    </a:gs>
                  </a:gsLst>
                  <a:lin ang="5400000" scaled="0"/>
                </a:gradFill>
                <a:latin typeface="Segoe UI"/>
              </a:rPr>
              <a:t>NVMe</a:t>
            </a:r>
            <a:r>
              <a:rPr lang="en-US" sz="1373" dirty="0">
                <a:gradFill>
                  <a:gsLst>
                    <a:gs pos="2917">
                      <a:srgbClr val="505050"/>
                    </a:gs>
                    <a:gs pos="30000">
                      <a:srgbClr val="505050"/>
                    </a:gs>
                  </a:gsLst>
                  <a:lin ang="5400000" scaled="0"/>
                </a:gradFill>
                <a:latin typeface="Segoe UI"/>
              </a:rPr>
              <a:t> SSD, 4 GB/s</a:t>
            </a:r>
          </a:p>
        </p:txBody>
      </p:sp>
      <p:sp>
        <p:nvSpPr>
          <p:cNvPr id="18" name="TextBox 17"/>
          <p:cNvSpPr txBox="1"/>
          <p:nvPr/>
        </p:nvSpPr>
        <p:spPr>
          <a:xfrm>
            <a:off x="6946159" y="2079137"/>
            <a:ext cx="1854806"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NVMM, 16 GB/s</a:t>
            </a:r>
          </a:p>
        </p:txBody>
      </p:sp>
      <p:sp>
        <p:nvSpPr>
          <p:cNvPr id="19" name="TextBox 18"/>
          <p:cNvSpPr txBox="1"/>
          <p:nvPr/>
        </p:nvSpPr>
        <p:spPr>
          <a:xfrm>
            <a:off x="1621942" y="4095467"/>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0" name="TextBox 19"/>
          <p:cNvSpPr txBox="1"/>
          <p:nvPr/>
        </p:nvSpPr>
        <p:spPr>
          <a:xfrm>
            <a:off x="3019188" y="3175869"/>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1" name="TextBox 20"/>
          <p:cNvSpPr txBox="1"/>
          <p:nvPr/>
        </p:nvSpPr>
        <p:spPr>
          <a:xfrm>
            <a:off x="4750989" y="2591167"/>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40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2" name="TextBox 21"/>
          <p:cNvSpPr txBox="1"/>
          <p:nvPr/>
        </p:nvSpPr>
        <p:spPr>
          <a:xfrm>
            <a:off x="5864236" y="2466795"/>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50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3" name="TextBox 22"/>
          <p:cNvSpPr txBox="1"/>
          <p:nvPr/>
        </p:nvSpPr>
        <p:spPr>
          <a:xfrm>
            <a:off x="7067169" y="2543265"/>
            <a:ext cx="1643467" cy="479786"/>
          </a:xfrm>
          <a:prstGeom prst="rect">
            <a:avLst/>
          </a:prstGeom>
          <a:noFill/>
        </p:spPr>
        <p:txBody>
          <a:bodyPr wrap="square" lIns="179300" tIns="143440" rIns="179300" bIns="143440" rtlCol="0">
            <a:spAutoFit/>
          </a:bodyPr>
          <a:lstStyle/>
          <a:p>
            <a:pPr defTabSz="914460">
              <a:lnSpc>
                <a:spcPct val="90000"/>
              </a:lnSpc>
              <a:spcAft>
                <a:spcPts val="588"/>
              </a:spcAft>
            </a:pPr>
            <a:r>
              <a:rPr lang="en-US" sz="1373" dirty="0">
                <a:gradFill>
                  <a:gsLst>
                    <a:gs pos="2917">
                      <a:srgbClr val="505050"/>
                    </a:gs>
                    <a:gs pos="30000">
                      <a:srgbClr val="505050"/>
                    </a:gs>
                  </a:gsLst>
                  <a:lin ang="5400000" scaled="0"/>
                </a:gradFill>
                <a:latin typeface="Segoe UI"/>
              </a:rPr>
              <a:t>100 </a:t>
            </a:r>
            <a:r>
              <a:rPr lang="en-US" sz="1373" dirty="0" err="1">
                <a:gradFill>
                  <a:gsLst>
                    <a:gs pos="2917">
                      <a:srgbClr val="505050"/>
                    </a:gs>
                    <a:gs pos="30000">
                      <a:srgbClr val="505050"/>
                    </a:gs>
                  </a:gsLst>
                  <a:lin ang="5400000" scaled="0"/>
                </a:gradFill>
                <a:latin typeface="Segoe UI"/>
              </a:rPr>
              <a:t>GbE</a:t>
            </a:r>
            <a:endParaRPr lang="en-US" sz="1373" dirty="0">
              <a:gradFill>
                <a:gsLst>
                  <a:gs pos="2917">
                    <a:srgbClr val="505050"/>
                  </a:gs>
                  <a:gs pos="30000">
                    <a:srgbClr val="505050"/>
                  </a:gs>
                </a:gsLst>
                <a:lin ang="5400000" scaled="0"/>
              </a:gradFill>
              <a:latin typeface="Segoe UI"/>
            </a:endParaRPr>
          </a:p>
        </p:txBody>
      </p:sp>
      <p:sp>
        <p:nvSpPr>
          <p:cNvPr id="24" name="TextBox 23"/>
          <p:cNvSpPr txBox="1"/>
          <p:nvPr/>
        </p:nvSpPr>
        <p:spPr>
          <a:xfrm>
            <a:off x="3265409" y="5838970"/>
            <a:ext cx="3031414" cy="506944"/>
          </a:xfrm>
          <a:prstGeom prst="rect">
            <a:avLst/>
          </a:prstGeom>
          <a:noFill/>
        </p:spPr>
        <p:txBody>
          <a:bodyPr wrap="none" lIns="179300" tIns="143440" rIns="179300" bIns="143440" rtlCol="0">
            <a:spAutoFit/>
          </a:bodyPr>
          <a:lstStyle/>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Estimated Year of Deployment</a:t>
            </a:r>
          </a:p>
        </p:txBody>
      </p:sp>
    </p:spTree>
    <p:extLst>
      <p:ext uri="{BB962C8B-B14F-4D97-AF65-F5344CB8AC3E}">
        <p14:creationId xmlns:p14="http://schemas.microsoft.com/office/powerpoint/2010/main" val="333218633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6128E-CC16-44D1-A42D-AE9BE8B21215}"/>
              </a:ext>
            </a:extLst>
          </p:cNvPr>
          <p:cNvSpPr>
            <a:spLocks noGrp="1"/>
          </p:cNvSpPr>
          <p:nvPr>
            <p:ph type="body" sz="quarter" idx="10"/>
          </p:nvPr>
        </p:nvSpPr>
        <p:spPr>
          <a:xfrm>
            <a:off x="269262" y="1106450"/>
            <a:ext cx="8185560" cy="1071062"/>
          </a:xfrm>
        </p:spPr>
        <p:txBody>
          <a:bodyPr/>
          <a:lstStyle/>
          <a:p>
            <a:r>
              <a:rPr lang="en-US" altLang="zh-CN" sz="3200" dirty="0"/>
              <a:t>Socket </a:t>
            </a:r>
            <a:r>
              <a:rPr lang="en-US" altLang="zh-CN" sz="3200" dirty="0" err="1"/>
              <a:t>syscall</a:t>
            </a:r>
            <a:r>
              <a:rPr lang="en-US" altLang="zh-CN" sz="3200" dirty="0"/>
              <a:t> time &gt;&gt; user application time</a:t>
            </a:r>
            <a:endParaRPr lang="en-US" sz="3200" dirty="0"/>
          </a:p>
        </p:txBody>
      </p:sp>
      <p:sp>
        <p:nvSpPr>
          <p:cNvPr id="3" name="Title 2">
            <a:extLst>
              <a:ext uri="{FF2B5EF4-FFF2-40B4-BE49-F238E27FC236}">
                <a16:creationId xmlns:a16="http://schemas.microsoft.com/office/drawing/2014/main" id="{0A2842B0-A5AD-417E-BAC4-FC4A3AF54794}"/>
              </a:ext>
            </a:extLst>
          </p:cNvPr>
          <p:cNvSpPr>
            <a:spLocks noGrp="1"/>
          </p:cNvSpPr>
          <p:nvPr>
            <p:ph type="title"/>
          </p:nvPr>
        </p:nvSpPr>
        <p:spPr/>
        <p:txBody>
          <a:bodyPr/>
          <a:lstStyle/>
          <a:p>
            <a:r>
              <a:rPr lang="en-US" altLang="zh-CN" dirty="0"/>
              <a:t>Socket: a Performance Bottleneck</a:t>
            </a:r>
            <a:endParaRPr lang="en-US" dirty="0"/>
          </a:p>
        </p:txBody>
      </p:sp>
      <p:graphicFrame>
        <p:nvGraphicFramePr>
          <p:cNvPr id="4" name="Chart 3">
            <a:extLst>
              <a:ext uri="{FF2B5EF4-FFF2-40B4-BE49-F238E27FC236}">
                <a16:creationId xmlns:a16="http://schemas.microsoft.com/office/drawing/2014/main" id="{70991AC1-9912-4FD8-87F4-465C5F53407D}"/>
              </a:ext>
            </a:extLst>
          </p:cNvPr>
          <p:cNvGraphicFramePr/>
          <p:nvPr>
            <p:extLst>
              <p:ext uri="{D42A27DB-BD31-4B8C-83A1-F6EECF244321}">
                <p14:modId xmlns:p14="http://schemas.microsoft.com/office/powerpoint/2010/main" val="1069277969"/>
              </p:ext>
            </p:extLst>
          </p:nvPr>
        </p:nvGraphicFramePr>
        <p:xfrm>
          <a:off x="801788" y="1761233"/>
          <a:ext cx="7824201" cy="200981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1">
            <a:extLst>
              <a:ext uri="{FF2B5EF4-FFF2-40B4-BE49-F238E27FC236}">
                <a16:creationId xmlns:a16="http://schemas.microsoft.com/office/drawing/2014/main" id="{898A7F9A-7773-43CF-883C-084086B89F8B}"/>
              </a:ext>
            </a:extLst>
          </p:cNvPr>
          <p:cNvSpPr txBox="1">
            <a:spLocks/>
          </p:cNvSpPr>
          <p:nvPr/>
        </p:nvSpPr>
        <p:spPr>
          <a:xfrm>
            <a:off x="269262" y="3971175"/>
            <a:ext cx="8132468" cy="523592"/>
          </a:xfrm>
          <a:prstGeom prst="rect">
            <a:avLst/>
          </a:prstGeom>
        </p:spPr>
        <p:txBody>
          <a:bodyPr vert="horz" wrap="square" lIns="121033" tIns="67240" rIns="121033" bIns="672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dirty="0"/>
              <a:t>Socket latency &gt;&gt; hardware transport latency </a:t>
            </a:r>
          </a:p>
        </p:txBody>
      </p:sp>
      <p:graphicFrame>
        <p:nvGraphicFramePr>
          <p:cNvPr id="5" name="图表 4">
            <a:extLst>
              <a:ext uri="{FF2B5EF4-FFF2-40B4-BE49-F238E27FC236}">
                <a16:creationId xmlns:a16="http://schemas.microsoft.com/office/drawing/2014/main" id="{59A38416-A24D-F94F-BD72-8C445518846A}"/>
              </a:ext>
            </a:extLst>
          </p:cNvPr>
          <p:cNvGraphicFramePr/>
          <p:nvPr>
            <p:extLst>
              <p:ext uri="{D42A27DB-BD31-4B8C-83A1-F6EECF244321}">
                <p14:modId xmlns:p14="http://schemas.microsoft.com/office/powerpoint/2010/main" val="59258153"/>
              </p:ext>
            </p:extLst>
          </p:nvPr>
        </p:nvGraphicFramePr>
        <p:xfrm>
          <a:off x="757203" y="4343101"/>
          <a:ext cx="7738158" cy="2273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27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5"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p:txBody>
          <a:bodyPr/>
          <a:lstStyle/>
          <a:p>
            <a:r>
              <a:rPr kumimoji="1" lang="en-US" altLang="zh-CN" dirty="0"/>
              <a:t>High Performance Socket Systems</a:t>
            </a:r>
            <a:endParaRPr kumimoji="1" lang="zh-CN" altLang="en-US" dirty="0"/>
          </a:p>
        </p:txBody>
      </p:sp>
      <p:sp>
        <p:nvSpPr>
          <p:cNvPr id="4" name="Rectangle 23">
            <a:extLst>
              <a:ext uri="{FF2B5EF4-FFF2-40B4-BE49-F238E27FC236}">
                <a16:creationId xmlns:a16="http://schemas.microsoft.com/office/drawing/2014/main" id="{5B0DD671-00D8-D341-BE24-DF9D49A293F9}"/>
              </a:ext>
            </a:extLst>
          </p:cNvPr>
          <p:cNvSpPr/>
          <p:nvPr/>
        </p:nvSpPr>
        <p:spPr>
          <a:xfrm>
            <a:off x="430544" y="419686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6" name="Rectangle 21">
            <a:extLst>
              <a:ext uri="{FF2B5EF4-FFF2-40B4-BE49-F238E27FC236}">
                <a16:creationId xmlns:a16="http://schemas.microsoft.com/office/drawing/2014/main" id="{E52258F5-0BD8-2E43-BA08-DAEEA10B4253}"/>
              </a:ext>
            </a:extLst>
          </p:cNvPr>
          <p:cNvSpPr/>
          <p:nvPr/>
        </p:nvSpPr>
        <p:spPr>
          <a:xfrm>
            <a:off x="425506" y="2267633"/>
            <a:ext cx="2518480" cy="158960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7" name="Rectangle 88">
            <a:extLst>
              <a:ext uri="{FF2B5EF4-FFF2-40B4-BE49-F238E27FC236}">
                <a16:creationId xmlns:a16="http://schemas.microsoft.com/office/drawing/2014/main" id="{0B1C5FAF-E070-0449-BCC6-D67B13DA81D1}"/>
              </a:ext>
            </a:extLst>
          </p:cNvPr>
          <p:cNvSpPr/>
          <p:nvPr/>
        </p:nvSpPr>
        <p:spPr>
          <a:xfrm>
            <a:off x="595586"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1884187" y="2364066"/>
            <a:ext cx="901551"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590045" y="4981524"/>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594630" y="2663038"/>
            <a:ext cx="2191108"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 VFS</a:t>
            </a:r>
          </a:p>
        </p:txBody>
      </p:sp>
      <p:sp>
        <p:nvSpPr>
          <p:cNvPr id="17" name="TextBox 24">
            <a:extLst>
              <a:ext uri="{FF2B5EF4-FFF2-40B4-BE49-F238E27FC236}">
                <a16:creationId xmlns:a16="http://schemas.microsoft.com/office/drawing/2014/main" id="{18640E7E-1FC3-114D-80F4-CC925D85C5D5}"/>
              </a:ext>
            </a:extLst>
          </p:cNvPr>
          <p:cNvSpPr txBox="1"/>
          <p:nvPr/>
        </p:nvSpPr>
        <p:spPr>
          <a:xfrm>
            <a:off x="2521246" y="3873269"/>
            <a:ext cx="619080" cy="273473"/>
          </a:xfrm>
          <a:prstGeom prst="rect">
            <a:avLst/>
          </a:prstGeom>
          <a:noFill/>
        </p:spPr>
        <p:txBody>
          <a:bodyPr wrap="none" rtlCol="0">
            <a:spAutoFit/>
          </a:bodyPr>
          <a:lstStyle/>
          <a:p>
            <a:r>
              <a:rPr lang="en-US" sz="1177"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627908" y="4188147"/>
            <a:ext cx="619080" cy="273473"/>
          </a:xfrm>
          <a:prstGeom prst="rect">
            <a:avLst/>
          </a:prstGeom>
          <a:noFill/>
        </p:spPr>
        <p:txBody>
          <a:bodyPr wrap="none" rtlCol="0">
            <a:spAutoFit/>
          </a:bodyPr>
          <a:lstStyle/>
          <a:p>
            <a:r>
              <a:rPr lang="en-US" sz="1177" dirty="0"/>
              <a:t>Host 2</a:t>
            </a:r>
          </a:p>
        </p:txBody>
      </p:sp>
      <p:cxnSp>
        <p:nvCxnSpPr>
          <p:cNvPr id="28" name="Straight Arrow Connector 40">
            <a:extLst>
              <a:ext uri="{FF2B5EF4-FFF2-40B4-BE49-F238E27FC236}">
                <a16:creationId xmlns:a16="http://schemas.microsoft.com/office/drawing/2014/main" id="{406595A7-5861-0343-97BF-D50C041CDB0B}"/>
              </a:ext>
            </a:extLst>
          </p:cNvPr>
          <p:cNvCxnSpPr>
            <a:cxnSpLocks/>
          </p:cNvCxnSpPr>
          <p:nvPr/>
        </p:nvCxnSpPr>
        <p:spPr>
          <a:xfrm>
            <a:off x="1053662" y="3639316"/>
            <a:ext cx="1" cy="69901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文本占位符 1">
            <a:extLst>
              <a:ext uri="{FF2B5EF4-FFF2-40B4-BE49-F238E27FC236}">
                <a16:creationId xmlns:a16="http://schemas.microsoft.com/office/drawing/2014/main" id="{E43E1848-697A-FD47-B66A-7291E256E8C7}"/>
              </a:ext>
            </a:extLst>
          </p:cNvPr>
          <p:cNvSpPr>
            <a:spLocks noGrp="1"/>
          </p:cNvSpPr>
          <p:nvPr>
            <p:ph type="body" sz="quarter" idx="10"/>
          </p:nvPr>
        </p:nvSpPr>
        <p:spPr>
          <a:xfrm>
            <a:off x="269261" y="1749160"/>
            <a:ext cx="3069998" cy="510524"/>
          </a:xfrm>
        </p:spPr>
        <p:txBody>
          <a:bodyPr/>
          <a:lstStyle/>
          <a:p>
            <a:r>
              <a:rPr kumimoji="1" lang="en-US" altLang="zh-CN" sz="2353" dirty="0"/>
              <a:t>Kernel Optimization</a:t>
            </a:r>
          </a:p>
        </p:txBody>
      </p:sp>
      <p:sp>
        <p:nvSpPr>
          <p:cNvPr id="32" name="文本框 31">
            <a:extLst>
              <a:ext uri="{FF2B5EF4-FFF2-40B4-BE49-F238E27FC236}">
                <a16:creationId xmlns:a16="http://schemas.microsoft.com/office/drawing/2014/main" id="{717C0101-2F7F-004C-BC6B-5DDBB559D23D}"/>
              </a:ext>
            </a:extLst>
          </p:cNvPr>
          <p:cNvSpPr txBox="1"/>
          <p:nvPr/>
        </p:nvSpPr>
        <p:spPr>
          <a:xfrm>
            <a:off x="280168" y="5478904"/>
            <a:ext cx="2890989" cy="624755"/>
          </a:xfrm>
          <a:prstGeom prst="rect">
            <a:avLst/>
          </a:prstGeom>
          <a:noFill/>
        </p:spPr>
        <p:txBody>
          <a:bodyPr wrap="square" lIns="134481" tIns="107585" rIns="134481" bIns="107585" rtlCol="0">
            <a:spAutoFit/>
          </a:bodyPr>
          <a:lstStyle/>
          <a:p>
            <a:r>
              <a:rPr kumimoji="1" lang="en-US" altLang="zh-CN" sz="1324" dirty="0" err="1"/>
              <a:t>FastSocket</a:t>
            </a:r>
            <a:r>
              <a:rPr kumimoji="1" lang="en-US" altLang="zh-CN" sz="1324" dirty="0"/>
              <a:t>, </a:t>
            </a:r>
            <a:r>
              <a:rPr kumimoji="1" lang="en-US" altLang="zh-CN" sz="1324" dirty="0" err="1"/>
              <a:t>Megapipe</a:t>
            </a:r>
            <a:r>
              <a:rPr kumimoji="1" lang="en-US" altLang="zh-CN" sz="1324" dirty="0"/>
              <a:t>, </a:t>
            </a:r>
            <a:r>
              <a:rPr kumimoji="1" lang="en-US" altLang="zh-CN" sz="1324" dirty="0" err="1"/>
              <a:t>StackMap</a:t>
            </a:r>
            <a:r>
              <a:rPr kumimoji="1" lang="en-US" altLang="zh-CN" sz="1324" dirty="0"/>
              <a:t>…</a:t>
            </a:r>
          </a:p>
          <a:p>
            <a:pPr>
              <a:lnSpc>
                <a:spcPct val="90000"/>
              </a:lnSpc>
              <a:spcAft>
                <a:spcPts val="441"/>
              </a:spcAft>
            </a:pPr>
            <a:endParaRPr kumimoji="1" lang="zh-CN" altLang="en-US" sz="1471" dirty="0" err="1">
              <a:gradFill>
                <a:gsLst>
                  <a:gs pos="2917">
                    <a:schemeClr val="tx1"/>
                  </a:gs>
                  <a:gs pos="30000">
                    <a:schemeClr val="tx1"/>
                  </a:gs>
                </a:gsLst>
                <a:lin ang="5400000" scaled="0"/>
              </a:gradFill>
            </a:endParaRPr>
          </a:p>
        </p:txBody>
      </p:sp>
      <p:sp>
        <p:nvSpPr>
          <p:cNvPr id="34" name="文本占位符 1">
            <a:extLst>
              <a:ext uri="{FF2B5EF4-FFF2-40B4-BE49-F238E27FC236}">
                <a16:creationId xmlns:a16="http://schemas.microsoft.com/office/drawing/2014/main" id="{26E40A16-0045-A043-B0E7-EFA8340E1F50}"/>
              </a:ext>
            </a:extLst>
          </p:cNvPr>
          <p:cNvSpPr txBox="1">
            <a:spLocks/>
          </p:cNvSpPr>
          <p:nvPr/>
        </p:nvSpPr>
        <p:spPr>
          <a:xfrm>
            <a:off x="3339259" y="1749160"/>
            <a:ext cx="3069998" cy="461652"/>
          </a:xfrm>
          <a:prstGeom prst="rect">
            <a:avLst/>
          </a:prstGeom>
        </p:spPr>
        <p:txBody>
          <a:bodyPr vert="horz" wrap="square" lIns="121033" tIns="67240" rIns="121033" bIns="672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353" dirty="0"/>
              <a:t>User-space TCP/IP</a:t>
            </a:r>
          </a:p>
        </p:txBody>
      </p:sp>
      <p:sp>
        <p:nvSpPr>
          <p:cNvPr id="35" name="文本占位符 1">
            <a:extLst>
              <a:ext uri="{FF2B5EF4-FFF2-40B4-BE49-F238E27FC236}">
                <a16:creationId xmlns:a16="http://schemas.microsoft.com/office/drawing/2014/main" id="{B924777F-2C23-894E-9A49-9E9B33245F17}"/>
              </a:ext>
            </a:extLst>
          </p:cNvPr>
          <p:cNvSpPr txBox="1">
            <a:spLocks/>
          </p:cNvSpPr>
          <p:nvPr/>
        </p:nvSpPr>
        <p:spPr>
          <a:xfrm>
            <a:off x="6196978" y="1749160"/>
            <a:ext cx="3069998" cy="461652"/>
          </a:xfrm>
          <a:prstGeom prst="rect">
            <a:avLst/>
          </a:prstGeom>
        </p:spPr>
        <p:txBody>
          <a:bodyPr vert="horz" wrap="square" lIns="121033" tIns="67240" rIns="121033" bIns="672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353" dirty="0"/>
              <a:t>Offload to RDMA NIC</a:t>
            </a:r>
          </a:p>
        </p:txBody>
      </p:sp>
      <p:sp>
        <p:nvSpPr>
          <p:cNvPr id="36" name="矩形 35">
            <a:extLst>
              <a:ext uri="{FF2B5EF4-FFF2-40B4-BE49-F238E27FC236}">
                <a16:creationId xmlns:a16="http://schemas.microsoft.com/office/drawing/2014/main" id="{1D7E7C6F-3358-5B4D-810C-4F932C85B16D}"/>
              </a:ext>
            </a:extLst>
          </p:cNvPr>
          <p:cNvSpPr/>
          <p:nvPr/>
        </p:nvSpPr>
        <p:spPr>
          <a:xfrm>
            <a:off x="3374099" y="5490171"/>
            <a:ext cx="2351028" cy="499880"/>
          </a:xfrm>
          <a:prstGeom prst="rect">
            <a:avLst/>
          </a:prstGeom>
        </p:spPr>
        <p:txBody>
          <a:bodyPr wrap="none">
            <a:spAutoFit/>
          </a:bodyPr>
          <a:lstStyle/>
          <a:p>
            <a:r>
              <a:rPr kumimoji="1" lang="en-US" altLang="zh-CN" sz="1324" dirty="0"/>
              <a:t>IX, Arrakis, </a:t>
            </a:r>
            <a:r>
              <a:rPr kumimoji="1" lang="en-US" altLang="zh-CN" sz="1324" dirty="0" err="1"/>
              <a:t>SandStorm</a:t>
            </a:r>
            <a:r>
              <a:rPr kumimoji="1" lang="en-US" altLang="zh-CN" sz="1324" dirty="0"/>
              <a:t>, </a:t>
            </a:r>
            <a:r>
              <a:rPr kumimoji="1" lang="en-US" altLang="zh-CN" sz="1324" dirty="0" err="1"/>
              <a:t>mTCP</a:t>
            </a:r>
            <a:r>
              <a:rPr kumimoji="1" lang="en-US" altLang="zh-CN" sz="1324" dirty="0"/>
              <a:t>,</a:t>
            </a:r>
            <a:br>
              <a:rPr kumimoji="1" lang="en-US" altLang="zh-CN" sz="1324" dirty="0"/>
            </a:br>
            <a:r>
              <a:rPr kumimoji="1" lang="en-US" altLang="zh-CN" sz="1324" dirty="0" err="1"/>
              <a:t>LibVMA</a:t>
            </a:r>
            <a:r>
              <a:rPr kumimoji="1" lang="en-US" altLang="zh-CN" sz="1324" dirty="0"/>
              <a:t>, </a:t>
            </a:r>
            <a:r>
              <a:rPr kumimoji="1" lang="en-US" altLang="zh-CN" sz="1324" dirty="0" err="1"/>
              <a:t>OpenOnload</a:t>
            </a:r>
            <a:r>
              <a:rPr kumimoji="1" lang="en-US" altLang="zh-CN" sz="1324" dirty="0"/>
              <a:t>…</a:t>
            </a:r>
            <a:endParaRPr lang="zh-CN" altLang="en-US" sz="1324" dirty="0"/>
          </a:p>
        </p:txBody>
      </p:sp>
      <p:sp>
        <p:nvSpPr>
          <p:cNvPr id="37" name="矩形 36">
            <a:extLst>
              <a:ext uri="{FF2B5EF4-FFF2-40B4-BE49-F238E27FC236}">
                <a16:creationId xmlns:a16="http://schemas.microsoft.com/office/drawing/2014/main" id="{949CC3EA-2F5E-F747-A1A2-BFC6D056EC25}"/>
              </a:ext>
            </a:extLst>
          </p:cNvPr>
          <p:cNvSpPr/>
          <p:nvPr/>
        </p:nvSpPr>
        <p:spPr>
          <a:xfrm>
            <a:off x="6304999" y="5560496"/>
            <a:ext cx="1986954" cy="296107"/>
          </a:xfrm>
          <a:prstGeom prst="rect">
            <a:avLst/>
          </a:prstGeom>
        </p:spPr>
        <p:txBody>
          <a:bodyPr wrap="none">
            <a:spAutoFit/>
          </a:bodyPr>
          <a:lstStyle/>
          <a:p>
            <a:r>
              <a:rPr kumimoji="1" lang="en-US" altLang="zh-CN" sz="1324" dirty="0" err="1"/>
              <a:t>Rsocket</a:t>
            </a:r>
            <a:r>
              <a:rPr kumimoji="1" lang="en-US" altLang="zh-CN" sz="1324" dirty="0"/>
              <a:t>, SDP, </a:t>
            </a:r>
            <a:r>
              <a:rPr kumimoji="1" lang="en-US" altLang="zh-CN" sz="1324" dirty="0" err="1"/>
              <a:t>FreeFlow</a:t>
            </a:r>
            <a:r>
              <a:rPr kumimoji="1" lang="en-US" altLang="zh-CN" sz="1324" dirty="0"/>
              <a:t>…</a:t>
            </a:r>
            <a:endParaRPr lang="zh-CN" altLang="en-US" sz="1324" dirty="0"/>
          </a:p>
        </p:txBody>
      </p:sp>
      <p:sp>
        <p:nvSpPr>
          <p:cNvPr id="38" name="Rectangle 21">
            <a:extLst>
              <a:ext uri="{FF2B5EF4-FFF2-40B4-BE49-F238E27FC236}">
                <a16:creationId xmlns:a16="http://schemas.microsoft.com/office/drawing/2014/main" id="{AB6FF1F7-70C9-A34E-AE93-64A09D16056B}"/>
              </a:ext>
            </a:extLst>
          </p:cNvPr>
          <p:cNvSpPr/>
          <p:nvPr/>
        </p:nvSpPr>
        <p:spPr>
          <a:xfrm>
            <a:off x="3433196" y="2267633"/>
            <a:ext cx="2518480" cy="158960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39" name="Rectangle 88">
            <a:extLst>
              <a:ext uri="{FF2B5EF4-FFF2-40B4-BE49-F238E27FC236}">
                <a16:creationId xmlns:a16="http://schemas.microsoft.com/office/drawing/2014/main" id="{A055B802-D72B-D245-888F-55EFD6941B5F}"/>
              </a:ext>
            </a:extLst>
          </p:cNvPr>
          <p:cNvSpPr/>
          <p:nvPr/>
        </p:nvSpPr>
        <p:spPr>
          <a:xfrm>
            <a:off x="3603276"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40" name="Rectangle 89">
            <a:extLst>
              <a:ext uri="{FF2B5EF4-FFF2-40B4-BE49-F238E27FC236}">
                <a16:creationId xmlns:a16="http://schemas.microsoft.com/office/drawing/2014/main" id="{757713A2-F065-3041-95A1-28160D56BF58}"/>
              </a:ext>
            </a:extLst>
          </p:cNvPr>
          <p:cNvSpPr/>
          <p:nvPr/>
        </p:nvSpPr>
        <p:spPr>
          <a:xfrm>
            <a:off x="3603276" y="2663038"/>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User-space VFS</a:t>
            </a:r>
          </a:p>
        </p:txBody>
      </p:sp>
      <p:sp>
        <p:nvSpPr>
          <p:cNvPr id="41" name="Rectangle 88">
            <a:extLst>
              <a:ext uri="{FF2B5EF4-FFF2-40B4-BE49-F238E27FC236}">
                <a16:creationId xmlns:a16="http://schemas.microsoft.com/office/drawing/2014/main" id="{DC15FA40-D7ED-F349-9CF8-126F96B078A5}"/>
              </a:ext>
            </a:extLst>
          </p:cNvPr>
          <p:cNvSpPr/>
          <p:nvPr/>
        </p:nvSpPr>
        <p:spPr>
          <a:xfrm>
            <a:off x="4852169" y="2364066"/>
            <a:ext cx="94928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42" name="Rectangle 89">
            <a:extLst>
              <a:ext uri="{FF2B5EF4-FFF2-40B4-BE49-F238E27FC236}">
                <a16:creationId xmlns:a16="http://schemas.microsoft.com/office/drawing/2014/main" id="{8F1AF690-F5A2-D040-86C1-1A53CDFE0522}"/>
              </a:ext>
            </a:extLst>
          </p:cNvPr>
          <p:cNvSpPr/>
          <p:nvPr/>
        </p:nvSpPr>
        <p:spPr>
          <a:xfrm>
            <a:off x="4852169" y="2665318"/>
            <a:ext cx="949287" cy="32315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246" dirty="0">
                <a:solidFill>
                  <a:schemeClr val="tx1"/>
                </a:solidFill>
              </a:rPr>
              <a:t>User-space VFS</a:t>
            </a:r>
          </a:p>
        </p:txBody>
      </p:sp>
      <p:sp>
        <p:nvSpPr>
          <p:cNvPr id="44" name="TextBox 24">
            <a:extLst>
              <a:ext uri="{FF2B5EF4-FFF2-40B4-BE49-F238E27FC236}">
                <a16:creationId xmlns:a16="http://schemas.microsoft.com/office/drawing/2014/main" id="{647140BD-A654-EF47-9086-239B67D116EB}"/>
              </a:ext>
            </a:extLst>
          </p:cNvPr>
          <p:cNvSpPr txBox="1"/>
          <p:nvPr/>
        </p:nvSpPr>
        <p:spPr>
          <a:xfrm>
            <a:off x="5528936" y="3873269"/>
            <a:ext cx="619080" cy="273473"/>
          </a:xfrm>
          <a:prstGeom prst="rect">
            <a:avLst/>
          </a:prstGeom>
          <a:noFill/>
        </p:spPr>
        <p:txBody>
          <a:bodyPr wrap="none" rtlCol="0">
            <a:spAutoFit/>
          </a:bodyPr>
          <a:lstStyle/>
          <a:p>
            <a:r>
              <a:rPr lang="en-US" sz="1177" dirty="0"/>
              <a:t>Host 1</a:t>
            </a:r>
          </a:p>
        </p:txBody>
      </p:sp>
      <p:sp>
        <p:nvSpPr>
          <p:cNvPr id="46" name="TextBox 25">
            <a:extLst>
              <a:ext uri="{FF2B5EF4-FFF2-40B4-BE49-F238E27FC236}">
                <a16:creationId xmlns:a16="http://schemas.microsoft.com/office/drawing/2014/main" id="{E4E3D34D-D156-D740-99A3-875971E38CAC}"/>
              </a:ext>
            </a:extLst>
          </p:cNvPr>
          <p:cNvSpPr txBox="1"/>
          <p:nvPr/>
        </p:nvSpPr>
        <p:spPr>
          <a:xfrm>
            <a:off x="1047825" y="3920820"/>
            <a:ext cx="625492" cy="273473"/>
          </a:xfrm>
          <a:prstGeom prst="rect">
            <a:avLst/>
          </a:prstGeom>
          <a:noFill/>
        </p:spPr>
        <p:txBody>
          <a:bodyPr wrap="none" rtlCol="0">
            <a:spAutoFit/>
          </a:bodyPr>
          <a:lstStyle/>
          <a:p>
            <a:r>
              <a:rPr lang="en-US" sz="1177" dirty="0"/>
              <a:t>TCP/IP</a:t>
            </a:r>
          </a:p>
        </p:txBody>
      </p:sp>
      <p:sp>
        <p:nvSpPr>
          <p:cNvPr id="47" name="TextBox 25">
            <a:extLst>
              <a:ext uri="{FF2B5EF4-FFF2-40B4-BE49-F238E27FC236}">
                <a16:creationId xmlns:a16="http://schemas.microsoft.com/office/drawing/2014/main" id="{2BFB9F5B-5D28-2B43-96E5-33F1F74E0A6A}"/>
              </a:ext>
            </a:extLst>
          </p:cNvPr>
          <p:cNvSpPr txBox="1"/>
          <p:nvPr/>
        </p:nvSpPr>
        <p:spPr>
          <a:xfrm>
            <a:off x="4067697" y="3908483"/>
            <a:ext cx="625492" cy="273473"/>
          </a:xfrm>
          <a:prstGeom prst="rect">
            <a:avLst/>
          </a:prstGeom>
          <a:noFill/>
        </p:spPr>
        <p:txBody>
          <a:bodyPr wrap="none" rtlCol="0">
            <a:spAutoFit/>
          </a:bodyPr>
          <a:lstStyle/>
          <a:p>
            <a:r>
              <a:rPr lang="en-US" sz="1177" dirty="0"/>
              <a:t>TCP/IP</a:t>
            </a:r>
          </a:p>
        </p:txBody>
      </p:sp>
      <p:sp>
        <p:nvSpPr>
          <p:cNvPr id="50" name="Rectangle 23">
            <a:extLst>
              <a:ext uri="{FF2B5EF4-FFF2-40B4-BE49-F238E27FC236}">
                <a16:creationId xmlns:a16="http://schemas.microsoft.com/office/drawing/2014/main" id="{2B27549D-6A91-A940-8A6B-DDCCB90A58BB}"/>
              </a:ext>
            </a:extLst>
          </p:cNvPr>
          <p:cNvSpPr/>
          <p:nvPr/>
        </p:nvSpPr>
        <p:spPr>
          <a:xfrm>
            <a:off x="3433196" y="418002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51" name="Rectangle 88">
            <a:extLst>
              <a:ext uri="{FF2B5EF4-FFF2-40B4-BE49-F238E27FC236}">
                <a16:creationId xmlns:a16="http://schemas.microsoft.com/office/drawing/2014/main" id="{68397A48-7533-1948-AB86-F6C91E6B3B66}"/>
              </a:ext>
            </a:extLst>
          </p:cNvPr>
          <p:cNvSpPr/>
          <p:nvPr/>
        </p:nvSpPr>
        <p:spPr>
          <a:xfrm>
            <a:off x="3602498" y="4974869"/>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53" name="TextBox 25">
            <a:extLst>
              <a:ext uri="{FF2B5EF4-FFF2-40B4-BE49-F238E27FC236}">
                <a16:creationId xmlns:a16="http://schemas.microsoft.com/office/drawing/2014/main" id="{DA83A4EA-BC77-ED40-A039-56E3312F9781}"/>
              </a:ext>
            </a:extLst>
          </p:cNvPr>
          <p:cNvSpPr txBox="1"/>
          <p:nvPr/>
        </p:nvSpPr>
        <p:spPr>
          <a:xfrm>
            <a:off x="4656513" y="4189615"/>
            <a:ext cx="619080" cy="273473"/>
          </a:xfrm>
          <a:prstGeom prst="rect">
            <a:avLst/>
          </a:prstGeom>
          <a:noFill/>
        </p:spPr>
        <p:txBody>
          <a:bodyPr wrap="none" rtlCol="0">
            <a:spAutoFit/>
          </a:bodyPr>
          <a:lstStyle/>
          <a:p>
            <a:r>
              <a:rPr lang="en-US" sz="1177" dirty="0"/>
              <a:t>Host 2</a:t>
            </a:r>
          </a:p>
        </p:txBody>
      </p:sp>
      <p:cxnSp>
        <p:nvCxnSpPr>
          <p:cNvPr id="56" name="Straight Arrow Connector 40">
            <a:extLst>
              <a:ext uri="{FF2B5EF4-FFF2-40B4-BE49-F238E27FC236}">
                <a16:creationId xmlns:a16="http://schemas.microsoft.com/office/drawing/2014/main" id="{95E048AE-D2D1-C94F-A5FF-38BB60BEAF07}"/>
              </a:ext>
            </a:extLst>
          </p:cNvPr>
          <p:cNvCxnSpPr>
            <a:cxnSpLocks/>
            <a:endCxn id="82" idx="0"/>
          </p:cNvCxnSpPr>
          <p:nvPr/>
        </p:nvCxnSpPr>
        <p:spPr>
          <a:xfrm>
            <a:off x="4055562" y="3615769"/>
            <a:ext cx="2461" cy="72803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1" name="Rectangle 89">
            <a:extLst>
              <a:ext uri="{FF2B5EF4-FFF2-40B4-BE49-F238E27FC236}">
                <a16:creationId xmlns:a16="http://schemas.microsoft.com/office/drawing/2014/main" id="{09D83F0D-D126-2D47-BCF0-0ADD332E8330}"/>
              </a:ext>
            </a:extLst>
          </p:cNvPr>
          <p:cNvSpPr/>
          <p:nvPr/>
        </p:nvSpPr>
        <p:spPr>
          <a:xfrm>
            <a:off x="594630" y="2988472"/>
            <a:ext cx="2191108"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 TCP/IP</a:t>
            </a:r>
          </a:p>
        </p:txBody>
      </p:sp>
      <p:sp>
        <p:nvSpPr>
          <p:cNvPr id="62" name="Rectangle 89">
            <a:extLst>
              <a:ext uri="{FF2B5EF4-FFF2-40B4-BE49-F238E27FC236}">
                <a16:creationId xmlns:a16="http://schemas.microsoft.com/office/drawing/2014/main" id="{FFC88A74-93DE-B847-A028-741EBFFC87D2}"/>
              </a:ext>
            </a:extLst>
          </p:cNvPr>
          <p:cNvSpPr/>
          <p:nvPr/>
        </p:nvSpPr>
        <p:spPr>
          <a:xfrm>
            <a:off x="594630" y="3313894"/>
            <a:ext cx="2191108"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cxnSp>
        <p:nvCxnSpPr>
          <p:cNvPr id="65" name="肘形连接符 64">
            <a:extLst>
              <a:ext uri="{FF2B5EF4-FFF2-40B4-BE49-F238E27FC236}">
                <a16:creationId xmlns:a16="http://schemas.microsoft.com/office/drawing/2014/main" id="{6FA9517A-4856-F24E-8ECA-A91C9B64D1CB}"/>
              </a:ext>
            </a:extLst>
          </p:cNvPr>
          <p:cNvCxnSpPr>
            <a:cxnSpLocks/>
            <a:stCxn id="7" idx="2"/>
            <a:endCxn id="9" idx="2"/>
          </p:cNvCxnSpPr>
          <p:nvPr/>
        </p:nvCxnSpPr>
        <p:spPr>
          <a:xfrm rot="16200000" flipH="1">
            <a:off x="1693537" y="2023891"/>
            <a:ext cx="2280" cy="1280573"/>
          </a:xfrm>
          <a:prstGeom prst="bentConnector3">
            <a:avLst>
              <a:gd name="adj1" fmla="val 2578968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89">
            <a:extLst>
              <a:ext uri="{FF2B5EF4-FFF2-40B4-BE49-F238E27FC236}">
                <a16:creationId xmlns:a16="http://schemas.microsoft.com/office/drawing/2014/main" id="{2D5DF3BB-D655-A644-9E74-9897BD0B1CC4}"/>
              </a:ext>
            </a:extLst>
          </p:cNvPr>
          <p:cNvSpPr/>
          <p:nvPr/>
        </p:nvSpPr>
        <p:spPr>
          <a:xfrm>
            <a:off x="3603276" y="2988459"/>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TCP/IP</a:t>
            </a:r>
          </a:p>
        </p:txBody>
      </p:sp>
      <p:sp>
        <p:nvSpPr>
          <p:cNvPr id="77" name="Rectangle 89">
            <a:extLst>
              <a:ext uri="{FF2B5EF4-FFF2-40B4-BE49-F238E27FC236}">
                <a16:creationId xmlns:a16="http://schemas.microsoft.com/office/drawing/2014/main" id="{F8A74C9F-334F-154C-B55C-3B8E29AAAA48}"/>
              </a:ext>
            </a:extLst>
          </p:cNvPr>
          <p:cNvSpPr/>
          <p:nvPr/>
        </p:nvSpPr>
        <p:spPr>
          <a:xfrm>
            <a:off x="4852169" y="2988459"/>
            <a:ext cx="94928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TCP/IP</a:t>
            </a:r>
          </a:p>
        </p:txBody>
      </p:sp>
      <p:sp>
        <p:nvSpPr>
          <p:cNvPr id="79" name="Rectangle 89">
            <a:extLst>
              <a:ext uri="{FF2B5EF4-FFF2-40B4-BE49-F238E27FC236}">
                <a16:creationId xmlns:a16="http://schemas.microsoft.com/office/drawing/2014/main" id="{DC3E2CC8-5640-3C45-891C-CC2B5AB1ADB9}"/>
              </a:ext>
            </a:extLst>
          </p:cNvPr>
          <p:cNvSpPr/>
          <p:nvPr/>
        </p:nvSpPr>
        <p:spPr>
          <a:xfrm>
            <a:off x="3602499" y="3313894"/>
            <a:ext cx="2198958"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sp>
        <p:nvSpPr>
          <p:cNvPr id="80" name="Rectangle 89">
            <a:extLst>
              <a:ext uri="{FF2B5EF4-FFF2-40B4-BE49-F238E27FC236}">
                <a16:creationId xmlns:a16="http://schemas.microsoft.com/office/drawing/2014/main" id="{5F648159-024D-D146-AA22-7A2AA7D21885}"/>
              </a:ext>
            </a:extLst>
          </p:cNvPr>
          <p:cNvSpPr/>
          <p:nvPr/>
        </p:nvSpPr>
        <p:spPr>
          <a:xfrm>
            <a:off x="594630" y="4343799"/>
            <a:ext cx="906539"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NIC packet API</a:t>
            </a:r>
          </a:p>
        </p:txBody>
      </p:sp>
      <p:sp>
        <p:nvSpPr>
          <p:cNvPr id="81" name="Rectangle 89">
            <a:extLst>
              <a:ext uri="{FF2B5EF4-FFF2-40B4-BE49-F238E27FC236}">
                <a16:creationId xmlns:a16="http://schemas.microsoft.com/office/drawing/2014/main" id="{2B4900BE-DE7C-4E47-9BF4-EF12C9697547}"/>
              </a:ext>
            </a:extLst>
          </p:cNvPr>
          <p:cNvSpPr/>
          <p:nvPr/>
        </p:nvSpPr>
        <p:spPr>
          <a:xfrm>
            <a:off x="594555" y="4667870"/>
            <a:ext cx="906539" cy="319957"/>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Kernel</a:t>
            </a:r>
          </a:p>
        </p:txBody>
      </p:sp>
      <p:sp>
        <p:nvSpPr>
          <p:cNvPr id="82" name="Rectangle 89">
            <a:extLst>
              <a:ext uri="{FF2B5EF4-FFF2-40B4-BE49-F238E27FC236}">
                <a16:creationId xmlns:a16="http://schemas.microsoft.com/office/drawing/2014/main" id="{2BB81412-8800-0448-9213-E675BD53A86C}"/>
              </a:ext>
            </a:extLst>
          </p:cNvPr>
          <p:cNvSpPr/>
          <p:nvPr/>
        </p:nvSpPr>
        <p:spPr>
          <a:xfrm>
            <a:off x="3602498" y="4343799"/>
            <a:ext cx="911050"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sp>
        <p:nvSpPr>
          <p:cNvPr id="83" name="Rectangle 89">
            <a:extLst>
              <a:ext uri="{FF2B5EF4-FFF2-40B4-BE49-F238E27FC236}">
                <a16:creationId xmlns:a16="http://schemas.microsoft.com/office/drawing/2014/main" id="{E70F3209-DA10-0649-BF6E-AC8932B989F8}"/>
              </a:ext>
            </a:extLst>
          </p:cNvPr>
          <p:cNvSpPr/>
          <p:nvPr/>
        </p:nvSpPr>
        <p:spPr>
          <a:xfrm>
            <a:off x="3602498" y="4661113"/>
            <a:ext cx="911050"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User-space Stack</a:t>
            </a:r>
          </a:p>
        </p:txBody>
      </p:sp>
      <p:sp>
        <p:nvSpPr>
          <p:cNvPr id="102" name="Rectangle 21">
            <a:extLst>
              <a:ext uri="{FF2B5EF4-FFF2-40B4-BE49-F238E27FC236}">
                <a16:creationId xmlns:a16="http://schemas.microsoft.com/office/drawing/2014/main" id="{C7C56064-E039-BD43-ADCB-FB228D9BF6B8}"/>
              </a:ext>
            </a:extLst>
          </p:cNvPr>
          <p:cNvSpPr/>
          <p:nvPr/>
        </p:nvSpPr>
        <p:spPr>
          <a:xfrm>
            <a:off x="6322668" y="2267633"/>
            <a:ext cx="2518480" cy="158928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103" name="Rectangle 88">
            <a:extLst>
              <a:ext uri="{FF2B5EF4-FFF2-40B4-BE49-F238E27FC236}">
                <a16:creationId xmlns:a16="http://schemas.microsoft.com/office/drawing/2014/main" id="{7DE96BAC-06B7-A14E-B7FE-BF0873C725A3}"/>
              </a:ext>
            </a:extLst>
          </p:cNvPr>
          <p:cNvSpPr/>
          <p:nvPr/>
        </p:nvSpPr>
        <p:spPr>
          <a:xfrm>
            <a:off x="6492749" y="2361786"/>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104" name="Rectangle 89">
            <a:extLst>
              <a:ext uri="{FF2B5EF4-FFF2-40B4-BE49-F238E27FC236}">
                <a16:creationId xmlns:a16="http://schemas.microsoft.com/office/drawing/2014/main" id="{8DA5AE07-88EC-7F41-B8C0-19C7C115A0BC}"/>
              </a:ext>
            </a:extLst>
          </p:cNvPr>
          <p:cNvSpPr/>
          <p:nvPr/>
        </p:nvSpPr>
        <p:spPr>
          <a:xfrm>
            <a:off x="6492749" y="2663038"/>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User-space VFS</a:t>
            </a:r>
          </a:p>
        </p:txBody>
      </p:sp>
      <p:sp>
        <p:nvSpPr>
          <p:cNvPr id="105" name="Rectangle 88">
            <a:extLst>
              <a:ext uri="{FF2B5EF4-FFF2-40B4-BE49-F238E27FC236}">
                <a16:creationId xmlns:a16="http://schemas.microsoft.com/office/drawing/2014/main" id="{37682568-C068-C740-8946-0AFCDA104208}"/>
              </a:ext>
            </a:extLst>
          </p:cNvPr>
          <p:cNvSpPr/>
          <p:nvPr/>
        </p:nvSpPr>
        <p:spPr>
          <a:xfrm>
            <a:off x="7709888" y="2364066"/>
            <a:ext cx="973013"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06" name="Rectangle 89">
            <a:extLst>
              <a:ext uri="{FF2B5EF4-FFF2-40B4-BE49-F238E27FC236}">
                <a16:creationId xmlns:a16="http://schemas.microsoft.com/office/drawing/2014/main" id="{C65F2309-6B57-4343-8E2D-F00700F80325}"/>
              </a:ext>
            </a:extLst>
          </p:cNvPr>
          <p:cNvSpPr/>
          <p:nvPr/>
        </p:nvSpPr>
        <p:spPr>
          <a:xfrm>
            <a:off x="7709888" y="2665318"/>
            <a:ext cx="973013" cy="32315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246" dirty="0">
                <a:solidFill>
                  <a:schemeClr val="tx1"/>
                </a:solidFill>
              </a:rPr>
              <a:t>User-space VFS</a:t>
            </a:r>
          </a:p>
        </p:txBody>
      </p:sp>
      <p:sp>
        <p:nvSpPr>
          <p:cNvPr id="107" name="TextBox 24">
            <a:extLst>
              <a:ext uri="{FF2B5EF4-FFF2-40B4-BE49-F238E27FC236}">
                <a16:creationId xmlns:a16="http://schemas.microsoft.com/office/drawing/2014/main" id="{2DA75DE3-A252-6146-91F5-5573C90E66CB}"/>
              </a:ext>
            </a:extLst>
          </p:cNvPr>
          <p:cNvSpPr txBox="1"/>
          <p:nvPr/>
        </p:nvSpPr>
        <p:spPr>
          <a:xfrm>
            <a:off x="8418408" y="3873269"/>
            <a:ext cx="619080" cy="273473"/>
          </a:xfrm>
          <a:prstGeom prst="rect">
            <a:avLst/>
          </a:prstGeom>
          <a:noFill/>
        </p:spPr>
        <p:txBody>
          <a:bodyPr wrap="none" rtlCol="0">
            <a:spAutoFit/>
          </a:bodyPr>
          <a:lstStyle/>
          <a:p>
            <a:r>
              <a:rPr lang="en-US" sz="1177" dirty="0"/>
              <a:t>Host 1</a:t>
            </a:r>
          </a:p>
        </p:txBody>
      </p:sp>
      <p:sp>
        <p:nvSpPr>
          <p:cNvPr id="108" name="TextBox 25">
            <a:extLst>
              <a:ext uri="{FF2B5EF4-FFF2-40B4-BE49-F238E27FC236}">
                <a16:creationId xmlns:a16="http://schemas.microsoft.com/office/drawing/2014/main" id="{8D0E96A3-F4EC-9242-B311-879FD0F6C2E7}"/>
              </a:ext>
            </a:extLst>
          </p:cNvPr>
          <p:cNvSpPr txBox="1"/>
          <p:nvPr/>
        </p:nvSpPr>
        <p:spPr>
          <a:xfrm>
            <a:off x="6957170" y="3908483"/>
            <a:ext cx="614271" cy="273473"/>
          </a:xfrm>
          <a:prstGeom prst="rect">
            <a:avLst/>
          </a:prstGeom>
          <a:noFill/>
        </p:spPr>
        <p:txBody>
          <a:bodyPr wrap="none" rtlCol="0">
            <a:spAutoFit/>
          </a:bodyPr>
          <a:lstStyle/>
          <a:p>
            <a:r>
              <a:rPr lang="en-US" sz="1177" dirty="0"/>
              <a:t>RDMA</a:t>
            </a:r>
          </a:p>
        </p:txBody>
      </p:sp>
      <p:sp>
        <p:nvSpPr>
          <p:cNvPr id="109" name="Rectangle 23">
            <a:extLst>
              <a:ext uri="{FF2B5EF4-FFF2-40B4-BE49-F238E27FC236}">
                <a16:creationId xmlns:a16="http://schemas.microsoft.com/office/drawing/2014/main" id="{63402959-1664-0947-BE81-3EE70B4C58B3}"/>
              </a:ext>
            </a:extLst>
          </p:cNvPr>
          <p:cNvSpPr/>
          <p:nvPr/>
        </p:nvSpPr>
        <p:spPr>
          <a:xfrm>
            <a:off x="6322669" y="4180026"/>
            <a:ext cx="1234562" cy="127646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110" name="Rectangle 88">
            <a:extLst>
              <a:ext uri="{FF2B5EF4-FFF2-40B4-BE49-F238E27FC236}">
                <a16:creationId xmlns:a16="http://schemas.microsoft.com/office/drawing/2014/main" id="{850D48FB-882C-1D46-8E03-55859A9CBB45}"/>
              </a:ext>
            </a:extLst>
          </p:cNvPr>
          <p:cNvSpPr/>
          <p:nvPr/>
        </p:nvSpPr>
        <p:spPr>
          <a:xfrm>
            <a:off x="6491971" y="4981095"/>
            <a:ext cx="911050"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11" name="TextBox 25">
            <a:extLst>
              <a:ext uri="{FF2B5EF4-FFF2-40B4-BE49-F238E27FC236}">
                <a16:creationId xmlns:a16="http://schemas.microsoft.com/office/drawing/2014/main" id="{C290AD94-027B-2E42-8831-DAA27CBA4668}"/>
              </a:ext>
            </a:extLst>
          </p:cNvPr>
          <p:cNvSpPr txBox="1"/>
          <p:nvPr/>
        </p:nvSpPr>
        <p:spPr>
          <a:xfrm>
            <a:off x="7545986" y="4189615"/>
            <a:ext cx="619080" cy="273473"/>
          </a:xfrm>
          <a:prstGeom prst="rect">
            <a:avLst/>
          </a:prstGeom>
          <a:noFill/>
        </p:spPr>
        <p:txBody>
          <a:bodyPr wrap="none" rtlCol="0">
            <a:spAutoFit/>
          </a:bodyPr>
          <a:lstStyle/>
          <a:p>
            <a:r>
              <a:rPr lang="en-US" sz="1177" dirty="0"/>
              <a:t>Host 2</a:t>
            </a:r>
          </a:p>
        </p:txBody>
      </p:sp>
      <p:cxnSp>
        <p:nvCxnSpPr>
          <p:cNvPr id="112" name="Straight Arrow Connector 40">
            <a:extLst>
              <a:ext uri="{FF2B5EF4-FFF2-40B4-BE49-F238E27FC236}">
                <a16:creationId xmlns:a16="http://schemas.microsoft.com/office/drawing/2014/main" id="{1D37DBFF-3031-544F-BB2C-AE7A035B030E}"/>
              </a:ext>
            </a:extLst>
          </p:cNvPr>
          <p:cNvCxnSpPr>
            <a:cxnSpLocks/>
            <a:endCxn id="116" idx="0"/>
          </p:cNvCxnSpPr>
          <p:nvPr/>
        </p:nvCxnSpPr>
        <p:spPr>
          <a:xfrm>
            <a:off x="6945035" y="3615769"/>
            <a:ext cx="2461" cy="72803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15" name="Rectangle 89">
            <a:extLst>
              <a:ext uri="{FF2B5EF4-FFF2-40B4-BE49-F238E27FC236}">
                <a16:creationId xmlns:a16="http://schemas.microsoft.com/office/drawing/2014/main" id="{4B381183-2645-5446-8553-771F5B9AD850}"/>
              </a:ext>
            </a:extLst>
          </p:cNvPr>
          <p:cNvSpPr/>
          <p:nvPr/>
        </p:nvSpPr>
        <p:spPr>
          <a:xfrm>
            <a:off x="6491793" y="2996934"/>
            <a:ext cx="2191108" cy="63691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br>
              <a:rPr lang="en-US" sz="1246" dirty="0">
                <a:solidFill>
                  <a:schemeClr val="tx1"/>
                </a:solidFill>
              </a:rPr>
            </a:br>
            <a:r>
              <a:rPr lang="en-US" sz="1246" dirty="0">
                <a:solidFill>
                  <a:schemeClr val="tx1"/>
                </a:solidFill>
              </a:rPr>
              <a:t>Hardware-based Transport</a:t>
            </a:r>
          </a:p>
        </p:txBody>
      </p:sp>
      <p:sp>
        <p:nvSpPr>
          <p:cNvPr id="116" name="Rectangle 89">
            <a:extLst>
              <a:ext uri="{FF2B5EF4-FFF2-40B4-BE49-F238E27FC236}">
                <a16:creationId xmlns:a16="http://schemas.microsoft.com/office/drawing/2014/main" id="{BB15D369-1B1F-2346-94BB-24FE34EE427D}"/>
              </a:ext>
            </a:extLst>
          </p:cNvPr>
          <p:cNvSpPr/>
          <p:nvPr/>
        </p:nvSpPr>
        <p:spPr>
          <a:xfrm>
            <a:off x="6491971" y="4343799"/>
            <a:ext cx="911050" cy="31995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p>
        </p:txBody>
      </p:sp>
      <p:sp>
        <p:nvSpPr>
          <p:cNvPr id="117" name="Rectangle 89">
            <a:extLst>
              <a:ext uri="{FF2B5EF4-FFF2-40B4-BE49-F238E27FC236}">
                <a16:creationId xmlns:a16="http://schemas.microsoft.com/office/drawing/2014/main" id="{59B0E167-DAA6-024B-AEC5-1A5EFB017E6E}"/>
              </a:ext>
            </a:extLst>
          </p:cNvPr>
          <p:cNvSpPr/>
          <p:nvPr/>
        </p:nvSpPr>
        <p:spPr>
          <a:xfrm>
            <a:off x="6485413" y="4661113"/>
            <a:ext cx="917607" cy="3254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User-space VFS</a:t>
            </a:r>
          </a:p>
        </p:txBody>
      </p:sp>
    </p:spTree>
    <p:extLst>
      <p:ext uri="{BB962C8B-B14F-4D97-AF65-F5344CB8AC3E}">
        <p14:creationId xmlns:p14="http://schemas.microsoft.com/office/powerpoint/2010/main" val="1839335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animBg="1"/>
      <p:bldP spid="40" grpId="0" animBg="1"/>
      <p:bldP spid="41" grpId="0" animBg="1"/>
      <p:bldP spid="42" grpId="0" animBg="1"/>
      <p:bldP spid="44" grpId="0"/>
      <p:bldP spid="47" grpId="0"/>
      <p:bldP spid="50" grpId="0" animBg="1"/>
      <p:bldP spid="51" grpId="0" animBg="1"/>
      <p:bldP spid="53" grpId="0"/>
      <p:bldP spid="76" grpId="0" animBg="1"/>
      <p:bldP spid="77" grpId="0" animBg="1"/>
      <p:bldP spid="79" grpId="0" animBg="1"/>
      <p:bldP spid="82" grpId="0" animBg="1"/>
      <p:bldP spid="83" grpId="0" animBg="1"/>
      <p:bldP spid="102" grpId="0" animBg="1"/>
      <p:bldP spid="103" grpId="0" animBg="1"/>
      <p:bldP spid="104" grpId="0" animBg="1"/>
      <p:bldP spid="105" grpId="0" animBg="1"/>
      <p:bldP spid="106" grpId="0" animBg="1"/>
      <p:bldP spid="107" grpId="0"/>
      <p:bldP spid="108" grpId="0"/>
      <p:bldP spid="109" grpId="0" animBg="1"/>
      <p:bldP spid="110" grpId="0" animBg="1"/>
      <p:bldP spid="111" grpId="0"/>
      <p:bldP spid="115" grpId="0" animBg="1"/>
      <p:bldP spid="116" grpId="0" animBg="1"/>
      <p:bldP spid="1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D2B51-D7A1-4D41-8682-B94DFEDE9EF4}"/>
              </a:ext>
            </a:extLst>
          </p:cNvPr>
          <p:cNvSpPr>
            <a:spLocks noGrp="1"/>
          </p:cNvSpPr>
          <p:nvPr>
            <p:ph type="body" sz="quarter" idx="10"/>
          </p:nvPr>
        </p:nvSpPr>
        <p:spPr>
          <a:xfrm>
            <a:off x="269262" y="1189179"/>
            <a:ext cx="7527912" cy="4244816"/>
          </a:xfrm>
        </p:spPr>
        <p:txBody>
          <a:bodyPr/>
          <a:lstStyle/>
          <a:p>
            <a:r>
              <a:rPr lang="en-US" altLang="zh-CN" dirty="0">
                <a:solidFill>
                  <a:srgbClr val="0078D7"/>
                </a:solidFill>
                <a:latin typeface="Segoe UI Light" panose="020B0502040204020203" pitchFamily="34" charset="0"/>
                <a:cs typeface="Segoe UI Light" panose="020B0502040204020203" pitchFamily="34" charset="0"/>
              </a:rPr>
              <a:t>Compatibility</a:t>
            </a:r>
            <a:endParaRPr lang="en-US" dirty="0">
              <a:solidFill>
                <a:srgbClr val="0078D7"/>
              </a:solidFill>
              <a:latin typeface="Segoe UI Light" panose="020B0502040204020203" pitchFamily="34" charset="0"/>
              <a:cs typeface="Segoe UI Light" panose="020B0502040204020203" pitchFamily="34" charset="0"/>
            </a:endParaRP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Drop-in replacement, no application modification</a:t>
            </a:r>
          </a:p>
          <a:p>
            <a:r>
              <a:rPr lang="en-US" altLang="zh-CN" dirty="0">
                <a:solidFill>
                  <a:srgbClr val="0078D7"/>
                </a:solidFill>
                <a:latin typeface="Segoe UI Light" panose="020B0502040204020203" pitchFamily="34" charset="0"/>
                <a:cs typeface="Segoe UI Light" panose="020B0502040204020203" pitchFamily="34" charset="0"/>
              </a:rPr>
              <a:t>Isolation</a:t>
            </a:r>
            <a:endParaRPr lang="en-US" altLang="zh-CN" sz="2059" dirty="0">
              <a:solidFill>
                <a:srgbClr val="0078D7"/>
              </a:solidFill>
              <a:latin typeface="Segoe UI Light" panose="020B0502040204020203" pitchFamily="34" charset="0"/>
              <a:cs typeface="Segoe UI Light" panose="020B0502040204020203" pitchFamily="34" charset="0"/>
            </a:endParaRP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Security isolation among containers and applications</a:t>
            </a: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Enforce access control policies</a:t>
            </a:r>
            <a:endParaRPr lang="en-US" altLang="zh-CN" dirty="0">
              <a:solidFill>
                <a:schemeClr val="tx1"/>
              </a:solidFill>
              <a:latin typeface="Segoe UI Light" panose="020B0502040204020203" pitchFamily="34" charset="0"/>
              <a:cs typeface="Segoe UI Light" panose="020B0502040204020203" pitchFamily="34" charset="0"/>
            </a:endParaRPr>
          </a:p>
          <a:p>
            <a:r>
              <a:rPr lang="en-US" altLang="zh-CN" dirty="0">
                <a:solidFill>
                  <a:srgbClr val="0078D7"/>
                </a:solidFill>
                <a:latin typeface="Segoe UI Light" panose="020B0502040204020203" pitchFamily="34" charset="0"/>
                <a:cs typeface="Segoe UI Light" panose="020B0502040204020203" pitchFamily="34" charset="0"/>
              </a:rPr>
              <a:t>High Performance</a:t>
            </a: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High throughput</a:t>
            </a: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Low latency</a:t>
            </a:r>
          </a:p>
          <a:p>
            <a:pPr marL="420271" indent="-420271">
              <a:buFont typeface="Arial" panose="020B0604020202020204" pitchFamily="34" charset="0"/>
              <a:buChar char="•"/>
            </a:pPr>
            <a:r>
              <a:rPr lang="en-US" altLang="zh-CN" sz="2059" dirty="0">
                <a:solidFill>
                  <a:schemeClr val="tx1"/>
                </a:solidFill>
                <a:latin typeface="Segoe UI Light" panose="020B0502040204020203" pitchFamily="34" charset="0"/>
                <a:cs typeface="Segoe UI Light" panose="020B0502040204020203" pitchFamily="34" charset="0"/>
              </a:rPr>
              <a:t>Scalable with number of CPU cores</a:t>
            </a:r>
            <a:endParaRPr lang="en-US" sz="2059" dirty="0">
              <a:solidFill>
                <a:schemeClr val="tx1"/>
              </a:solidFill>
            </a:endParaRPr>
          </a:p>
        </p:txBody>
      </p:sp>
      <p:sp>
        <p:nvSpPr>
          <p:cNvPr id="3" name="Title 2">
            <a:extLst>
              <a:ext uri="{FF2B5EF4-FFF2-40B4-BE49-F238E27FC236}">
                <a16:creationId xmlns:a16="http://schemas.microsoft.com/office/drawing/2014/main" id="{F9831028-7CF6-463D-BD91-7DA9CEB7B329}"/>
              </a:ext>
            </a:extLst>
          </p:cNvPr>
          <p:cNvSpPr>
            <a:spLocks noGrp="1"/>
          </p:cNvSpPr>
          <p:nvPr>
            <p:ph type="title"/>
          </p:nvPr>
        </p:nvSpPr>
        <p:spPr/>
        <p:txBody>
          <a:bodyPr/>
          <a:lstStyle/>
          <a:p>
            <a:r>
              <a:rPr lang="en-US" dirty="0" err="1">
                <a:latin typeface="Segoe UI Light" panose="020B0502040204020203" pitchFamily="34" charset="0"/>
                <a:cs typeface="Segoe UI Light" panose="020B0502040204020203" pitchFamily="34" charset="0"/>
              </a:rPr>
              <a:t>SocksDirect</a:t>
            </a:r>
            <a:r>
              <a:rPr lang="en-US" dirty="0">
                <a:latin typeface="Segoe UI Light" panose="020B0502040204020203" pitchFamily="34" charset="0"/>
                <a:cs typeface="Segoe UI Light" panose="020B0502040204020203" pitchFamily="34" charset="0"/>
              </a:rPr>
              <a:t> Design Goals</a:t>
            </a:r>
            <a:endParaRPr lang="en-US" dirty="0"/>
          </a:p>
        </p:txBody>
      </p:sp>
    </p:spTree>
    <p:extLst>
      <p:ext uri="{BB962C8B-B14F-4D97-AF65-F5344CB8AC3E}">
        <p14:creationId xmlns:p14="http://schemas.microsoft.com/office/powerpoint/2010/main" val="256967227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D420125-8150-2441-A221-E23E16F552A4}"/>
              </a:ext>
            </a:extLst>
          </p:cNvPr>
          <p:cNvSpPr>
            <a:spLocks noGrp="1"/>
          </p:cNvSpPr>
          <p:nvPr>
            <p:ph type="title"/>
          </p:nvPr>
        </p:nvSpPr>
        <p:spPr/>
        <p:txBody>
          <a:bodyPr/>
          <a:lstStyle/>
          <a:p>
            <a:r>
              <a:rPr kumimoji="1" lang="en-US" altLang="zh-CN" sz="2942" dirty="0" err="1"/>
              <a:t>SocksDirect</a:t>
            </a:r>
            <a:r>
              <a:rPr kumimoji="1" lang="en-US" altLang="zh-CN" sz="2942" dirty="0"/>
              <a:t>: Fast and Compatible Socket in User Space</a:t>
            </a:r>
            <a:endParaRPr kumimoji="1" lang="zh-CN" altLang="en-US" sz="2942" dirty="0"/>
          </a:p>
        </p:txBody>
      </p:sp>
      <p:sp>
        <p:nvSpPr>
          <p:cNvPr id="5" name="Rectangle 3">
            <a:extLst>
              <a:ext uri="{FF2B5EF4-FFF2-40B4-BE49-F238E27FC236}">
                <a16:creationId xmlns:a16="http://schemas.microsoft.com/office/drawing/2014/main" id="{7782D19C-295F-2F40-A814-C5F46BAFFA22}"/>
              </a:ext>
            </a:extLst>
          </p:cNvPr>
          <p:cNvSpPr/>
          <p:nvPr/>
        </p:nvSpPr>
        <p:spPr bwMode="auto">
          <a:xfrm>
            <a:off x="2155411" y="3033572"/>
            <a:ext cx="1980106" cy="1196511"/>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17206" tIns="93765" rIns="117206" bIns="93765" numCol="1" spcCol="0" rtlCol="0" fromWordArt="0" anchor="t" anchorCtr="0" forceAA="0" compatLnSpc="1">
            <a:prstTxWarp prst="textNoShape">
              <a:avLst/>
            </a:prstTxWarp>
            <a:noAutofit/>
          </a:bodyPr>
          <a:lstStyle/>
          <a:p>
            <a:pPr algn="ctr" defTabSz="597642" fontAlgn="base">
              <a:lnSpc>
                <a:spcPct val="90000"/>
              </a:lnSpc>
              <a:spcBef>
                <a:spcPct val="0"/>
              </a:spcBef>
              <a:spcAft>
                <a:spcPct val="0"/>
              </a:spcAft>
            </a:pPr>
            <a:endParaRPr lang="en-US" sz="2059"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4">
            <a:extLst>
              <a:ext uri="{FF2B5EF4-FFF2-40B4-BE49-F238E27FC236}">
                <a16:creationId xmlns:a16="http://schemas.microsoft.com/office/drawing/2014/main" id="{3B7A0BC7-6846-6A41-84F5-011E9EE2E311}"/>
              </a:ext>
            </a:extLst>
          </p:cNvPr>
          <p:cNvSpPr/>
          <p:nvPr/>
        </p:nvSpPr>
        <p:spPr bwMode="auto">
          <a:xfrm>
            <a:off x="5170193" y="3068178"/>
            <a:ext cx="2010177" cy="1197522"/>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17206" tIns="93765" rIns="117206" bIns="93765" numCol="1" spcCol="0" rtlCol="0" fromWordArt="0" anchor="t" anchorCtr="0" forceAA="0" compatLnSpc="1">
            <a:prstTxWarp prst="textNoShape">
              <a:avLst/>
            </a:prstTxWarp>
            <a:noAutofit/>
          </a:bodyPr>
          <a:lstStyle/>
          <a:p>
            <a:pPr algn="ctr" defTabSz="597642" fontAlgn="base">
              <a:lnSpc>
                <a:spcPct val="90000"/>
              </a:lnSpc>
              <a:spcBef>
                <a:spcPct val="0"/>
              </a:spcBef>
              <a:spcAft>
                <a:spcPct val="0"/>
              </a:spcAft>
            </a:pPr>
            <a:endParaRPr lang="en-US" sz="2059"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5">
            <a:extLst>
              <a:ext uri="{FF2B5EF4-FFF2-40B4-BE49-F238E27FC236}">
                <a16:creationId xmlns:a16="http://schemas.microsoft.com/office/drawing/2014/main" id="{F27208EE-1C65-A04E-8DAC-3FF9D4CB1E02}"/>
              </a:ext>
            </a:extLst>
          </p:cNvPr>
          <p:cNvSpPr txBox="1"/>
          <p:nvPr/>
        </p:nvSpPr>
        <p:spPr>
          <a:xfrm>
            <a:off x="2229960" y="2973358"/>
            <a:ext cx="861872" cy="352419"/>
          </a:xfrm>
          <a:prstGeom prst="rect">
            <a:avLst/>
          </a:prstGeom>
          <a:noFill/>
        </p:spPr>
        <p:txBody>
          <a:bodyPr wrap="none" lIns="117206" tIns="93765" rIns="117206" bIns="93765" rtlCol="0">
            <a:spAutoFit/>
          </a:bodyPr>
          <a:lstStyle/>
          <a:p>
            <a:pPr>
              <a:lnSpc>
                <a:spcPct val="90000"/>
              </a:lnSpc>
              <a:spcAft>
                <a:spcPts val="385"/>
              </a:spcAft>
            </a:pPr>
            <a:r>
              <a:rPr lang="en-US" altLang="zh-CN" sz="1177" dirty="0">
                <a:gradFill>
                  <a:gsLst>
                    <a:gs pos="2917">
                      <a:schemeClr val="tx1"/>
                    </a:gs>
                    <a:gs pos="30000">
                      <a:schemeClr val="tx1"/>
                    </a:gs>
                  </a:gsLst>
                  <a:lin ang="5400000" scaled="0"/>
                </a:gradFill>
              </a:rPr>
              <a:t>Process 1</a:t>
            </a:r>
            <a:endParaRPr lang="en-US" sz="1177" dirty="0">
              <a:gradFill>
                <a:gsLst>
                  <a:gs pos="2917">
                    <a:schemeClr val="tx1"/>
                  </a:gs>
                  <a:gs pos="30000">
                    <a:schemeClr val="tx1"/>
                  </a:gs>
                </a:gsLst>
                <a:lin ang="5400000" scaled="0"/>
              </a:gradFill>
            </a:endParaRPr>
          </a:p>
        </p:txBody>
      </p:sp>
      <p:sp>
        <p:nvSpPr>
          <p:cNvPr id="8" name="TextBox 6">
            <a:extLst>
              <a:ext uri="{FF2B5EF4-FFF2-40B4-BE49-F238E27FC236}">
                <a16:creationId xmlns:a16="http://schemas.microsoft.com/office/drawing/2014/main" id="{514A2394-30CA-DC40-8353-D559F332921F}"/>
              </a:ext>
            </a:extLst>
          </p:cNvPr>
          <p:cNvSpPr txBox="1"/>
          <p:nvPr/>
        </p:nvSpPr>
        <p:spPr>
          <a:xfrm>
            <a:off x="5121358" y="3019344"/>
            <a:ext cx="861872" cy="352419"/>
          </a:xfrm>
          <a:prstGeom prst="rect">
            <a:avLst/>
          </a:prstGeom>
          <a:noFill/>
        </p:spPr>
        <p:txBody>
          <a:bodyPr wrap="none" lIns="117206" tIns="93765" rIns="117206" bIns="93765" rtlCol="0">
            <a:spAutoFit/>
          </a:bodyPr>
          <a:lstStyle/>
          <a:p>
            <a:pPr>
              <a:lnSpc>
                <a:spcPct val="90000"/>
              </a:lnSpc>
              <a:spcAft>
                <a:spcPts val="385"/>
              </a:spcAft>
            </a:pPr>
            <a:r>
              <a:rPr lang="en-US" altLang="zh-CN" sz="1177" dirty="0">
                <a:gradFill>
                  <a:gsLst>
                    <a:gs pos="2917">
                      <a:schemeClr val="tx1"/>
                    </a:gs>
                    <a:gs pos="30000">
                      <a:schemeClr val="tx1"/>
                    </a:gs>
                  </a:gsLst>
                  <a:lin ang="5400000" scaled="0"/>
                </a:gradFill>
              </a:rPr>
              <a:t>Process 2</a:t>
            </a:r>
            <a:endParaRPr lang="en-US" sz="1177" dirty="0">
              <a:gradFill>
                <a:gsLst>
                  <a:gs pos="2917">
                    <a:schemeClr val="tx1"/>
                  </a:gs>
                  <a:gs pos="30000">
                    <a:schemeClr val="tx1"/>
                  </a:gs>
                </a:gsLst>
                <a:lin ang="5400000" scaled="0"/>
              </a:gradFill>
            </a:endParaRPr>
          </a:p>
        </p:txBody>
      </p:sp>
      <p:sp>
        <p:nvSpPr>
          <p:cNvPr id="9" name="Rectangle 8">
            <a:extLst>
              <a:ext uri="{FF2B5EF4-FFF2-40B4-BE49-F238E27FC236}">
                <a16:creationId xmlns:a16="http://schemas.microsoft.com/office/drawing/2014/main" id="{49575CFD-4156-2C49-B690-8A491D668FFC}"/>
              </a:ext>
            </a:extLst>
          </p:cNvPr>
          <p:cNvSpPr/>
          <p:nvPr/>
        </p:nvSpPr>
        <p:spPr bwMode="auto">
          <a:xfrm>
            <a:off x="2439995" y="3221240"/>
            <a:ext cx="1304835" cy="1948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324" dirty="0">
                <a:gradFill>
                  <a:gsLst>
                    <a:gs pos="0">
                      <a:srgbClr val="FFFFFF"/>
                    </a:gs>
                    <a:gs pos="100000">
                      <a:srgbClr val="FFFFFF"/>
                    </a:gs>
                  </a:gsLst>
                  <a:lin ang="5400000" scaled="0"/>
                </a:gradFill>
                <a:ea typeface="Segoe UI" pitchFamily="34" charset="0"/>
                <a:cs typeface="Segoe UI" pitchFamily="34" charset="0"/>
              </a:rPr>
              <a:t>Event queue</a:t>
            </a: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4E8EA66D-0497-AD43-B332-9C6801D06405}"/>
              </a:ext>
            </a:extLst>
          </p:cNvPr>
          <p:cNvSpPr/>
          <p:nvPr/>
        </p:nvSpPr>
        <p:spPr bwMode="auto">
          <a:xfrm>
            <a:off x="2439995" y="3953774"/>
            <a:ext cx="1304835" cy="19483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177" dirty="0">
                <a:gradFill>
                  <a:gsLst>
                    <a:gs pos="0">
                      <a:srgbClr val="FFFFFF"/>
                    </a:gs>
                    <a:gs pos="100000">
                      <a:srgbClr val="FFFFFF"/>
                    </a:gs>
                  </a:gsLst>
                  <a:lin ang="5400000" scaled="0"/>
                </a:gradFill>
                <a:ea typeface="Segoe UI" pitchFamily="34" charset="0"/>
                <a:cs typeface="Segoe UI" pitchFamily="34" charset="0"/>
              </a:rPr>
              <a:t>Request queue</a:t>
            </a:r>
            <a:endParaRPr lang="en-US" sz="1177"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3C8E6452-C159-D343-BF9F-51C8B0E6BF1D}"/>
              </a:ext>
            </a:extLst>
          </p:cNvPr>
          <p:cNvSpPr/>
          <p:nvPr/>
        </p:nvSpPr>
        <p:spPr bwMode="auto">
          <a:xfrm>
            <a:off x="2448425" y="3563089"/>
            <a:ext cx="1296407" cy="19483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324" dirty="0">
                <a:gradFill>
                  <a:gsLst>
                    <a:gs pos="0">
                      <a:srgbClr val="FFFFFF"/>
                    </a:gs>
                    <a:gs pos="100000">
                      <a:srgbClr val="FFFFFF"/>
                    </a:gs>
                  </a:gsLst>
                  <a:lin ang="5400000" scaled="0"/>
                </a:gradFill>
                <a:ea typeface="Segoe UI" pitchFamily="34" charset="0"/>
                <a:cs typeface="Segoe UI" pitchFamily="34" charset="0"/>
              </a:rPr>
              <a:t>Application</a:t>
            </a: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2">
            <a:extLst>
              <a:ext uri="{FF2B5EF4-FFF2-40B4-BE49-F238E27FC236}">
                <a16:creationId xmlns:a16="http://schemas.microsoft.com/office/drawing/2014/main" id="{47FEAC9F-C5E9-2F43-AE51-6D05382EC77C}"/>
              </a:ext>
            </a:extLst>
          </p:cNvPr>
          <p:cNvCxnSpPr>
            <a:cxnSpLocks/>
          </p:cNvCxnSpPr>
          <p:nvPr/>
        </p:nvCxnSpPr>
        <p:spPr>
          <a:xfrm>
            <a:off x="1593262" y="4473091"/>
            <a:ext cx="5836457" cy="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a16="http://schemas.microsoft.com/office/drawing/2014/main" id="{99B043F4-4B23-724F-B353-2ADF0F227477}"/>
              </a:ext>
            </a:extLst>
          </p:cNvPr>
          <p:cNvSpPr txBox="1"/>
          <p:nvPr/>
        </p:nvSpPr>
        <p:spPr>
          <a:xfrm>
            <a:off x="1521521" y="4176437"/>
            <a:ext cx="1059042" cy="372745"/>
          </a:xfrm>
          <a:prstGeom prst="rect">
            <a:avLst/>
          </a:prstGeom>
          <a:noFill/>
        </p:spPr>
        <p:txBody>
          <a:bodyPr wrap="none" lIns="117206" tIns="93765" rIns="117206" bIns="93765" rtlCol="0">
            <a:spAutoFit/>
          </a:bodyPr>
          <a:lstStyle/>
          <a:p>
            <a:pPr>
              <a:lnSpc>
                <a:spcPct val="90000"/>
              </a:lnSpc>
              <a:spcAft>
                <a:spcPts val="385"/>
              </a:spcAft>
            </a:pPr>
            <a:r>
              <a:rPr lang="en-US" altLang="zh-CN" sz="1324" dirty="0">
                <a:gradFill>
                  <a:gsLst>
                    <a:gs pos="2917">
                      <a:schemeClr val="tx1"/>
                    </a:gs>
                    <a:gs pos="30000">
                      <a:schemeClr val="tx1"/>
                    </a:gs>
                  </a:gsLst>
                  <a:lin ang="5400000" scaled="0"/>
                </a:gradFill>
              </a:rPr>
              <a:t>User Mode</a:t>
            </a:r>
            <a:endParaRPr lang="en-US" sz="1324" dirty="0">
              <a:gradFill>
                <a:gsLst>
                  <a:gs pos="2917">
                    <a:schemeClr val="tx1"/>
                  </a:gs>
                  <a:gs pos="30000">
                    <a:schemeClr val="tx1"/>
                  </a:gs>
                </a:gsLst>
                <a:lin ang="5400000" scaled="0"/>
              </a:gradFill>
            </a:endParaRPr>
          </a:p>
        </p:txBody>
      </p:sp>
      <p:sp>
        <p:nvSpPr>
          <p:cNvPr id="15" name="TextBox 16">
            <a:extLst>
              <a:ext uri="{FF2B5EF4-FFF2-40B4-BE49-F238E27FC236}">
                <a16:creationId xmlns:a16="http://schemas.microsoft.com/office/drawing/2014/main" id="{5910B042-F859-5C42-BAD9-75F77B3B414A}"/>
              </a:ext>
            </a:extLst>
          </p:cNvPr>
          <p:cNvSpPr txBox="1"/>
          <p:nvPr/>
        </p:nvSpPr>
        <p:spPr>
          <a:xfrm>
            <a:off x="1518236" y="4489431"/>
            <a:ext cx="1191130" cy="372745"/>
          </a:xfrm>
          <a:prstGeom prst="rect">
            <a:avLst/>
          </a:prstGeom>
          <a:noFill/>
        </p:spPr>
        <p:txBody>
          <a:bodyPr wrap="none" lIns="117206" tIns="93765" rIns="117206" bIns="93765" rtlCol="0">
            <a:spAutoFit/>
          </a:bodyPr>
          <a:lstStyle/>
          <a:p>
            <a:pPr>
              <a:lnSpc>
                <a:spcPct val="90000"/>
              </a:lnSpc>
              <a:spcAft>
                <a:spcPts val="385"/>
              </a:spcAft>
            </a:pPr>
            <a:r>
              <a:rPr lang="en-US" altLang="zh-CN" sz="1324" dirty="0">
                <a:gradFill>
                  <a:gsLst>
                    <a:gs pos="2917">
                      <a:schemeClr val="tx1"/>
                    </a:gs>
                    <a:gs pos="30000">
                      <a:schemeClr val="tx1"/>
                    </a:gs>
                  </a:gsLst>
                  <a:lin ang="5400000" scaled="0"/>
                </a:gradFill>
              </a:rPr>
              <a:t>Kernel Mode</a:t>
            </a:r>
            <a:endParaRPr lang="en-US" sz="1324" dirty="0">
              <a:gradFill>
                <a:gsLst>
                  <a:gs pos="2917">
                    <a:schemeClr val="tx1"/>
                  </a:gs>
                  <a:gs pos="30000">
                    <a:schemeClr val="tx1"/>
                  </a:gs>
                </a:gsLst>
                <a:lin ang="5400000" scaled="0"/>
              </a:gradFill>
            </a:endParaRPr>
          </a:p>
        </p:txBody>
      </p:sp>
      <p:sp>
        <p:nvSpPr>
          <p:cNvPr id="16" name="Can 24">
            <a:extLst>
              <a:ext uri="{FF2B5EF4-FFF2-40B4-BE49-F238E27FC236}">
                <a16:creationId xmlns:a16="http://schemas.microsoft.com/office/drawing/2014/main" id="{CEB55D33-7383-8A44-AA3E-26AEF74D97FE}"/>
              </a:ext>
            </a:extLst>
          </p:cNvPr>
          <p:cNvSpPr/>
          <p:nvPr/>
        </p:nvSpPr>
        <p:spPr bwMode="auto">
          <a:xfrm>
            <a:off x="4231260" y="3480509"/>
            <a:ext cx="851221" cy="406769"/>
          </a:xfrm>
          <a:prstGeom prst="can">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sz="1177" dirty="0">
                <a:solidFill>
                  <a:schemeClr val="bg1"/>
                </a:solidFill>
                <a:ea typeface="Segoe UI" pitchFamily="34" charset="0"/>
                <a:cs typeface="Segoe UI" pitchFamily="34" charset="0"/>
              </a:rPr>
              <a:t>Shared Buffer</a:t>
            </a:r>
          </a:p>
        </p:txBody>
      </p:sp>
      <p:sp>
        <p:nvSpPr>
          <p:cNvPr id="17" name="Rectangle 25">
            <a:extLst>
              <a:ext uri="{FF2B5EF4-FFF2-40B4-BE49-F238E27FC236}">
                <a16:creationId xmlns:a16="http://schemas.microsoft.com/office/drawing/2014/main" id="{DEB725C9-C292-AD45-B90F-BC74E41B2118}"/>
              </a:ext>
            </a:extLst>
          </p:cNvPr>
          <p:cNvSpPr/>
          <p:nvPr/>
        </p:nvSpPr>
        <p:spPr bwMode="auto">
          <a:xfrm>
            <a:off x="5560875" y="3255848"/>
            <a:ext cx="1304835" cy="1948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324" dirty="0">
                <a:gradFill>
                  <a:gsLst>
                    <a:gs pos="0">
                      <a:srgbClr val="FFFFFF"/>
                    </a:gs>
                    <a:gs pos="100000">
                      <a:srgbClr val="FFFFFF"/>
                    </a:gs>
                  </a:gsLst>
                  <a:lin ang="5400000" scaled="0"/>
                </a:gradFill>
                <a:ea typeface="Segoe UI" pitchFamily="34" charset="0"/>
                <a:cs typeface="Segoe UI" pitchFamily="34" charset="0"/>
              </a:rPr>
              <a:t>Event queue</a:t>
            </a: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26">
            <a:extLst>
              <a:ext uri="{FF2B5EF4-FFF2-40B4-BE49-F238E27FC236}">
                <a16:creationId xmlns:a16="http://schemas.microsoft.com/office/drawing/2014/main" id="{2FCAB9C3-9BAE-5744-88ED-1B1C02EB5E5A}"/>
              </a:ext>
            </a:extLst>
          </p:cNvPr>
          <p:cNvSpPr/>
          <p:nvPr/>
        </p:nvSpPr>
        <p:spPr bwMode="auto">
          <a:xfrm>
            <a:off x="5560875" y="3988381"/>
            <a:ext cx="1304835" cy="19483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177" dirty="0">
                <a:gradFill>
                  <a:gsLst>
                    <a:gs pos="0">
                      <a:srgbClr val="FFFFFF"/>
                    </a:gs>
                    <a:gs pos="100000">
                      <a:srgbClr val="FFFFFF"/>
                    </a:gs>
                  </a:gsLst>
                  <a:lin ang="5400000" scaled="0"/>
                </a:gradFill>
                <a:ea typeface="Segoe UI" pitchFamily="34" charset="0"/>
                <a:cs typeface="Segoe UI" pitchFamily="34" charset="0"/>
              </a:rPr>
              <a:t>Request queue</a:t>
            </a:r>
            <a:endParaRPr lang="en-US" sz="1177"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27">
            <a:extLst>
              <a:ext uri="{FF2B5EF4-FFF2-40B4-BE49-F238E27FC236}">
                <a16:creationId xmlns:a16="http://schemas.microsoft.com/office/drawing/2014/main" id="{911319FC-E6FF-F345-B415-63CBFDAF5F47}"/>
              </a:ext>
            </a:extLst>
          </p:cNvPr>
          <p:cNvSpPr/>
          <p:nvPr/>
        </p:nvSpPr>
        <p:spPr bwMode="auto">
          <a:xfrm>
            <a:off x="5569305" y="3597697"/>
            <a:ext cx="1296407" cy="19483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324" dirty="0">
                <a:gradFill>
                  <a:gsLst>
                    <a:gs pos="0">
                      <a:srgbClr val="FFFFFF"/>
                    </a:gs>
                    <a:gs pos="100000">
                      <a:srgbClr val="FFFFFF"/>
                    </a:gs>
                  </a:gsLst>
                  <a:lin ang="5400000" scaled="0"/>
                </a:gradFill>
                <a:ea typeface="Segoe UI" pitchFamily="34" charset="0"/>
                <a:cs typeface="Segoe UI" pitchFamily="34" charset="0"/>
              </a:rPr>
              <a:t>Application</a:t>
            </a: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37">
            <a:extLst>
              <a:ext uri="{FF2B5EF4-FFF2-40B4-BE49-F238E27FC236}">
                <a16:creationId xmlns:a16="http://schemas.microsoft.com/office/drawing/2014/main" id="{57488225-345F-8348-8AEE-74EC8D3C365D}"/>
              </a:ext>
            </a:extLst>
          </p:cNvPr>
          <p:cNvCxnSpPr/>
          <p:nvPr/>
        </p:nvCxnSpPr>
        <p:spPr>
          <a:xfrm flipV="1">
            <a:off x="3746031" y="3651409"/>
            <a:ext cx="48826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38">
            <a:extLst>
              <a:ext uri="{FF2B5EF4-FFF2-40B4-BE49-F238E27FC236}">
                <a16:creationId xmlns:a16="http://schemas.microsoft.com/office/drawing/2014/main" id="{C91A8368-E9B9-B847-A5E0-4968AD0C8839}"/>
              </a:ext>
            </a:extLst>
          </p:cNvPr>
          <p:cNvSpPr txBox="1"/>
          <p:nvPr/>
        </p:nvSpPr>
        <p:spPr>
          <a:xfrm>
            <a:off x="3706832" y="3373703"/>
            <a:ext cx="537190" cy="332029"/>
          </a:xfrm>
          <a:prstGeom prst="rect">
            <a:avLst/>
          </a:prstGeom>
          <a:noFill/>
        </p:spPr>
        <p:txBody>
          <a:bodyPr wrap="square" lIns="117206" tIns="93765" rIns="117206" bIns="93765" rtlCol="0">
            <a:spAutoFit/>
          </a:bodyPr>
          <a:lstStyle/>
          <a:p>
            <a:pPr>
              <a:lnSpc>
                <a:spcPct val="90000"/>
              </a:lnSpc>
              <a:spcAft>
                <a:spcPts val="385"/>
              </a:spcAft>
            </a:pPr>
            <a:r>
              <a:rPr lang="en-US" sz="1030" dirty="0">
                <a:gradFill>
                  <a:gsLst>
                    <a:gs pos="2917">
                      <a:schemeClr val="tx1"/>
                    </a:gs>
                    <a:gs pos="30000">
                      <a:schemeClr val="tx1"/>
                    </a:gs>
                  </a:gsLst>
                  <a:lin ang="5400000" scaled="0"/>
                </a:gradFill>
              </a:rPr>
              <a:t>Data</a:t>
            </a:r>
          </a:p>
        </p:txBody>
      </p:sp>
      <p:cxnSp>
        <p:nvCxnSpPr>
          <p:cNvPr id="22" name="Straight Arrow Connector 39">
            <a:extLst>
              <a:ext uri="{FF2B5EF4-FFF2-40B4-BE49-F238E27FC236}">
                <a16:creationId xmlns:a16="http://schemas.microsoft.com/office/drawing/2014/main" id="{55B489A0-0B7A-7549-AE7D-1DFF13BE9CA6}"/>
              </a:ext>
            </a:extLst>
          </p:cNvPr>
          <p:cNvCxnSpPr/>
          <p:nvPr/>
        </p:nvCxnSpPr>
        <p:spPr>
          <a:xfrm flipV="1">
            <a:off x="5091781" y="3688837"/>
            <a:ext cx="48826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40">
            <a:extLst>
              <a:ext uri="{FF2B5EF4-FFF2-40B4-BE49-F238E27FC236}">
                <a16:creationId xmlns:a16="http://schemas.microsoft.com/office/drawing/2014/main" id="{68743EE9-A86D-FC43-A7F7-C0A59C289026}"/>
              </a:ext>
            </a:extLst>
          </p:cNvPr>
          <p:cNvSpPr txBox="1"/>
          <p:nvPr/>
        </p:nvSpPr>
        <p:spPr>
          <a:xfrm>
            <a:off x="5103949" y="3401846"/>
            <a:ext cx="537190" cy="332029"/>
          </a:xfrm>
          <a:prstGeom prst="rect">
            <a:avLst/>
          </a:prstGeom>
          <a:noFill/>
        </p:spPr>
        <p:txBody>
          <a:bodyPr wrap="square" lIns="117206" tIns="93765" rIns="117206" bIns="93765" rtlCol="0">
            <a:spAutoFit/>
          </a:bodyPr>
          <a:lstStyle/>
          <a:p>
            <a:pPr>
              <a:lnSpc>
                <a:spcPct val="90000"/>
              </a:lnSpc>
              <a:spcAft>
                <a:spcPts val="385"/>
              </a:spcAft>
            </a:pPr>
            <a:r>
              <a:rPr lang="en-US" sz="1030" dirty="0">
                <a:gradFill>
                  <a:gsLst>
                    <a:gs pos="2917">
                      <a:schemeClr val="tx1"/>
                    </a:gs>
                    <a:gs pos="30000">
                      <a:schemeClr val="tx1"/>
                    </a:gs>
                  </a:gsLst>
                  <a:lin ang="5400000" scaled="0"/>
                </a:gradFill>
              </a:rPr>
              <a:t>Data</a:t>
            </a:r>
          </a:p>
        </p:txBody>
      </p:sp>
      <p:cxnSp>
        <p:nvCxnSpPr>
          <p:cNvPr id="24" name="Straight Arrow Connector 42">
            <a:extLst>
              <a:ext uri="{FF2B5EF4-FFF2-40B4-BE49-F238E27FC236}">
                <a16:creationId xmlns:a16="http://schemas.microsoft.com/office/drawing/2014/main" id="{9B74D497-F72D-0C45-BC77-E2DF4F6DF339}"/>
              </a:ext>
            </a:extLst>
          </p:cNvPr>
          <p:cNvCxnSpPr>
            <a:stCxn id="11" idx="2"/>
            <a:endCxn id="10" idx="0"/>
          </p:cNvCxnSpPr>
          <p:nvPr/>
        </p:nvCxnSpPr>
        <p:spPr>
          <a:xfrm flipH="1">
            <a:off x="3092416" y="3757923"/>
            <a:ext cx="4214" cy="195852"/>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81">
            <a:extLst>
              <a:ext uri="{FF2B5EF4-FFF2-40B4-BE49-F238E27FC236}">
                <a16:creationId xmlns:a16="http://schemas.microsoft.com/office/drawing/2014/main" id="{B8D10BE3-5053-EF4C-AA7E-3FE474C872FE}"/>
              </a:ext>
            </a:extLst>
          </p:cNvPr>
          <p:cNvCxnSpPr>
            <a:cxnSpLocks/>
            <a:endCxn id="17" idx="0"/>
          </p:cNvCxnSpPr>
          <p:nvPr/>
        </p:nvCxnSpPr>
        <p:spPr>
          <a:xfrm>
            <a:off x="6213293" y="2056219"/>
            <a:ext cx="0" cy="1199629"/>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97">
            <a:extLst>
              <a:ext uri="{FF2B5EF4-FFF2-40B4-BE49-F238E27FC236}">
                <a16:creationId xmlns:a16="http://schemas.microsoft.com/office/drawing/2014/main" id="{B564B463-B2BA-484A-BA90-097524C34D9A}"/>
              </a:ext>
            </a:extLst>
          </p:cNvPr>
          <p:cNvCxnSpPr>
            <a:cxnSpLocks/>
            <a:stCxn id="17" idx="2"/>
            <a:endCxn id="19" idx="0"/>
          </p:cNvCxnSpPr>
          <p:nvPr/>
        </p:nvCxnSpPr>
        <p:spPr>
          <a:xfrm>
            <a:off x="6213293" y="3450680"/>
            <a:ext cx="4216" cy="147017"/>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Rectangle 89">
            <a:extLst>
              <a:ext uri="{FF2B5EF4-FFF2-40B4-BE49-F238E27FC236}">
                <a16:creationId xmlns:a16="http://schemas.microsoft.com/office/drawing/2014/main" id="{8DF900D2-5D63-854C-A8A1-501BB535AC22}"/>
              </a:ext>
            </a:extLst>
          </p:cNvPr>
          <p:cNvSpPr/>
          <p:nvPr/>
        </p:nvSpPr>
        <p:spPr>
          <a:xfrm>
            <a:off x="2155411" y="2020550"/>
            <a:ext cx="5024958" cy="429434"/>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71" dirty="0">
                <a:solidFill>
                  <a:schemeClr val="tx1"/>
                </a:solidFill>
              </a:rPr>
              <a:t>Monitor Process</a:t>
            </a:r>
          </a:p>
        </p:txBody>
      </p:sp>
      <p:cxnSp>
        <p:nvCxnSpPr>
          <p:cNvPr id="46" name="Straight Arrow Connector 81">
            <a:extLst>
              <a:ext uri="{FF2B5EF4-FFF2-40B4-BE49-F238E27FC236}">
                <a16:creationId xmlns:a16="http://schemas.microsoft.com/office/drawing/2014/main" id="{1F60AD40-9B52-5542-BD53-F74F8BCC4CBB}"/>
              </a:ext>
            </a:extLst>
          </p:cNvPr>
          <p:cNvCxnSpPr>
            <a:cxnSpLocks/>
            <a:endCxn id="9" idx="0"/>
          </p:cNvCxnSpPr>
          <p:nvPr/>
        </p:nvCxnSpPr>
        <p:spPr>
          <a:xfrm>
            <a:off x="3080875" y="2448340"/>
            <a:ext cx="11538" cy="77290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6">
            <a:extLst>
              <a:ext uri="{FF2B5EF4-FFF2-40B4-BE49-F238E27FC236}">
                <a16:creationId xmlns:a16="http://schemas.microsoft.com/office/drawing/2014/main" id="{7A4206A8-993E-C84F-AC36-CAAF1808D42A}"/>
              </a:ext>
            </a:extLst>
          </p:cNvPr>
          <p:cNvCxnSpPr>
            <a:cxnSpLocks/>
            <a:stCxn id="18" idx="3"/>
          </p:cNvCxnSpPr>
          <p:nvPr/>
        </p:nvCxnSpPr>
        <p:spPr>
          <a:xfrm flipV="1">
            <a:off x="6865710" y="2448339"/>
            <a:ext cx="224508" cy="1637458"/>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2">
            <a:extLst>
              <a:ext uri="{FF2B5EF4-FFF2-40B4-BE49-F238E27FC236}">
                <a16:creationId xmlns:a16="http://schemas.microsoft.com/office/drawing/2014/main" id="{7BC6C392-5A87-1449-8938-81FFAC392AB1}"/>
              </a:ext>
            </a:extLst>
          </p:cNvPr>
          <p:cNvCxnSpPr/>
          <p:nvPr/>
        </p:nvCxnSpPr>
        <p:spPr>
          <a:xfrm flipH="1">
            <a:off x="6204545" y="3777582"/>
            <a:ext cx="4214" cy="195852"/>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1B7B410A-957B-0741-A76F-45EF8A1D38D6}"/>
              </a:ext>
            </a:extLst>
          </p:cNvPr>
          <p:cNvSpPr txBox="1"/>
          <p:nvPr/>
        </p:nvSpPr>
        <p:spPr>
          <a:xfrm>
            <a:off x="272286" y="5190255"/>
            <a:ext cx="8706526" cy="675987"/>
          </a:xfrm>
          <a:prstGeom prst="rect">
            <a:avLst/>
          </a:prstGeom>
          <a:noFill/>
        </p:spPr>
        <p:txBody>
          <a:bodyPr wrap="none" lIns="134481" tIns="107585" rIns="134481" bIns="107585" rtlCol="0">
            <a:spAutoFit/>
          </a:bodyPr>
          <a:lstStyle/>
          <a:p>
            <a:pPr>
              <a:lnSpc>
                <a:spcPct val="90000"/>
              </a:lnSpc>
              <a:spcAft>
                <a:spcPts val="441"/>
              </a:spcAft>
            </a:pPr>
            <a:r>
              <a:rPr kumimoji="1" lang="en-US" altLang="zh-CN" sz="1471" dirty="0">
                <a:gradFill>
                  <a:gsLst>
                    <a:gs pos="2917">
                      <a:schemeClr val="tx1"/>
                    </a:gs>
                    <a:gs pos="30000">
                      <a:schemeClr val="tx1"/>
                    </a:gs>
                  </a:gsLst>
                  <a:lin ang="5400000" scaled="0"/>
                </a:gradFill>
              </a:rPr>
              <a:t>Monitor: user-space daemon process to coordinate global resources and enforce ACL rules.</a:t>
            </a:r>
          </a:p>
          <a:p>
            <a:pPr>
              <a:lnSpc>
                <a:spcPct val="90000"/>
              </a:lnSpc>
              <a:spcAft>
                <a:spcPts val="441"/>
              </a:spcAft>
            </a:pPr>
            <a:r>
              <a:rPr kumimoji="1" lang="en-US" altLang="zh-CN" sz="1471" dirty="0">
                <a:gradFill>
                  <a:gsLst>
                    <a:gs pos="2917">
                      <a:schemeClr val="tx1"/>
                    </a:gs>
                    <a:gs pos="30000">
                      <a:schemeClr val="tx1"/>
                    </a:gs>
                  </a:gsLst>
                  <a:lin ang="5400000" scaled="0"/>
                </a:gradFill>
              </a:rPr>
              <a:t>Processes as a shared-nothing distributed system: use message passing over shared-memory queues.</a:t>
            </a:r>
            <a:endParaRPr kumimoji="1" lang="zh-CN" altLang="en-US" sz="1471" dirty="0" err="1">
              <a:gradFill>
                <a:gsLst>
                  <a:gs pos="2917">
                    <a:schemeClr val="tx1"/>
                  </a:gs>
                  <a:gs pos="30000">
                    <a:schemeClr val="tx1"/>
                  </a:gs>
                </a:gsLst>
                <a:lin ang="5400000" scaled="0"/>
              </a:gradFill>
            </a:endParaRPr>
          </a:p>
        </p:txBody>
      </p:sp>
      <p:sp>
        <p:nvSpPr>
          <p:cNvPr id="59" name="Rectangle 9">
            <a:extLst>
              <a:ext uri="{FF2B5EF4-FFF2-40B4-BE49-F238E27FC236}">
                <a16:creationId xmlns:a16="http://schemas.microsoft.com/office/drawing/2014/main" id="{B5601A0D-A415-1E41-AFE9-CC392CF899FC}"/>
              </a:ext>
            </a:extLst>
          </p:cNvPr>
          <p:cNvSpPr/>
          <p:nvPr/>
        </p:nvSpPr>
        <p:spPr bwMode="auto">
          <a:xfrm>
            <a:off x="2229960" y="2138822"/>
            <a:ext cx="1304835" cy="194833"/>
          </a:xfrm>
          <a:prstGeom prst="rect">
            <a:avLst/>
          </a:prstGeom>
          <a:solidFill>
            <a:srgbClr val="C6E0B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17206" tIns="93765" rIns="117206" bIns="93765" numCol="1" spcCol="0" rtlCol="0" fromWordArt="0" anchor="ctr" anchorCtr="0" forceAA="0" compatLnSpc="1">
            <a:prstTxWarp prst="textNoShape">
              <a:avLst/>
            </a:prstTxWarp>
            <a:noAutofit/>
          </a:bodyPr>
          <a:lstStyle/>
          <a:p>
            <a:pPr algn="ctr" defTabSz="597642" fontAlgn="base">
              <a:lnSpc>
                <a:spcPct val="90000"/>
              </a:lnSpc>
              <a:spcBef>
                <a:spcPct val="0"/>
              </a:spcBef>
              <a:spcAft>
                <a:spcPct val="0"/>
              </a:spcAft>
            </a:pPr>
            <a:r>
              <a:rPr lang="en-US" altLang="zh-CN" sz="1324" dirty="0">
                <a:solidFill>
                  <a:schemeClr val="tx1"/>
                </a:solidFill>
                <a:ea typeface="Segoe UI" pitchFamily="34" charset="0"/>
                <a:cs typeface="Segoe UI" pitchFamily="34" charset="0"/>
              </a:rPr>
              <a:t>ACL rules</a:t>
            </a:r>
            <a:endParaRPr lang="en-US" sz="1324" dirty="0">
              <a:solidFill>
                <a:schemeClr val="tx1"/>
              </a:solidFill>
              <a:ea typeface="Segoe UI" pitchFamily="34" charset="0"/>
              <a:cs typeface="Segoe UI" pitchFamily="34" charset="0"/>
            </a:endParaRPr>
          </a:p>
        </p:txBody>
      </p:sp>
      <p:cxnSp>
        <p:nvCxnSpPr>
          <p:cNvPr id="27" name="Elbow Connector 46">
            <a:extLst>
              <a:ext uri="{FF2B5EF4-FFF2-40B4-BE49-F238E27FC236}">
                <a16:creationId xmlns:a16="http://schemas.microsoft.com/office/drawing/2014/main" id="{FB2213EB-F645-324F-8AFF-AD076E990C0D}"/>
              </a:ext>
            </a:extLst>
          </p:cNvPr>
          <p:cNvCxnSpPr>
            <a:cxnSpLocks/>
            <a:stCxn id="10" idx="1"/>
          </p:cNvCxnSpPr>
          <p:nvPr/>
        </p:nvCxnSpPr>
        <p:spPr>
          <a:xfrm rot="10800000">
            <a:off x="2320705" y="2349994"/>
            <a:ext cx="119290" cy="1701196"/>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sp>
        <p:nvSpPr>
          <p:cNvPr id="63" name="文本框 62">
            <a:extLst>
              <a:ext uri="{FF2B5EF4-FFF2-40B4-BE49-F238E27FC236}">
                <a16:creationId xmlns:a16="http://schemas.microsoft.com/office/drawing/2014/main" id="{D84F1A34-2FF5-344B-9377-601CA6693495}"/>
              </a:ext>
            </a:extLst>
          </p:cNvPr>
          <p:cNvSpPr txBox="1"/>
          <p:nvPr/>
        </p:nvSpPr>
        <p:spPr>
          <a:xfrm>
            <a:off x="2412015" y="3660028"/>
            <a:ext cx="797374" cy="380329"/>
          </a:xfrm>
          <a:prstGeom prst="rect">
            <a:avLst/>
          </a:prstGeom>
          <a:noFill/>
        </p:spPr>
        <p:txBody>
          <a:bodyPr wrap="none" lIns="134481" tIns="107585" rIns="134481" bIns="107585" rtlCol="0">
            <a:spAutoFit/>
          </a:bodyPr>
          <a:lstStyle/>
          <a:p>
            <a:pPr>
              <a:lnSpc>
                <a:spcPct val="90000"/>
              </a:lnSpc>
              <a:spcAft>
                <a:spcPts val="441"/>
              </a:spcAft>
            </a:pPr>
            <a:r>
              <a:rPr kumimoji="1" lang="en-US" altLang="zh-CN" sz="1177" dirty="0">
                <a:solidFill>
                  <a:srgbClr val="C00000"/>
                </a:solidFill>
              </a:rPr>
              <a:t>connect</a:t>
            </a:r>
            <a:endParaRPr kumimoji="1" lang="zh-CN" altLang="en-US" sz="1177" dirty="0" err="1">
              <a:solidFill>
                <a:srgbClr val="C00000"/>
              </a:solidFill>
            </a:endParaRPr>
          </a:p>
        </p:txBody>
      </p:sp>
      <p:sp>
        <p:nvSpPr>
          <p:cNvPr id="64" name="文本框 63">
            <a:extLst>
              <a:ext uri="{FF2B5EF4-FFF2-40B4-BE49-F238E27FC236}">
                <a16:creationId xmlns:a16="http://schemas.microsoft.com/office/drawing/2014/main" id="{FEF6B88B-C6E8-234D-96D1-1537331CA4CB}"/>
              </a:ext>
            </a:extLst>
          </p:cNvPr>
          <p:cNvSpPr txBox="1"/>
          <p:nvPr/>
        </p:nvSpPr>
        <p:spPr>
          <a:xfrm>
            <a:off x="3655402" y="3587471"/>
            <a:ext cx="587381" cy="380329"/>
          </a:xfrm>
          <a:prstGeom prst="rect">
            <a:avLst/>
          </a:prstGeom>
          <a:noFill/>
        </p:spPr>
        <p:txBody>
          <a:bodyPr wrap="none" lIns="134481" tIns="107585" rIns="134481" bIns="107585" rtlCol="0">
            <a:spAutoFit/>
          </a:bodyPr>
          <a:lstStyle/>
          <a:p>
            <a:pPr>
              <a:lnSpc>
                <a:spcPct val="90000"/>
              </a:lnSpc>
              <a:spcAft>
                <a:spcPts val="441"/>
              </a:spcAft>
            </a:pPr>
            <a:r>
              <a:rPr kumimoji="1" lang="en-US" altLang="zh-CN" sz="1177" dirty="0"/>
              <a:t>send</a:t>
            </a:r>
            <a:endParaRPr kumimoji="1" lang="zh-CN" altLang="en-US" sz="1177" dirty="0" err="1"/>
          </a:p>
        </p:txBody>
      </p:sp>
      <p:sp>
        <p:nvSpPr>
          <p:cNvPr id="65" name="文本框 64">
            <a:extLst>
              <a:ext uri="{FF2B5EF4-FFF2-40B4-BE49-F238E27FC236}">
                <a16:creationId xmlns:a16="http://schemas.microsoft.com/office/drawing/2014/main" id="{B7B18458-EC64-EA42-9F5B-63CF0B0E5AD4}"/>
              </a:ext>
            </a:extLst>
          </p:cNvPr>
          <p:cNvSpPr txBox="1"/>
          <p:nvPr/>
        </p:nvSpPr>
        <p:spPr>
          <a:xfrm>
            <a:off x="5069745" y="3608158"/>
            <a:ext cx="544099" cy="380329"/>
          </a:xfrm>
          <a:prstGeom prst="rect">
            <a:avLst/>
          </a:prstGeom>
          <a:noFill/>
        </p:spPr>
        <p:txBody>
          <a:bodyPr wrap="none" lIns="134481" tIns="107585" rIns="134481" bIns="107585" rtlCol="0">
            <a:spAutoFit/>
          </a:bodyPr>
          <a:lstStyle/>
          <a:p>
            <a:pPr>
              <a:lnSpc>
                <a:spcPct val="90000"/>
              </a:lnSpc>
              <a:spcAft>
                <a:spcPts val="441"/>
              </a:spcAft>
            </a:pPr>
            <a:r>
              <a:rPr kumimoji="1" lang="en-US" altLang="zh-CN" sz="1177" dirty="0" err="1"/>
              <a:t>recv</a:t>
            </a:r>
            <a:endParaRPr kumimoji="1" lang="zh-CN" altLang="en-US" sz="1177" dirty="0" err="1"/>
          </a:p>
        </p:txBody>
      </p:sp>
      <p:sp>
        <p:nvSpPr>
          <p:cNvPr id="66" name="文本框 65">
            <a:extLst>
              <a:ext uri="{FF2B5EF4-FFF2-40B4-BE49-F238E27FC236}">
                <a16:creationId xmlns:a16="http://schemas.microsoft.com/office/drawing/2014/main" id="{90DD6180-9C28-B940-9F6C-D32D79AA8458}"/>
              </a:ext>
            </a:extLst>
          </p:cNvPr>
          <p:cNvSpPr txBox="1"/>
          <p:nvPr/>
        </p:nvSpPr>
        <p:spPr>
          <a:xfrm>
            <a:off x="6149654" y="3688837"/>
            <a:ext cx="704399" cy="380329"/>
          </a:xfrm>
          <a:prstGeom prst="rect">
            <a:avLst/>
          </a:prstGeom>
          <a:noFill/>
        </p:spPr>
        <p:txBody>
          <a:bodyPr wrap="none" lIns="134481" tIns="107585" rIns="134481" bIns="107585" rtlCol="0">
            <a:spAutoFit/>
          </a:bodyPr>
          <a:lstStyle/>
          <a:p>
            <a:pPr>
              <a:lnSpc>
                <a:spcPct val="90000"/>
              </a:lnSpc>
              <a:spcAft>
                <a:spcPts val="441"/>
              </a:spcAft>
            </a:pPr>
            <a:r>
              <a:rPr kumimoji="1" lang="en-US" altLang="zh-CN" sz="1177" dirty="0">
                <a:solidFill>
                  <a:srgbClr val="C00000"/>
                </a:solidFill>
              </a:rPr>
              <a:t>accept</a:t>
            </a:r>
            <a:endParaRPr kumimoji="1" lang="zh-CN" altLang="en-US" sz="1177" dirty="0" err="1">
              <a:solidFill>
                <a:srgbClr val="C00000"/>
              </a:solidFill>
            </a:endParaRPr>
          </a:p>
        </p:txBody>
      </p:sp>
      <p:cxnSp>
        <p:nvCxnSpPr>
          <p:cNvPr id="68" name="Straight Arrow Connector 81">
            <a:extLst>
              <a:ext uri="{FF2B5EF4-FFF2-40B4-BE49-F238E27FC236}">
                <a16:creationId xmlns:a16="http://schemas.microsoft.com/office/drawing/2014/main" id="{18CCBE75-C460-BC41-B8C1-0DC58C179221}"/>
              </a:ext>
            </a:extLst>
          </p:cNvPr>
          <p:cNvCxnSpPr>
            <a:cxnSpLocks/>
            <a:stCxn id="9" idx="2"/>
            <a:endCxn id="11" idx="0"/>
          </p:cNvCxnSpPr>
          <p:nvPr/>
        </p:nvCxnSpPr>
        <p:spPr>
          <a:xfrm>
            <a:off x="3092413" y="3416074"/>
            <a:ext cx="4216" cy="147016"/>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03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0.00383 -0.28915 L 4.28699E-6 2.01543E-6 " pathEditMode="relative" rAng="0" ptsTypes="AA">
                                      <p:cBhvr>
                                        <p:cTn id="22" dur="1000" fill="hold"/>
                                        <p:tgtEl>
                                          <p:spTgt spid="16"/>
                                        </p:tgtEl>
                                        <p:attrNameLst>
                                          <p:attrName>ppt_x</p:attrName>
                                          <p:attrName>ppt_y</p:attrName>
                                        </p:attrNameLst>
                                      </p:cBhvr>
                                      <p:rCtr x="191" y="1445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6" grpId="1" animBg="1"/>
      <p:bldP spid="17" grpId="0" animBg="1"/>
      <p:bldP spid="18" grpId="0" animBg="1"/>
      <p:bldP spid="21" grpId="0"/>
      <p:bldP spid="23" grpId="0"/>
      <p:bldP spid="59" grpId="0" animBg="1"/>
      <p:bldP spid="63" grpId="0"/>
      <p:bldP spid="64" grpId="0"/>
      <p:bldP spid="65" grpId="0"/>
      <p:bldP spid="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a:xfrm>
            <a:off x="269262" y="278436"/>
            <a:ext cx="8605476" cy="674739"/>
          </a:xfrm>
        </p:spPr>
        <p:txBody>
          <a:bodyPr/>
          <a:lstStyle/>
          <a:p>
            <a:r>
              <a:rPr kumimoji="1" lang="en-US" altLang="zh-CN" sz="2942" dirty="0" err="1"/>
              <a:t>SocksDirect</a:t>
            </a:r>
            <a:r>
              <a:rPr kumimoji="1" lang="en-US" altLang="zh-CN" sz="2942" dirty="0"/>
              <a:t> Supports Different Transports for Data</a:t>
            </a:r>
            <a:endParaRPr kumimoji="1" lang="zh-CN" altLang="en-US" sz="2942" dirty="0"/>
          </a:p>
        </p:txBody>
      </p:sp>
      <p:sp>
        <p:nvSpPr>
          <p:cNvPr id="4" name="Rectangle 23">
            <a:extLst>
              <a:ext uri="{FF2B5EF4-FFF2-40B4-BE49-F238E27FC236}">
                <a16:creationId xmlns:a16="http://schemas.microsoft.com/office/drawing/2014/main" id="{5B0DD671-00D8-D341-BE24-DF9D49A293F9}"/>
              </a:ext>
            </a:extLst>
          </p:cNvPr>
          <p:cNvSpPr/>
          <p:nvPr/>
        </p:nvSpPr>
        <p:spPr>
          <a:xfrm>
            <a:off x="1778389" y="3845321"/>
            <a:ext cx="1281840" cy="1803849"/>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5" name="Rectangle 22">
            <a:extLst>
              <a:ext uri="{FF2B5EF4-FFF2-40B4-BE49-F238E27FC236}">
                <a16:creationId xmlns:a16="http://schemas.microsoft.com/office/drawing/2014/main" id="{38FBC9D5-01AF-D643-B273-CF9933B5EE71}"/>
              </a:ext>
            </a:extLst>
          </p:cNvPr>
          <p:cNvSpPr/>
          <p:nvPr/>
        </p:nvSpPr>
        <p:spPr>
          <a:xfrm>
            <a:off x="5801237" y="4113372"/>
            <a:ext cx="1344051" cy="1085796"/>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a:p>
        </p:txBody>
      </p:sp>
      <p:sp>
        <p:nvSpPr>
          <p:cNvPr id="6" name="Rectangle 21">
            <a:extLst>
              <a:ext uri="{FF2B5EF4-FFF2-40B4-BE49-F238E27FC236}">
                <a16:creationId xmlns:a16="http://schemas.microsoft.com/office/drawing/2014/main" id="{E52258F5-0BD8-2E43-BA08-DAEEA10B4253}"/>
              </a:ext>
            </a:extLst>
          </p:cNvPr>
          <p:cNvSpPr/>
          <p:nvPr/>
        </p:nvSpPr>
        <p:spPr>
          <a:xfrm>
            <a:off x="1773352" y="1916090"/>
            <a:ext cx="5371936" cy="147955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2" dirty="0"/>
          </a:p>
        </p:txBody>
      </p:sp>
      <p:sp>
        <p:nvSpPr>
          <p:cNvPr id="7" name="Rectangle 88">
            <a:extLst>
              <a:ext uri="{FF2B5EF4-FFF2-40B4-BE49-F238E27FC236}">
                <a16:creationId xmlns:a16="http://schemas.microsoft.com/office/drawing/2014/main" id="{0B1C5FAF-E070-0449-BCC6-D67B13DA81D1}"/>
              </a:ext>
            </a:extLst>
          </p:cNvPr>
          <p:cNvSpPr/>
          <p:nvPr/>
        </p:nvSpPr>
        <p:spPr>
          <a:xfrm>
            <a:off x="1943432" y="2010243"/>
            <a:ext cx="917607"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p:txBody>
      </p:sp>
      <p:sp>
        <p:nvSpPr>
          <p:cNvPr id="8" name="Rectangle 89">
            <a:extLst>
              <a:ext uri="{FF2B5EF4-FFF2-40B4-BE49-F238E27FC236}">
                <a16:creationId xmlns:a16="http://schemas.microsoft.com/office/drawing/2014/main" id="{26594730-0B79-8543-9F78-B749FF3F058F}"/>
              </a:ext>
            </a:extLst>
          </p:cNvPr>
          <p:cNvSpPr/>
          <p:nvPr/>
        </p:nvSpPr>
        <p:spPr>
          <a:xfrm>
            <a:off x="1943432" y="2311494"/>
            <a:ext cx="917607" cy="6415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err="1">
                <a:solidFill>
                  <a:schemeClr val="tx1"/>
                </a:solidFill>
              </a:rPr>
              <a:t>libsd</a:t>
            </a:r>
            <a:endParaRPr lang="en-US" sz="1246"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6024873" y="2012523"/>
            <a:ext cx="901551"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0" name="Rectangle 89">
            <a:extLst>
              <a:ext uri="{FF2B5EF4-FFF2-40B4-BE49-F238E27FC236}">
                <a16:creationId xmlns:a16="http://schemas.microsoft.com/office/drawing/2014/main" id="{2E3D3CCF-9B3F-5842-B1D2-390C4977CD44}"/>
              </a:ext>
            </a:extLst>
          </p:cNvPr>
          <p:cNvSpPr/>
          <p:nvPr/>
        </p:nvSpPr>
        <p:spPr>
          <a:xfrm>
            <a:off x="6020031" y="2313775"/>
            <a:ext cx="906393" cy="64153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err="1">
                <a:solidFill>
                  <a:schemeClr val="tx1"/>
                </a:solidFill>
              </a:rPr>
              <a:t>libsd</a:t>
            </a:r>
            <a:endParaRPr lang="en-US" sz="1246"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1942477" y="4706328"/>
            <a:ext cx="906394" cy="332309"/>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46" dirty="0">
                <a:solidFill>
                  <a:schemeClr val="tx1"/>
                </a:solidFill>
              </a:rPr>
              <a:t>User App</a:t>
            </a:r>
          </a:p>
          <a:p>
            <a:pPr algn="ctr"/>
            <a:endParaRPr lang="en-US" sz="1246" dirty="0">
              <a:solidFill>
                <a:schemeClr val="tx1"/>
              </a:solidFill>
            </a:endParaRPr>
          </a:p>
        </p:txBody>
      </p:sp>
      <p:sp>
        <p:nvSpPr>
          <p:cNvPr id="12" name="Rectangle 89">
            <a:extLst>
              <a:ext uri="{FF2B5EF4-FFF2-40B4-BE49-F238E27FC236}">
                <a16:creationId xmlns:a16="http://schemas.microsoft.com/office/drawing/2014/main" id="{0CC2D7D3-7AB7-D947-9A5E-C136DA3F315B}"/>
              </a:ext>
            </a:extLst>
          </p:cNvPr>
          <p:cNvSpPr/>
          <p:nvPr/>
        </p:nvSpPr>
        <p:spPr>
          <a:xfrm>
            <a:off x="1942476" y="4366698"/>
            <a:ext cx="907349" cy="347046"/>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err="1">
                <a:solidFill>
                  <a:schemeClr val="tx1"/>
                </a:solidFill>
              </a:rPr>
              <a:t>libsd</a:t>
            </a:r>
            <a:endParaRPr lang="en-US" sz="1246" dirty="0">
              <a:solidFill>
                <a:schemeClr val="tx1"/>
              </a:solidFill>
            </a:endParaRPr>
          </a:p>
        </p:txBody>
      </p:sp>
      <p:sp>
        <p:nvSpPr>
          <p:cNvPr id="13" name="Rectangle 88">
            <a:extLst>
              <a:ext uri="{FF2B5EF4-FFF2-40B4-BE49-F238E27FC236}">
                <a16:creationId xmlns:a16="http://schemas.microsoft.com/office/drawing/2014/main" id="{808F658C-3001-9643-A06B-44D7E913BDF6}"/>
              </a:ext>
            </a:extLst>
          </p:cNvPr>
          <p:cNvSpPr/>
          <p:nvPr/>
        </p:nvSpPr>
        <p:spPr>
          <a:xfrm>
            <a:off x="6017611" y="4633595"/>
            <a:ext cx="906393" cy="301252"/>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46" dirty="0">
                <a:solidFill>
                  <a:schemeClr val="tx1"/>
                </a:solidFill>
              </a:rPr>
              <a:t>User App</a:t>
            </a:r>
            <a:endParaRPr lang="en-US" sz="1246" dirty="0">
              <a:solidFill>
                <a:schemeClr val="tx1"/>
              </a:solidFill>
            </a:endParaRPr>
          </a:p>
          <a:p>
            <a:pPr algn="ctr"/>
            <a:endParaRPr lang="en-US" sz="1246" dirty="0">
              <a:solidFill>
                <a:schemeClr val="tx1"/>
              </a:solidFill>
            </a:endParaRPr>
          </a:p>
        </p:txBody>
      </p:sp>
      <p:sp>
        <p:nvSpPr>
          <p:cNvPr id="14" name="Rectangle 89">
            <a:extLst>
              <a:ext uri="{FF2B5EF4-FFF2-40B4-BE49-F238E27FC236}">
                <a16:creationId xmlns:a16="http://schemas.microsoft.com/office/drawing/2014/main" id="{920CB3CD-78D0-744B-AAA7-E678BBB2190F}"/>
              </a:ext>
            </a:extLst>
          </p:cNvPr>
          <p:cNvSpPr/>
          <p:nvPr/>
        </p:nvSpPr>
        <p:spPr>
          <a:xfrm>
            <a:off x="6017611" y="4319330"/>
            <a:ext cx="906393" cy="314612"/>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46" dirty="0">
                <a:solidFill>
                  <a:schemeClr val="tx1"/>
                </a:solidFill>
              </a:rPr>
              <a:t>TCP/IP</a:t>
            </a:r>
          </a:p>
        </p:txBody>
      </p:sp>
      <p:sp>
        <p:nvSpPr>
          <p:cNvPr id="15" name="Rectangle 89">
            <a:extLst>
              <a:ext uri="{FF2B5EF4-FFF2-40B4-BE49-F238E27FC236}">
                <a16:creationId xmlns:a16="http://schemas.microsoft.com/office/drawing/2014/main" id="{0E80DD3D-332E-9E4E-AF21-B659DC911263}"/>
              </a:ext>
            </a:extLst>
          </p:cNvPr>
          <p:cNvSpPr/>
          <p:nvPr/>
        </p:nvSpPr>
        <p:spPr>
          <a:xfrm>
            <a:off x="6147531" y="2785402"/>
            <a:ext cx="679125" cy="166602"/>
          </a:xfrm>
          <a:prstGeom prst="rect">
            <a:avLst/>
          </a:prstGeom>
          <a:solidFill>
            <a:srgbClr val="C6E0B5"/>
          </a:solid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090" dirty="0">
                <a:solidFill>
                  <a:schemeClr val="tx1"/>
                </a:solidFill>
              </a:rPr>
              <a:t>TCP/IP</a:t>
            </a:r>
          </a:p>
        </p:txBody>
      </p:sp>
      <p:sp>
        <p:nvSpPr>
          <p:cNvPr id="16" name="Rectangle 89">
            <a:extLst>
              <a:ext uri="{FF2B5EF4-FFF2-40B4-BE49-F238E27FC236}">
                <a16:creationId xmlns:a16="http://schemas.microsoft.com/office/drawing/2014/main" id="{A2026061-5A45-AF4A-A77F-DB8420A6CB53}"/>
              </a:ext>
            </a:extLst>
          </p:cNvPr>
          <p:cNvSpPr/>
          <p:nvPr/>
        </p:nvSpPr>
        <p:spPr>
          <a:xfrm>
            <a:off x="3969138" y="2264947"/>
            <a:ext cx="906393" cy="429434"/>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Monitor</a:t>
            </a:r>
          </a:p>
        </p:txBody>
      </p:sp>
      <p:sp>
        <p:nvSpPr>
          <p:cNvPr id="17" name="TextBox 24">
            <a:extLst>
              <a:ext uri="{FF2B5EF4-FFF2-40B4-BE49-F238E27FC236}">
                <a16:creationId xmlns:a16="http://schemas.microsoft.com/office/drawing/2014/main" id="{18640E7E-1FC3-114D-80F4-CC925D85C5D5}"/>
              </a:ext>
            </a:extLst>
          </p:cNvPr>
          <p:cNvSpPr txBox="1"/>
          <p:nvPr/>
        </p:nvSpPr>
        <p:spPr>
          <a:xfrm>
            <a:off x="744311" y="2479665"/>
            <a:ext cx="873957" cy="379784"/>
          </a:xfrm>
          <a:prstGeom prst="rect">
            <a:avLst/>
          </a:prstGeom>
          <a:noFill/>
        </p:spPr>
        <p:txBody>
          <a:bodyPr wrap="none" rtlCol="0">
            <a:spAutoFit/>
          </a:bodyPr>
          <a:lstStyle/>
          <a:p>
            <a:r>
              <a:rPr lang="en-US" sz="1868"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754695" y="4298847"/>
            <a:ext cx="873957" cy="379784"/>
          </a:xfrm>
          <a:prstGeom prst="rect">
            <a:avLst/>
          </a:prstGeom>
          <a:noFill/>
        </p:spPr>
        <p:txBody>
          <a:bodyPr wrap="none" rtlCol="0">
            <a:spAutoFit/>
          </a:bodyPr>
          <a:lstStyle/>
          <a:p>
            <a:r>
              <a:rPr lang="en-US" sz="1868" dirty="0"/>
              <a:t>Host 2</a:t>
            </a:r>
          </a:p>
        </p:txBody>
      </p:sp>
      <p:sp>
        <p:nvSpPr>
          <p:cNvPr id="19" name="TextBox 26">
            <a:extLst>
              <a:ext uri="{FF2B5EF4-FFF2-40B4-BE49-F238E27FC236}">
                <a16:creationId xmlns:a16="http://schemas.microsoft.com/office/drawing/2014/main" id="{F0F33D78-BA9F-584E-8354-A34D6B8AC3C8}"/>
              </a:ext>
            </a:extLst>
          </p:cNvPr>
          <p:cNvSpPr txBox="1"/>
          <p:nvPr/>
        </p:nvSpPr>
        <p:spPr>
          <a:xfrm>
            <a:off x="4451320" y="4281911"/>
            <a:ext cx="1344051" cy="571503"/>
          </a:xfrm>
          <a:prstGeom prst="rect">
            <a:avLst/>
          </a:prstGeom>
          <a:noFill/>
        </p:spPr>
        <p:txBody>
          <a:bodyPr wrap="square" rtlCol="0">
            <a:spAutoFit/>
          </a:bodyPr>
          <a:lstStyle/>
          <a:p>
            <a:pPr algn="ctr"/>
            <a:r>
              <a:rPr lang="en-US" sz="1868" dirty="0"/>
              <a:t>Host 3</a:t>
            </a:r>
          </a:p>
          <a:p>
            <a:pPr algn="ctr"/>
            <a:r>
              <a:rPr lang="en-US" sz="1246" dirty="0"/>
              <a:t>No </a:t>
            </a:r>
            <a:r>
              <a:rPr lang="en-US" sz="1246" dirty="0" err="1"/>
              <a:t>SocksDirect</a:t>
            </a:r>
            <a:endParaRPr lang="en-US" sz="1246" dirty="0"/>
          </a:p>
        </p:txBody>
      </p:sp>
      <p:sp>
        <p:nvSpPr>
          <p:cNvPr id="20" name="Rectangle 89">
            <a:extLst>
              <a:ext uri="{FF2B5EF4-FFF2-40B4-BE49-F238E27FC236}">
                <a16:creationId xmlns:a16="http://schemas.microsoft.com/office/drawing/2014/main" id="{69ED9444-16CA-8249-AEC5-1694BD058649}"/>
              </a:ext>
            </a:extLst>
          </p:cNvPr>
          <p:cNvSpPr/>
          <p:nvPr/>
        </p:nvSpPr>
        <p:spPr>
          <a:xfrm>
            <a:off x="1954646" y="5142499"/>
            <a:ext cx="894224" cy="347046"/>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Monitor</a:t>
            </a:r>
          </a:p>
        </p:txBody>
      </p:sp>
      <p:cxnSp>
        <p:nvCxnSpPr>
          <p:cNvPr id="21" name="Straight Arrow Connector 29">
            <a:extLst>
              <a:ext uri="{FF2B5EF4-FFF2-40B4-BE49-F238E27FC236}">
                <a16:creationId xmlns:a16="http://schemas.microsoft.com/office/drawing/2014/main" id="{E9848DA2-893E-EE4E-95D5-C622B8464B97}"/>
              </a:ext>
            </a:extLst>
          </p:cNvPr>
          <p:cNvCxnSpPr/>
          <p:nvPr/>
        </p:nvCxnSpPr>
        <p:spPr>
          <a:xfrm>
            <a:off x="4875531" y="2479664"/>
            <a:ext cx="114208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30">
            <a:extLst>
              <a:ext uri="{FF2B5EF4-FFF2-40B4-BE49-F238E27FC236}">
                <a16:creationId xmlns:a16="http://schemas.microsoft.com/office/drawing/2014/main" id="{8FFE30B8-47F3-E643-8DBD-48F3A818E83E}"/>
              </a:ext>
            </a:extLst>
          </p:cNvPr>
          <p:cNvCxnSpPr/>
          <p:nvPr/>
        </p:nvCxnSpPr>
        <p:spPr>
          <a:xfrm>
            <a:off x="2849825" y="2479664"/>
            <a:ext cx="114208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31">
            <a:extLst>
              <a:ext uri="{FF2B5EF4-FFF2-40B4-BE49-F238E27FC236}">
                <a16:creationId xmlns:a16="http://schemas.microsoft.com/office/drawing/2014/main" id="{A13568F1-283E-DB4B-A969-3E9939F7382C}"/>
              </a:ext>
            </a:extLst>
          </p:cNvPr>
          <p:cNvCxnSpPr>
            <a:cxnSpLocks/>
          </p:cNvCxnSpPr>
          <p:nvPr/>
        </p:nvCxnSpPr>
        <p:spPr>
          <a:xfrm>
            <a:off x="2888244" y="2767292"/>
            <a:ext cx="3129368"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4" name="TextBox 33">
            <a:extLst>
              <a:ext uri="{FF2B5EF4-FFF2-40B4-BE49-F238E27FC236}">
                <a16:creationId xmlns:a16="http://schemas.microsoft.com/office/drawing/2014/main" id="{6D585A37-D16F-D444-8F4C-D24BAA0186FC}"/>
              </a:ext>
            </a:extLst>
          </p:cNvPr>
          <p:cNvSpPr txBox="1"/>
          <p:nvPr/>
        </p:nvSpPr>
        <p:spPr>
          <a:xfrm>
            <a:off x="4939991" y="2176093"/>
            <a:ext cx="1059906" cy="284052"/>
          </a:xfrm>
          <a:prstGeom prst="rect">
            <a:avLst/>
          </a:prstGeom>
          <a:noFill/>
        </p:spPr>
        <p:txBody>
          <a:bodyPr wrap="none" rtlCol="0">
            <a:spAutoFit/>
          </a:bodyPr>
          <a:lstStyle/>
          <a:p>
            <a:r>
              <a:rPr lang="en-US" sz="1246" dirty="0"/>
              <a:t>Mem Queue</a:t>
            </a:r>
          </a:p>
        </p:txBody>
      </p:sp>
      <p:sp>
        <p:nvSpPr>
          <p:cNvPr id="25" name="TextBox 36">
            <a:extLst>
              <a:ext uri="{FF2B5EF4-FFF2-40B4-BE49-F238E27FC236}">
                <a16:creationId xmlns:a16="http://schemas.microsoft.com/office/drawing/2014/main" id="{B6EE8432-870B-2C47-9006-4255699B2487}"/>
              </a:ext>
            </a:extLst>
          </p:cNvPr>
          <p:cNvSpPr txBox="1"/>
          <p:nvPr/>
        </p:nvSpPr>
        <p:spPr>
          <a:xfrm>
            <a:off x="2905893" y="2176093"/>
            <a:ext cx="1059906" cy="284052"/>
          </a:xfrm>
          <a:prstGeom prst="rect">
            <a:avLst/>
          </a:prstGeom>
          <a:noFill/>
        </p:spPr>
        <p:txBody>
          <a:bodyPr wrap="none" rtlCol="0">
            <a:spAutoFit/>
          </a:bodyPr>
          <a:lstStyle/>
          <a:p>
            <a:r>
              <a:rPr lang="en-US" sz="1246" dirty="0"/>
              <a:t>Mem Queue</a:t>
            </a:r>
          </a:p>
        </p:txBody>
      </p:sp>
      <p:sp>
        <p:nvSpPr>
          <p:cNvPr id="26" name="TextBox 37">
            <a:extLst>
              <a:ext uri="{FF2B5EF4-FFF2-40B4-BE49-F238E27FC236}">
                <a16:creationId xmlns:a16="http://schemas.microsoft.com/office/drawing/2014/main" id="{4A2DCD18-BD0E-1240-8F67-EEDB4D5C3C1C}"/>
              </a:ext>
            </a:extLst>
          </p:cNvPr>
          <p:cNvSpPr txBox="1"/>
          <p:nvPr/>
        </p:nvSpPr>
        <p:spPr>
          <a:xfrm>
            <a:off x="3899609" y="2777288"/>
            <a:ext cx="1059906" cy="284052"/>
          </a:xfrm>
          <a:prstGeom prst="rect">
            <a:avLst/>
          </a:prstGeom>
          <a:noFill/>
        </p:spPr>
        <p:txBody>
          <a:bodyPr wrap="none" rtlCol="0">
            <a:spAutoFit/>
          </a:bodyPr>
          <a:lstStyle/>
          <a:p>
            <a:r>
              <a:rPr lang="en-US" sz="1246" dirty="0"/>
              <a:t>Mem Queue</a:t>
            </a:r>
          </a:p>
        </p:txBody>
      </p:sp>
      <p:cxnSp>
        <p:nvCxnSpPr>
          <p:cNvPr id="27" name="Straight Arrow Connector 39">
            <a:extLst>
              <a:ext uri="{FF2B5EF4-FFF2-40B4-BE49-F238E27FC236}">
                <a16:creationId xmlns:a16="http://schemas.microsoft.com/office/drawing/2014/main" id="{211E7BED-65A1-674D-8B62-F8078A85C01C}"/>
              </a:ext>
            </a:extLst>
          </p:cNvPr>
          <p:cNvCxnSpPr>
            <a:cxnSpLocks/>
            <a:stCxn id="34" idx="2"/>
            <a:endCxn id="14" idx="0"/>
          </p:cNvCxnSpPr>
          <p:nvPr/>
        </p:nvCxnSpPr>
        <p:spPr>
          <a:xfrm flipH="1">
            <a:off x="6470808" y="3342454"/>
            <a:ext cx="2421" cy="976876"/>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40">
            <a:extLst>
              <a:ext uri="{FF2B5EF4-FFF2-40B4-BE49-F238E27FC236}">
                <a16:creationId xmlns:a16="http://schemas.microsoft.com/office/drawing/2014/main" id="{406595A7-5861-0343-97BF-D50C041CDB0B}"/>
              </a:ext>
            </a:extLst>
          </p:cNvPr>
          <p:cNvCxnSpPr>
            <a:cxnSpLocks/>
            <a:stCxn id="31" idx="2"/>
            <a:endCxn id="36" idx="0"/>
          </p:cNvCxnSpPr>
          <p:nvPr/>
        </p:nvCxnSpPr>
        <p:spPr>
          <a:xfrm flipH="1">
            <a:off x="2396151" y="3342454"/>
            <a:ext cx="5607" cy="63226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9" name="TextBox 49">
            <a:extLst>
              <a:ext uri="{FF2B5EF4-FFF2-40B4-BE49-F238E27FC236}">
                <a16:creationId xmlns:a16="http://schemas.microsoft.com/office/drawing/2014/main" id="{67A959D1-6E3D-4145-B038-069AA3389961}"/>
              </a:ext>
            </a:extLst>
          </p:cNvPr>
          <p:cNvSpPr txBox="1"/>
          <p:nvPr/>
        </p:nvSpPr>
        <p:spPr>
          <a:xfrm>
            <a:off x="6450271" y="3457821"/>
            <a:ext cx="376385" cy="553228"/>
          </a:xfrm>
          <a:prstGeom prst="rect">
            <a:avLst/>
          </a:prstGeom>
          <a:noFill/>
        </p:spPr>
        <p:txBody>
          <a:bodyPr vert="eaVert" wrap="none" rtlCol="0">
            <a:spAutoFit/>
          </a:bodyPr>
          <a:lstStyle/>
          <a:p>
            <a:r>
              <a:rPr lang="en-US" sz="1246" dirty="0"/>
              <a:t>TCP/IP</a:t>
            </a:r>
          </a:p>
        </p:txBody>
      </p:sp>
      <p:sp>
        <p:nvSpPr>
          <p:cNvPr id="30" name="TextBox 51">
            <a:extLst>
              <a:ext uri="{FF2B5EF4-FFF2-40B4-BE49-F238E27FC236}">
                <a16:creationId xmlns:a16="http://schemas.microsoft.com/office/drawing/2014/main" id="{CFB51B01-9121-BA49-9FDF-C01A4D0F384F}"/>
              </a:ext>
            </a:extLst>
          </p:cNvPr>
          <p:cNvSpPr txBox="1"/>
          <p:nvPr/>
        </p:nvSpPr>
        <p:spPr>
          <a:xfrm>
            <a:off x="2337810" y="3380283"/>
            <a:ext cx="376385" cy="547586"/>
          </a:xfrm>
          <a:prstGeom prst="rect">
            <a:avLst/>
          </a:prstGeom>
          <a:noFill/>
        </p:spPr>
        <p:txBody>
          <a:bodyPr vert="eaVert" wrap="none" rtlCol="0">
            <a:spAutoFit/>
          </a:bodyPr>
          <a:lstStyle/>
          <a:p>
            <a:r>
              <a:rPr lang="en-US" sz="1246" dirty="0"/>
              <a:t>RDMA</a:t>
            </a:r>
          </a:p>
        </p:txBody>
      </p:sp>
      <p:sp>
        <p:nvSpPr>
          <p:cNvPr id="31" name="Rectangle 89">
            <a:extLst>
              <a:ext uri="{FF2B5EF4-FFF2-40B4-BE49-F238E27FC236}">
                <a16:creationId xmlns:a16="http://schemas.microsoft.com/office/drawing/2014/main" id="{FBF10E18-F712-B54B-AD64-CC878924BB93}"/>
              </a:ext>
            </a:extLst>
          </p:cNvPr>
          <p:cNvSpPr/>
          <p:nvPr/>
        </p:nvSpPr>
        <p:spPr>
          <a:xfrm>
            <a:off x="1942475" y="2950477"/>
            <a:ext cx="918564" cy="39197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p>
        </p:txBody>
      </p:sp>
      <p:sp>
        <p:nvSpPr>
          <p:cNvPr id="34" name="Rectangle 89">
            <a:extLst>
              <a:ext uri="{FF2B5EF4-FFF2-40B4-BE49-F238E27FC236}">
                <a16:creationId xmlns:a16="http://schemas.microsoft.com/office/drawing/2014/main" id="{37CA9C26-866D-344E-AD26-7D7D8DA042C2}"/>
              </a:ext>
            </a:extLst>
          </p:cNvPr>
          <p:cNvSpPr/>
          <p:nvPr/>
        </p:nvSpPr>
        <p:spPr>
          <a:xfrm>
            <a:off x="6017612" y="2950477"/>
            <a:ext cx="911233" cy="39197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Packet API</a:t>
            </a:r>
          </a:p>
        </p:txBody>
      </p:sp>
      <p:sp>
        <p:nvSpPr>
          <p:cNvPr id="36" name="Rectangle 89">
            <a:extLst>
              <a:ext uri="{FF2B5EF4-FFF2-40B4-BE49-F238E27FC236}">
                <a16:creationId xmlns:a16="http://schemas.microsoft.com/office/drawing/2014/main" id="{6E32CE1C-0184-DC41-903C-8261677DFB36}"/>
              </a:ext>
            </a:extLst>
          </p:cNvPr>
          <p:cNvSpPr/>
          <p:nvPr/>
        </p:nvSpPr>
        <p:spPr>
          <a:xfrm>
            <a:off x="1942475" y="3974721"/>
            <a:ext cx="907350" cy="391977"/>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46" dirty="0">
                <a:solidFill>
                  <a:schemeClr val="tx1"/>
                </a:solidFill>
              </a:rPr>
              <a:t>NIC RDMA API</a:t>
            </a:r>
          </a:p>
        </p:txBody>
      </p:sp>
    </p:spTree>
    <p:extLst>
      <p:ext uri="{BB962C8B-B14F-4D97-AF65-F5344CB8AC3E}">
        <p14:creationId xmlns:p14="http://schemas.microsoft.com/office/powerpoint/2010/main" val="203254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P spid="18" grpId="0"/>
      <p:bldP spid="19" grpId="0"/>
      <p:bldP spid="20" grpId="0" animBg="1"/>
      <p:bldP spid="29" grpId="0"/>
      <p:bldP spid="30" grpId="0"/>
      <p:bldP spid="31" grpId="0" animBg="1"/>
      <p:bldP spid="34" grpId="0" animBg="1"/>
      <p:bldP spid="3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4A1C8-36B1-BC4F-890A-6991AF6CD8F1}"/>
              </a:ext>
            </a:extLst>
          </p:cNvPr>
          <p:cNvSpPr>
            <a:spLocks noGrp="1"/>
          </p:cNvSpPr>
          <p:nvPr>
            <p:ph type="title"/>
          </p:nvPr>
        </p:nvSpPr>
        <p:spPr/>
        <p:txBody>
          <a:bodyPr/>
          <a:lstStyle/>
          <a:p>
            <a:r>
              <a:rPr kumimoji="1" lang="en-US" altLang="zh-CN" dirty="0"/>
              <a:t>Microbenchmarks</a:t>
            </a:r>
            <a:endParaRPr kumimoji="1" lang="zh-CN" altLang="en-US" dirty="0"/>
          </a:p>
        </p:txBody>
      </p:sp>
      <p:sp>
        <p:nvSpPr>
          <p:cNvPr id="4" name="文本占位符 3">
            <a:extLst>
              <a:ext uri="{FF2B5EF4-FFF2-40B4-BE49-F238E27FC236}">
                <a16:creationId xmlns:a16="http://schemas.microsoft.com/office/drawing/2014/main" id="{8F5E1ED2-C808-684C-9F08-448DD53C49C3}"/>
              </a:ext>
            </a:extLst>
          </p:cNvPr>
          <p:cNvSpPr>
            <a:spLocks noGrp="1"/>
          </p:cNvSpPr>
          <p:nvPr>
            <p:ph type="body" sz="quarter" idx="11"/>
          </p:nvPr>
        </p:nvSpPr>
        <p:spPr>
          <a:xfrm>
            <a:off x="1683971" y="1249878"/>
            <a:ext cx="3093060" cy="619144"/>
          </a:xfrm>
        </p:spPr>
        <p:txBody>
          <a:bodyPr/>
          <a:lstStyle/>
          <a:p>
            <a:r>
              <a:rPr kumimoji="1" lang="en-US" altLang="zh-CN" dirty="0"/>
              <a:t>Latency</a:t>
            </a:r>
            <a:endParaRPr kumimoji="1" lang="zh-CN" altLang="en-US" dirty="0"/>
          </a:p>
        </p:txBody>
      </p:sp>
      <p:pic>
        <p:nvPicPr>
          <p:cNvPr id="6" name="图片 5">
            <a:extLst>
              <a:ext uri="{FF2B5EF4-FFF2-40B4-BE49-F238E27FC236}">
                <a16:creationId xmlns:a16="http://schemas.microsoft.com/office/drawing/2014/main" id="{1010B3D8-449F-D146-B6CB-2AFCC887EF6E}"/>
              </a:ext>
            </a:extLst>
          </p:cNvPr>
          <p:cNvPicPr>
            <a:picLocks noChangeAspect="1"/>
          </p:cNvPicPr>
          <p:nvPr/>
        </p:nvPicPr>
        <p:blipFill>
          <a:blip r:embed="rId3"/>
          <a:stretch>
            <a:fillRect/>
          </a:stretch>
        </p:blipFill>
        <p:spPr>
          <a:xfrm>
            <a:off x="364172" y="2054464"/>
            <a:ext cx="4162503" cy="2571869"/>
          </a:xfrm>
          <a:prstGeom prst="rect">
            <a:avLst/>
          </a:prstGeom>
        </p:spPr>
      </p:pic>
      <p:pic>
        <p:nvPicPr>
          <p:cNvPr id="9" name="图片 8">
            <a:extLst>
              <a:ext uri="{FF2B5EF4-FFF2-40B4-BE49-F238E27FC236}">
                <a16:creationId xmlns:a16="http://schemas.microsoft.com/office/drawing/2014/main" id="{54633F09-E977-EE48-86F1-F05AE5203BA6}"/>
              </a:ext>
            </a:extLst>
          </p:cNvPr>
          <p:cNvPicPr>
            <a:picLocks noChangeAspect="1"/>
          </p:cNvPicPr>
          <p:nvPr/>
        </p:nvPicPr>
        <p:blipFill>
          <a:blip r:embed="rId4"/>
          <a:stretch>
            <a:fillRect/>
          </a:stretch>
        </p:blipFill>
        <p:spPr>
          <a:xfrm>
            <a:off x="4855781" y="2054464"/>
            <a:ext cx="4114990" cy="2571869"/>
          </a:xfrm>
          <a:prstGeom prst="rect">
            <a:avLst/>
          </a:prstGeom>
        </p:spPr>
      </p:pic>
      <p:sp>
        <p:nvSpPr>
          <p:cNvPr id="10" name="文本占位符 3">
            <a:extLst>
              <a:ext uri="{FF2B5EF4-FFF2-40B4-BE49-F238E27FC236}">
                <a16:creationId xmlns:a16="http://schemas.microsoft.com/office/drawing/2014/main" id="{4028102B-CF9D-42CD-83D0-3DEA878EFB74}"/>
              </a:ext>
            </a:extLst>
          </p:cNvPr>
          <p:cNvSpPr txBox="1">
            <a:spLocks/>
          </p:cNvSpPr>
          <p:nvPr/>
        </p:nvSpPr>
        <p:spPr>
          <a:xfrm>
            <a:off x="5870278" y="1260064"/>
            <a:ext cx="2797256" cy="619144"/>
          </a:xfrm>
          <a:prstGeom prst="rect">
            <a:avLst/>
          </a:prstGeom>
        </p:spPr>
        <p:txBody>
          <a:bodyPr vert="horz" wrap="square" lIns="146304" tIns="91440" rIns="146304" bIns="91440" rtlCol="0">
            <a:spAutoFit/>
          </a:bodyPr>
          <a:lstStyle>
            <a:lvl1pPr marL="0" marR="0" indent="0" algn="l" defTabSz="685754" rtl="0" eaLnBrk="1" fontAlgn="auto" latinLnBrk="0" hangingPunct="1">
              <a:lnSpc>
                <a:spcPct val="90000"/>
              </a:lnSpc>
              <a:spcBef>
                <a:spcPts val="900"/>
              </a:spcBef>
              <a:spcAft>
                <a:spcPts val="0"/>
              </a:spcAft>
              <a:buClr>
                <a:schemeClr val="tx1"/>
              </a:buClr>
              <a:buSzPct val="90000"/>
              <a:buFont typeface="Wingdings" pitchFamily="2" charset="2"/>
              <a:buNone/>
              <a:tabLst/>
              <a:defRPr sz="3137" kern="1200" spc="0" baseline="0">
                <a:gradFill>
                  <a:gsLst>
                    <a:gs pos="1250">
                      <a:schemeClr val="tx2"/>
                    </a:gs>
                    <a:gs pos="99000">
                      <a:schemeClr val="tx2"/>
                    </a:gs>
                  </a:gsLst>
                  <a:lin ang="5400000" scaled="0"/>
                </a:gradFill>
                <a:latin typeface="+mj-lt"/>
                <a:ea typeface="+mn-ea"/>
                <a:cs typeface="+mn-cs"/>
              </a:defRPr>
            </a:lvl1pPr>
            <a:lvl2pPr marL="0" marR="0" indent="0" algn="l" defTabSz="685754"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170401" marR="0" indent="0" algn="l" defTabSz="685754"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338468" marR="0" indent="0" algn="l" defTabSz="685754"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504201" marR="0" indent="0" algn="l" defTabSz="685754"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1885822"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00"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576"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r>
              <a:rPr kumimoji="1" lang="en-US" altLang="zh-CN" dirty="0"/>
              <a:t>Throughput</a:t>
            </a:r>
            <a:endParaRPr kumimoji="1" lang="zh-CN" altLang="en-US" dirty="0"/>
          </a:p>
        </p:txBody>
      </p:sp>
    </p:spTree>
    <p:extLst>
      <p:ext uri="{BB962C8B-B14F-4D97-AF65-F5344CB8AC3E}">
        <p14:creationId xmlns:p14="http://schemas.microsoft.com/office/powerpoint/2010/main" val="379818677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Application Performance</a:t>
            </a:r>
          </a:p>
        </p:txBody>
      </p:sp>
      <p:sp>
        <p:nvSpPr>
          <p:cNvPr id="7" name="文本框 6"/>
          <p:cNvSpPr txBox="1"/>
          <p:nvPr/>
        </p:nvSpPr>
        <p:spPr>
          <a:xfrm>
            <a:off x="2557661" y="4696990"/>
            <a:ext cx="4975694" cy="461697"/>
          </a:xfrm>
          <a:prstGeom prst="rect">
            <a:avLst/>
          </a:prstGeom>
          <a:noFill/>
        </p:spPr>
        <p:txBody>
          <a:bodyPr wrap="square" lIns="134481" tIns="107585" rIns="134481" bIns="107585" rtlCol="0">
            <a:spAutoFit/>
          </a:bodyPr>
          <a:lstStyle/>
          <a:p>
            <a:pPr>
              <a:lnSpc>
                <a:spcPct val="90000"/>
              </a:lnSpc>
              <a:spcAft>
                <a:spcPts val="441"/>
              </a:spcAft>
            </a:pPr>
            <a:r>
              <a:rPr lang="en-US" altLang="zh-CN" sz="1765" dirty="0">
                <a:gradFill>
                  <a:gsLst>
                    <a:gs pos="2917">
                      <a:schemeClr val="tx1"/>
                    </a:gs>
                    <a:gs pos="30000">
                      <a:schemeClr val="tx1"/>
                    </a:gs>
                  </a:gsLst>
                  <a:lin ang="5400000" scaled="0"/>
                </a:gradFill>
              </a:rPr>
              <a:t>Nginx HTTP server request latency</a:t>
            </a:r>
            <a:endParaRPr lang="en-US" sz="1765" dirty="0">
              <a:gradFill>
                <a:gsLst>
                  <a:gs pos="2917">
                    <a:schemeClr val="tx1"/>
                  </a:gs>
                  <a:gs pos="30000">
                    <a:schemeClr val="tx1"/>
                  </a:gs>
                </a:gsLst>
                <a:lin ang="5400000" scaled="0"/>
              </a:gradFill>
            </a:endParaRPr>
          </a:p>
        </p:txBody>
      </p:sp>
      <p:pic>
        <p:nvPicPr>
          <p:cNvPr id="9" name="图片 8">
            <a:extLst>
              <a:ext uri="{FF2B5EF4-FFF2-40B4-BE49-F238E27FC236}">
                <a16:creationId xmlns:a16="http://schemas.microsoft.com/office/drawing/2014/main" id="{DD0A0FD4-8EA2-C447-BDA0-EF8EB12A5156}"/>
              </a:ext>
            </a:extLst>
          </p:cNvPr>
          <p:cNvPicPr>
            <a:picLocks noChangeAspect="1"/>
          </p:cNvPicPr>
          <p:nvPr/>
        </p:nvPicPr>
        <p:blipFill>
          <a:blip r:embed="rId3"/>
          <a:stretch>
            <a:fillRect/>
          </a:stretch>
        </p:blipFill>
        <p:spPr>
          <a:xfrm>
            <a:off x="1962279" y="1616768"/>
            <a:ext cx="5154232" cy="3102745"/>
          </a:xfrm>
          <a:prstGeom prst="rect">
            <a:avLst/>
          </a:prstGeom>
        </p:spPr>
      </p:pic>
    </p:spTree>
    <p:extLst>
      <p:ext uri="{BB962C8B-B14F-4D97-AF65-F5344CB8AC3E}">
        <p14:creationId xmlns:p14="http://schemas.microsoft.com/office/powerpoint/2010/main" val="251113109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sz="3200" dirty="0"/>
              <a:t>Cloud Acceleration based on Programmable NIC</a:t>
            </a:r>
            <a:endParaRPr kumimoji="1" lang="zh-CN" altLang="en-US" sz="3200" dirty="0"/>
          </a:p>
        </p:txBody>
      </p:sp>
      <p:sp>
        <p:nvSpPr>
          <p:cNvPr id="4" name="矩形 3">
            <a:extLst>
              <a:ext uri="{FF2B5EF4-FFF2-40B4-BE49-F238E27FC236}">
                <a16:creationId xmlns:a16="http://schemas.microsoft.com/office/drawing/2014/main" id="{41699EDC-D717-4343-AD5A-528E0DE0DFD6}"/>
              </a:ext>
            </a:extLst>
          </p:cNvPr>
          <p:cNvSpPr/>
          <p:nvPr/>
        </p:nvSpPr>
        <p:spPr bwMode="auto">
          <a:xfrm>
            <a:off x="186923" y="2048321"/>
            <a:ext cx="4557214" cy="43886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Hypervisor</a:t>
            </a:r>
            <a:endParaRPr kumimoji="1" lang="zh-CN" altLang="en-US" sz="1765"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C72016F9-69CC-6A48-B8A7-BD2AEBB2A424}"/>
              </a:ext>
            </a:extLst>
          </p:cNvPr>
          <p:cNvSpPr/>
          <p:nvPr/>
        </p:nvSpPr>
        <p:spPr bwMode="auto">
          <a:xfrm>
            <a:off x="332012" y="2636917"/>
            <a:ext cx="1244705" cy="13706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VM1</a:t>
            </a:r>
            <a:endParaRPr kumimoji="1" lang="zh-CN" altLang="en-US" sz="1765"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26767" y="2633224"/>
            <a:ext cx="1244705" cy="138305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VM2</a:t>
            </a:r>
            <a:endParaRPr kumimoji="1" lang="zh-CN" altLang="en-US" sz="1765"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352744" y="2633225"/>
            <a:ext cx="1237648" cy="137436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765" dirty="0">
                <a:solidFill>
                  <a:schemeClr val="tx1"/>
                </a:solidFill>
                <a:ea typeface="Segoe UI" pitchFamily="34" charset="0"/>
                <a:cs typeface="Segoe UI" pitchFamily="34" charset="0"/>
              </a:rPr>
              <a:t>VM3</a:t>
            </a:r>
            <a:endParaRPr kumimoji="1" lang="zh-CN" altLang="en-US" sz="1765"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396640" y="1450965"/>
            <a:ext cx="2413176" cy="615540"/>
          </a:xfrm>
          <a:prstGeom prst="rect">
            <a:avLst/>
          </a:prstGeom>
          <a:noFill/>
        </p:spPr>
        <p:txBody>
          <a:bodyPr wrap="none" lIns="179300" tIns="143440" rIns="179300" bIns="143440" rtlCol="0">
            <a:spAutoFit/>
          </a:bodyPr>
          <a:lstStyle/>
          <a:p>
            <a:pPr>
              <a:lnSpc>
                <a:spcPct val="90000"/>
              </a:lnSpc>
              <a:spcAft>
                <a:spcPts val="588"/>
              </a:spcAft>
            </a:pPr>
            <a:r>
              <a:rPr kumimoji="1" lang="en-US" altLang="zh-CN" sz="2353" dirty="0">
                <a:gradFill>
                  <a:gsLst>
                    <a:gs pos="2917">
                      <a:schemeClr val="tx1"/>
                    </a:gs>
                    <a:gs pos="30000">
                      <a:schemeClr val="tx1"/>
                    </a:gs>
                  </a:gsLst>
                  <a:lin ang="5400000" scaled="0"/>
                </a:gradFill>
              </a:rPr>
              <a:t>Compute Node</a:t>
            </a:r>
            <a:endParaRPr kumimoji="1" lang="zh-CN" altLang="en-US" sz="2353" dirty="0">
              <a:gradFill>
                <a:gsLst>
                  <a:gs pos="2917">
                    <a:schemeClr val="tx1"/>
                  </a:gs>
                  <a:gs pos="30000">
                    <a:schemeClr val="tx1"/>
                  </a:gs>
                </a:gsLst>
                <a:lin ang="5400000" scaled="0"/>
              </a:gradFill>
            </a:endParaRP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08936" y="4565745"/>
            <a:ext cx="2504059" cy="1773794"/>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54364" y="4165965"/>
            <a:ext cx="2406602" cy="39978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612995" y="5293008"/>
            <a:ext cx="497048" cy="1181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821613" y="6004491"/>
            <a:ext cx="2233833" cy="506985"/>
          </a:xfrm>
          <a:prstGeom prst="rect">
            <a:avLst/>
          </a:prstGeom>
          <a:noFill/>
        </p:spPr>
        <p:txBody>
          <a:bodyPr wrap="none" lIns="179300" tIns="143440" rIns="179300" bIns="143440" rtlCol="0">
            <a:spAutoFit/>
          </a:bodyPr>
          <a:lstStyle/>
          <a:p>
            <a:pPr>
              <a:lnSpc>
                <a:spcPct val="90000"/>
              </a:lnSpc>
              <a:spcAft>
                <a:spcPts val="588"/>
              </a:spcAft>
            </a:pPr>
            <a:r>
              <a:rPr kumimoji="1" lang="en-US" altLang="zh-CN" sz="1569" dirty="0">
                <a:gradFill>
                  <a:gsLst>
                    <a:gs pos="2917">
                      <a:schemeClr val="tx1"/>
                    </a:gs>
                    <a:gs pos="30000">
                      <a:schemeClr val="tx1"/>
                    </a:gs>
                  </a:gsLst>
                  <a:lin ang="5400000" scaled="0"/>
                </a:gradFill>
              </a:rPr>
              <a:t>Data Center Network</a:t>
            </a:r>
            <a:endParaRPr kumimoji="1" lang="zh-CN" altLang="en-US" sz="1569" dirty="0">
              <a:gradFill>
                <a:gsLst>
                  <a:gs pos="2917">
                    <a:schemeClr val="tx1"/>
                  </a:gs>
                  <a:gs pos="30000">
                    <a:schemeClr val="tx1"/>
                  </a:gs>
                </a:gsLst>
                <a:lin ang="5400000" scaled="0"/>
              </a:gradFill>
            </a:endParaRP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0512" y="3853350"/>
            <a:ext cx="987704" cy="37513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vNIC1</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1978043" y="3858828"/>
            <a:ext cx="987704" cy="37513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vNIC2</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10305" y="3838768"/>
            <a:ext cx="987704" cy="37513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vNIC3</a:t>
              </a:r>
              <a:endPar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141752" y="4699223"/>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Disk</a:t>
            </a:r>
            <a:endParaRPr kumimoji="1" lang="zh-CN" altLang="en-US" sz="1373" dirty="0">
              <a:solidFill>
                <a:schemeClr val="bg1"/>
              </a:solidFill>
              <a:ea typeface="Segoe UI" pitchFamily="34" charset="0"/>
              <a:cs typeface="Segoe UI" pitchFamily="34" charset="0"/>
            </a:endParaRPr>
          </a:p>
        </p:txBody>
      </p:sp>
      <p:sp>
        <p:nvSpPr>
          <p:cNvPr id="62" name="矩形 61">
            <a:extLst>
              <a:ext uri="{FF2B5EF4-FFF2-40B4-BE49-F238E27FC236}">
                <a16:creationId xmlns:a16="http://schemas.microsoft.com/office/drawing/2014/main" id="{9552DD9A-8A12-BC4E-A467-B7159A6886CE}"/>
              </a:ext>
            </a:extLst>
          </p:cNvPr>
          <p:cNvSpPr/>
          <p:nvPr/>
        </p:nvSpPr>
        <p:spPr bwMode="auto">
          <a:xfrm>
            <a:off x="3139696" y="5054070"/>
            <a:ext cx="1294441" cy="27044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err="1">
                <a:solidFill>
                  <a:schemeClr val="bg1"/>
                </a:solidFill>
                <a:ea typeface="Segoe UI" pitchFamily="34" charset="0"/>
                <a:cs typeface="Segoe UI" pitchFamily="34" charset="0"/>
              </a:rPr>
              <a:t>Virt</a:t>
            </a:r>
            <a:r>
              <a:rPr kumimoji="1" lang="en-US" altLang="zh-CN" sz="1373" dirty="0">
                <a:solidFill>
                  <a:schemeClr val="bg1"/>
                </a:solidFill>
                <a:ea typeface="Segoe UI" pitchFamily="34" charset="0"/>
                <a:cs typeface="Segoe UI" pitchFamily="34" charset="0"/>
              </a:rPr>
              <a:t> Net</a:t>
            </a:r>
            <a:endParaRPr kumimoji="1" lang="zh-CN" altLang="en-US" sz="1373" dirty="0">
              <a:solidFill>
                <a:schemeClr val="bg1"/>
              </a:solidFill>
              <a:ea typeface="Segoe UI" pitchFamily="34" charset="0"/>
              <a:cs typeface="Segoe UI" pitchFamily="34" charset="0"/>
            </a:endParaRP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46374" y="4140183"/>
            <a:ext cx="914592" cy="4255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360966" y="4151382"/>
            <a:ext cx="643192" cy="4143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23454" y="5304823"/>
            <a:ext cx="285482"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09377" y="307111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sp>
        <p:nvSpPr>
          <p:cNvPr id="99" name="矩形 98">
            <a:extLst>
              <a:ext uri="{FF2B5EF4-FFF2-40B4-BE49-F238E27FC236}">
                <a16:creationId xmlns:a16="http://schemas.microsoft.com/office/drawing/2014/main" id="{9B1BD8B8-AEF4-D04E-B4F6-02A504CF0F32}"/>
              </a:ext>
            </a:extLst>
          </p:cNvPr>
          <p:cNvSpPr/>
          <p:nvPr/>
        </p:nvSpPr>
        <p:spPr bwMode="auto">
          <a:xfrm>
            <a:off x="408022" y="3469609"/>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75494" y="332933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59357" y="3722045"/>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887121"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06" name="直线连接符 105">
            <a:extLst>
              <a:ext uri="{FF2B5EF4-FFF2-40B4-BE49-F238E27FC236}">
                <a16:creationId xmlns:a16="http://schemas.microsoft.com/office/drawing/2014/main" id="{F38FC899-2C99-9B4D-9D89-2FC487647512}"/>
              </a:ext>
            </a:extLst>
          </p:cNvPr>
          <p:cNvCxnSpPr>
            <a:cxnSpLocks/>
            <a:stCxn id="104" idx="2"/>
          </p:cNvCxnSpPr>
          <p:nvPr/>
        </p:nvCxnSpPr>
        <p:spPr>
          <a:xfrm flipH="1">
            <a:off x="2453239"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37102" y="3727834"/>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11443" y="3066991"/>
            <a:ext cx="1134945" cy="2582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tx1"/>
                </a:solidFill>
                <a:ea typeface="Segoe UI" pitchFamily="34" charset="0"/>
                <a:cs typeface="Segoe UI" pitchFamily="34" charset="0"/>
              </a:rPr>
              <a:t>App</a:t>
            </a:r>
            <a:endParaRPr kumimoji="1" lang="zh-CN" altLang="en-US" sz="1373" dirty="0">
              <a:solidFill>
                <a:schemeClr val="tx1"/>
              </a:solidFill>
              <a:ea typeface="Segoe UI" pitchFamily="34" charset="0"/>
              <a:cs typeface="Segoe UI" pitchFamily="34" charset="0"/>
            </a:endParaRPr>
          </a:p>
        </p:txBody>
      </p:sp>
      <p:cxnSp>
        <p:nvCxnSpPr>
          <p:cNvPr id="110" name="直线连接符 109">
            <a:extLst>
              <a:ext uri="{FF2B5EF4-FFF2-40B4-BE49-F238E27FC236}">
                <a16:creationId xmlns:a16="http://schemas.microsoft.com/office/drawing/2014/main" id="{45744096-47A3-E74C-AB11-85F5188308BB}"/>
              </a:ext>
            </a:extLst>
          </p:cNvPr>
          <p:cNvCxnSpPr>
            <a:cxnSpLocks/>
            <a:stCxn id="108" idx="2"/>
          </p:cNvCxnSpPr>
          <p:nvPr/>
        </p:nvCxnSpPr>
        <p:spPr>
          <a:xfrm flipH="1">
            <a:off x="3977560" y="332521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3961423" y="3699907"/>
            <a:ext cx="1355" cy="140272"/>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9286" y="5017595"/>
            <a:ext cx="1494168" cy="574455"/>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Mem</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139696" y="5424676"/>
            <a:ext cx="1294441" cy="52513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3440" rIns="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Communication Protocol</a:t>
            </a:r>
            <a:endParaRPr kumimoji="1" lang="zh-CN" altLang="en-US" sz="1373" dirty="0">
              <a:solidFill>
                <a:schemeClr val="bg1"/>
              </a:solidFill>
              <a:ea typeface="Segoe UI" pitchFamily="34" charset="0"/>
              <a:cs typeface="Segoe UI" pitchFamily="34" charset="0"/>
            </a:endParaRPr>
          </a:p>
        </p:txBody>
      </p:sp>
      <p:sp>
        <p:nvSpPr>
          <p:cNvPr id="121" name="文本框 120">
            <a:extLst>
              <a:ext uri="{FF2B5EF4-FFF2-40B4-BE49-F238E27FC236}">
                <a16:creationId xmlns:a16="http://schemas.microsoft.com/office/drawing/2014/main" id="{787073CA-B9C9-4F26-9812-A41BAC6BBE82}"/>
              </a:ext>
            </a:extLst>
          </p:cNvPr>
          <p:cNvSpPr txBox="1"/>
          <p:nvPr/>
        </p:nvSpPr>
        <p:spPr>
          <a:xfrm>
            <a:off x="6100829" y="1551985"/>
            <a:ext cx="2316868"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latin typeface="Segoe UI"/>
              </a:rPr>
              <a:t>Network Node</a:t>
            </a:r>
            <a:endParaRPr kumimoji="1" lang="zh-CN" altLang="en-US" sz="2353" dirty="0">
              <a:latin typeface="Segoe UI"/>
            </a:endParaRPr>
          </a:p>
        </p:txBody>
      </p:sp>
      <p:sp>
        <p:nvSpPr>
          <p:cNvPr id="122" name="文本框 121">
            <a:extLst>
              <a:ext uri="{FF2B5EF4-FFF2-40B4-BE49-F238E27FC236}">
                <a16:creationId xmlns:a16="http://schemas.microsoft.com/office/drawing/2014/main" id="{2637A5ED-2EE3-4AA2-AA0B-05F73C94949C}"/>
              </a:ext>
            </a:extLst>
          </p:cNvPr>
          <p:cNvSpPr txBox="1"/>
          <p:nvPr/>
        </p:nvSpPr>
        <p:spPr>
          <a:xfrm>
            <a:off x="6114252" y="3389075"/>
            <a:ext cx="2203055" cy="615540"/>
          </a:xfrm>
          <a:prstGeom prst="rect">
            <a:avLst/>
          </a:prstGeom>
          <a:noFill/>
        </p:spPr>
        <p:txBody>
          <a:bodyPr wrap="none" lIns="179300" tIns="143440" rIns="179300" bIns="143440" rtlCol="0">
            <a:spAutoFit/>
          </a:bodyPr>
          <a:lstStyle/>
          <a:p>
            <a:pPr defTabSz="914460">
              <a:lnSpc>
                <a:spcPct val="90000"/>
              </a:lnSpc>
              <a:spcAft>
                <a:spcPts val="588"/>
              </a:spcAft>
            </a:pPr>
            <a:r>
              <a:rPr kumimoji="1" lang="en-US" altLang="zh-CN" sz="2353" dirty="0">
                <a:gradFill>
                  <a:gsLst>
                    <a:gs pos="2917">
                      <a:srgbClr val="505050"/>
                    </a:gs>
                    <a:gs pos="30000">
                      <a:srgbClr val="505050"/>
                    </a:gs>
                  </a:gsLst>
                  <a:lin ang="5400000" scaled="0"/>
                </a:gradFill>
                <a:latin typeface="Segoe UI"/>
              </a:rPr>
              <a:t>Storage Node</a:t>
            </a:r>
            <a:endParaRPr kumimoji="1" lang="zh-CN" altLang="en-US" sz="2353" dirty="0">
              <a:gradFill>
                <a:gsLst>
                  <a:gs pos="2917">
                    <a:srgbClr val="505050"/>
                  </a:gs>
                  <a:gs pos="30000">
                    <a:srgbClr val="505050"/>
                  </a:gs>
                </a:gsLst>
                <a:lin ang="5400000" scaled="0"/>
              </a:gradFill>
              <a:latin typeface="Segoe UI"/>
            </a:endParaRPr>
          </a:p>
        </p:txBody>
      </p:sp>
      <p:cxnSp>
        <p:nvCxnSpPr>
          <p:cNvPr id="123" name="直线连接符 79">
            <a:extLst>
              <a:ext uri="{FF2B5EF4-FFF2-40B4-BE49-F238E27FC236}">
                <a16:creationId xmlns:a16="http://schemas.microsoft.com/office/drawing/2014/main" id="{633A4E8E-F116-41DC-99AB-AEB9C784AEBD}"/>
              </a:ext>
            </a:extLst>
          </p:cNvPr>
          <p:cNvCxnSpPr>
            <a:cxnSpLocks/>
          </p:cNvCxnSpPr>
          <p:nvPr/>
        </p:nvCxnSpPr>
        <p:spPr>
          <a:xfrm flipH="1">
            <a:off x="5110043" y="2633225"/>
            <a:ext cx="11562" cy="33712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线连接符 80">
            <a:extLst>
              <a:ext uri="{FF2B5EF4-FFF2-40B4-BE49-F238E27FC236}">
                <a16:creationId xmlns:a16="http://schemas.microsoft.com/office/drawing/2014/main" id="{C65C8719-84B3-44E9-B38B-3B6B6B7E1307}"/>
              </a:ext>
            </a:extLst>
          </p:cNvPr>
          <p:cNvCxnSpPr>
            <a:cxnSpLocks/>
          </p:cNvCxnSpPr>
          <p:nvPr/>
        </p:nvCxnSpPr>
        <p:spPr>
          <a:xfrm>
            <a:off x="5125191" y="263322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直线连接符 83">
            <a:extLst>
              <a:ext uri="{FF2B5EF4-FFF2-40B4-BE49-F238E27FC236}">
                <a16:creationId xmlns:a16="http://schemas.microsoft.com/office/drawing/2014/main" id="{A02C74B2-EE71-4572-8444-6B7221FA8737}"/>
              </a:ext>
            </a:extLst>
          </p:cNvPr>
          <p:cNvCxnSpPr>
            <a:cxnSpLocks/>
          </p:cNvCxnSpPr>
          <p:nvPr/>
        </p:nvCxnSpPr>
        <p:spPr>
          <a:xfrm>
            <a:off x="5135784" y="4517594"/>
            <a:ext cx="57443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矩形 125">
            <a:extLst>
              <a:ext uri="{FF2B5EF4-FFF2-40B4-BE49-F238E27FC236}">
                <a16:creationId xmlns:a16="http://schemas.microsoft.com/office/drawing/2014/main" id="{8DCF9D4E-8A3C-4859-A2CF-82CDC4A5756C}"/>
              </a:ext>
            </a:extLst>
          </p:cNvPr>
          <p:cNvSpPr/>
          <p:nvPr/>
        </p:nvSpPr>
        <p:spPr bwMode="auto">
          <a:xfrm>
            <a:off x="5292998" y="2060522"/>
            <a:ext cx="3325097" cy="130063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grpSp>
        <p:nvGrpSpPr>
          <p:cNvPr id="127" name="组合 126">
            <a:extLst>
              <a:ext uri="{FF2B5EF4-FFF2-40B4-BE49-F238E27FC236}">
                <a16:creationId xmlns:a16="http://schemas.microsoft.com/office/drawing/2014/main" id="{C2AA084D-E188-484F-A520-7C4930DAD9BE}"/>
              </a:ext>
            </a:extLst>
          </p:cNvPr>
          <p:cNvGrpSpPr/>
          <p:nvPr/>
        </p:nvGrpSpPr>
        <p:grpSpPr>
          <a:xfrm>
            <a:off x="5394284" y="2201517"/>
            <a:ext cx="2083344" cy="1058452"/>
            <a:chOff x="5474805" y="4787345"/>
            <a:chExt cx="1007424" cy="382629"/>
          </a:xfrm>
        </p:grpSpPr>
        <p:sp>
          <p:nvSpPr>
            <p:cNvPr id="128" name="Rectangle 707">
              <a:extLst>
                <a:ext uri="{FF2B5EF4-FFF2-40B4-BE49-F238E27FC236}">
                  <a16:creationId xmlns:a16="http://schemas.microsoft.com/office/drawing/2014/main" id="{B6E6E845-E2F0-4E22-B5A9-FB054714A62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9" name="Rectangle 708">
              <a:extLst>
                <a:ext uri="{FF2B5EF4-FFF2-40B4-BE49-F238E27FC236}">
                  <a16:creationId xmlns:a16="http://schemas.microsoft.com/office/drawing/2014/main" id="{89CDB6ED-6709-471F-8C78-46E91D75F29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0" name="Rectangle 709">
              <a:extLst>
                <a:ext uri="{FF2B5EF4-FFF2-40B4-BE49-F238E27FC236}">
                  <a16:creationId xmlns:a16="http://schemas.microsoft.com/office/drawing/2014/main" id="{B4A60F6F-9C00-48EF-A6F5-F50061D1AA7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31" name="矩形 130">
            <a:extLst>
              <a:ext uri="{FF2B5EF4-FFF2-40B4-BE49-F238E27FC236}">
                <a16:creationId xmlns:a16="http://schemas.microsoft.com/office/drawing/2014/main" id="{0FE2E9FA-8189-42A3-84E7-6DD4BEC1A855}"/>
              </a:ext>
            </a:extLst>
          </p:cNvPr>
          <p:cNvSpPr/>
          <p:nvPr/>
        </p:nvSpPr>
        <p:spPr bwMode="auto">
          <a:xfrm>
            <a:off x="6409069" y="2266990"/>
            <a:ext cx="91842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Data Plane</a:t>
            </a:r>
            <a:endParaRPr kumimoji="1" lang="zh-CN" altLang="en-US" sz="1373" dirty="0">
              <a:solidFill>
                <a:schemeClr val="bg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ADE7D0C2-7878-4140-A38D-738A51BCE78C}"/>
              </a:ext>
            </a:extLst>
          </p:cNvPr>
          <p:cNvSpPr/>
          <p:nvPr/>
        </p:nvSpPr>
        <p:spPr bwMode="auto">
          <a:xfrm>
            <a:off x="7613983" y="2271763"/>
            <a:ext cx="972692" cy="69159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300" tIns="143440" rIns="1793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VNF Control Plane</a:t>
            </a:r>
            <a:endParaRPr kumimoji="1" lang="zh-CN" altLang="en-US" sz="1373" dirty="0">
              <a:solidFill>
                <a:schemeClr val="bg1"/>
              </a:solidFill>
              <a:ea typeface="Segoe UI" pitchFamily="34" charset="0"/>
              <a:cs typeface="Segoe UI" pitchFamily="34" charset="0"/>
            </a:endParaRPr>
          </a:p>
        </p:txBody>
      </p:sp>
      <p:cxnSp>
        <p:nvCxnSpPr>
          <p:cNvPr id="133" name="直线连接符 75">
            <a:extLst>
              <a:ext uri="{FF2B5EF4-FFF2-40B4-BE49-F238E27FC236}">
                <a16:creationId xmlns:a16="http://schemas.microsoft.com/office/drawing/2014/main" id="{6E9E46D1-D4C1-4F96-AC62-D4F0AEF59834}"/>
              </a:ext>
            </a:extLst>
          </p:cNvPr>
          <p:cNvCxnSpPr>
            <a:cxnSpLocks/>
            <a:endCxn id="132" idx="1"/>
          </p:cNvCxnSpPr>
          <p:nvPr/>
        </p:nvCxnSpPr>
        <p:spPr>
          <a:xfrm flipV="1">
            <a:off x="7327491" y="2617559"/>
            <a:ext cx="286492" cy="88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1F0DB408-FDBF-4FBB-8621-6ADD2BEBAB9A}"/>
              </a:ext>
            </a:extLst>
          </p:cNvPr>
          <p:cNvSpPr/>
          <p:nvPr/>
        </p:nvSpPr>
        <p:spPr bwMode="auto">
          <a:xfrm>
            <a:off x="5303592" y="3999205"/>
            <a:ext cx="3314502" cy="195489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kumimoji="1" lang="zh-CN" altLang="en-US" sz="1765" dirty="0">
              <a:solidFill>
                <a:schemeClr val="tx1"/>
              </a:solidFill>
              <a:ea typeface="Segoe UI" pitchFamily="34" charset="0"/>
              <a:cs typeface="Segoe UI" pitchFamily="34" charset="0"/>
            </a:endParaRPr>
          </a:p>
        </p:txBody>
      </p:sp>
      <p:sp>
        <p:nvSpPr>
          <p:cNvPr id="135" name="圆柱体 134">
            <a:extLst>
              <a:ext uri="{FF2B5EF4-FFF2-40B4-BE49-F238E27FC236}">
                <a16:creationId xmlns:a16="http://schemas.microsoft.com/office/drawing/2014/main" id="{54F7EEF7-74A8-4DB7-B969-CBF874746BA1}"/>
              </a:ext>
            </a:extLst>
          </p:cNvPr>
          <p:cNvSpPr/>
          <p:nvPr/>
        </p:nvSpPr>
        <p:spPr bwMode="auto">
          <a:xfrm>
            <a:off x="6133243" y="5229951"/>
            <a:ext cx="1494168" cy="574455"/>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300" tIns="143440" rIns="179300" bIns="143440"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569" dirty="0">
                <a:gradFill>
                  <a:gsLst>
                    <a:gs pos="0">
                      <a:srgbClr val="FFFFFF"/>
                    </a:gs>
                    <a:gs pos="100000">
                      <a:srgbClr val="FFFFFF"/>
                    </a:gs>
                  </a:gsLst>
                  <a:lin ang="5400000" scaled="0"/>
                </a:gradFill>
                <a:ea typeface="Segoe UI" pitchFamily="34" charset="0"/>
                <a:cs typeface="Segoe UI" pitchFamily="34" charset="0"/>
              </a:rPr>
              <a:t>DDR</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a:t>
            </a:r>
            <a:r>
              <a:rPr kumimoji="1" lang="zh-CN" altLang="en-US" sz="1569" dirty="0">
                <a:gradFill>
                  <a:gsLst>
                    <a:gs pos="0">
                      <a:srgbClr val="FFFFFF"/>
                    </a:gs>
                    <a:gs pos="100000">
                      <a:srgbClr val="FFFFFF"/>
                    </a:gs>
                  </a:gsLst>
                  <a:lin ang="5400000" scaled="0"/>
                </a:gradFill>
                <a:ea typeface="Segoe UI" pitchFamily="34" charset="0"/>
                <a:cs typeface="Segoe UI" pitchFamily="34" charset="0"/>
              </a:rPr>
              <a:t> </a:t>
            </a:r>
            <a:r>
              <a:rPr kumimoji="1" lang="en-US" altLang="zh-CN" sz="1569"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569" dirty="0">
              <a:gradFill>
                <a:gsLst>
                  <a:gs pos="0">
                    <a:srgbClr val="FFFFFF"/>
                  </a:gs>
                  <a:gs pos="100000">
                    <a:srgbClr val="FFFFFF"/>
                  </a:gs>
                </a:gsLst>
                <a:lin ang="5400000" scaled="0"/>
              </a:gradFill>
              <a:ea typeface="Segoe UI" pitchFamily="34" charset="0"/>
              <a:cs typeface="Segoe UI" pitchFamily="34" charset="0"/>
            </a:endParaRPr>
          </a:p>
        </p:txBody>
      </p:sp>
      <p:cxnSp>
        <p:nvCxnSpPr>
          <p:cNvPr id="136" name="直线连接符 36">
            <a:extLst>
              <a:ext uri="{FF2B5EF4-FFF2-40B4-BE49-F238E27FC236}">
                <a16:creationId xmlns:a16="http://schemas.microsoft.com/office/drawing/2014/main" id="{B76CF01B-B841-4AF5-96B8-D558F1248853}"/>
              </a:ext>
            </a:extLst>
          </p:cNvPr>
          <p:cNvCxnSpPr>
            <a:cxnSpLocks/>
            <a:stCxn id="141" idx="2"/>
            <a:endCxn id="135" idx="1"/>
          </p:cNvCxnSpPr>
          <p:nvPr/>
        </p:nvCxnSpPr>
        <p:spPr>
          <a:xfrm>
            <a:off x="6868280" y="4869489"/>
            <a:ext cx="12047" cy="36046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grpSp>
        <p:nvGrpSpPr>
          <p:cNvPr id="137" name="组合 136">
            <a:extLst>
              <a:ext uri="{FF2B5EF4-FFF2-40B4-BE49-F238E27FC236}">
                <a16:creationId xmlns:a16="http://schemas.microsoft.com/office/drawing/2014/main" id="{551F9B40-F8F6-4E93-A02B-C67899ABBA03}"/>
              </a:ext>
            </a:extLst>
          </p:cNvPr>
          <p:cNvGrpSpPr/>
          <p:nvPr/>
        </p:nvGrpSpPr>
        <p:grpSpPr>
          <a:xfrm>
            <a:off x="5394284" y="4112424"/>
            <a:ext cx="2083344" cy="1058452"/>
            <a:chOff x="5474805" y="4787345"/>
            <a:chExt cx="1007424" cy="382629"/>
          </a:xfrm>
        </p:grpSpPr>
        <p:sp>
          <p:nvSpPr>
            <p:cNvPr id="138" name="Rectangle 707">
              <a:extLst>
                <a:ext uri="{FF2B5EF4-FFF2-40B4-BE49-F238E27FC236}">
                  <a16:creationId xmlns:a16="http://schemas.microsoft.com/office/drawing/2014/main" id="{6983D9CA-9976-4C5B-AE61-B8492AACA32B}"/>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9" name="Rectangle 708">
              <a:extLst>
                <a:ext uri="{FF2B5EF4-FFF2-40B4-BE49-F238E27FC236}">
                  <a16:creationId xmlns:a16="http://schemas.microsoft.com/office/drawing/2014/main" id="{5E7DD5E6-0C95-49C6-8FEE-A6F409A6D7C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algn="ctr" defTabSz="685582" fontAlgn="base">
                <a:lnSpc>
                  <a:spcPct val="90000"/>
                </a:lnSpc>
                <a:spcBef>
                  <a:spcPct val="0"/>
                </a:spcBef>
                <a:spcAft>
                  <a:spcPct val="0"/>
                </a:spcAft>
                <a:defRPr/>
              </a:pPr>
              <a:endParaRPr lang="en-US" sz="1176">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0" name="Rectangle 709">
              <a:extLst>
                <a:ext uri="{FF2B5EF4-FFF2-40B4-BE49-F238E27FC236}">
                  <a16:creationId xmlns:a16="http://schemas.microsoft.com/office/drawing/2014/main" id="{7A1B5315-D34D-49E3-AF07-DCA71B30B24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 tIns="107571" rIns="134463" bIns="107571" numCol="1" spcCol="0" rtlCol="0" fromWordArt="0" anchor="ctr" anchorCtr="0" forceAA="0" compatLnSpc="1">
              <a:prstTxWarp prst="textNoShape">
                <a:avLst/>
              </a:prstTxWarp>
              <a:noAutofit/>
            </a:bodyPr>
            <a:lstStyle/>
            <a:p>
              <a:pPr defTabSz="685582" fontAlgn="base">
                <a:lnSpc>
                  <a:spcPct val="90000"/>
                </a:lnSpc>
                <a:spcBef>
                  <a:spcPct val="0"/>
                </a:spcBef>
                <a:spcAft>
                  <a:spcPct val="0"/>
                </a:spcAft>
                <a:defRPr/>
              </a:pPr>
              <a:r>
                <a:rPr lang="en-US" altLang="zh-CN"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Programmable</a:t>
              </a:r>
            </a:p>
            <a:p>
              <a:pPr defTabSz="685582" fontAlgn="base">
                <a:lnSpc>
                  <a:spcPct val="90000"/>
                </a:lnSpc>
                <a:spcBef>
                  <a:spcPct val="0"/>
                </a:spcBef>
                <a:spcAft>
                  <a:spcPct val="0"/>
                </a:spcAft>
                <a:defRPr/>
              </a:pPr>
              <a:r>
                <a:rPr lang="en-US" sz="1176"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41" name="矩形 140">
            <a:extLst>
              <a:ext uri="{FF2B5EF4-FFF2-40B4-BE49-F238E27FC236}">
                <a16:creationId xmlns:a16="http://schemas.microsoft.com/office/drawing/2014/main" id="{F15A1509-9A5D-46FE-989F-3BD338678910}"/>
              </a:ext>
            </a:extLst>
          </p:cNvPr>
          <p:cNvSpPr/>
          <p:nvPr/>
        </p:nvSpPr>
        <p:spPr bwMode="auto">
          <a:xfrm>
            <a:off x="6409069" y="4177897"/>
            <a:ext cx="918422" cy="691592"/>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Data Plane</a:t>
            </a:r>
            <a:endParaRPr kumimoji="1" lang="zh-CN" altLang="en-US" sz="1373" dirty="0">
              <a:solidFill>
                <a:schemeClr val="bg1"/>
              </a:solidFill>
              <a:ea typeface="Segoe UI" pitchFamily="34" charset="0"/>
              <a:cs typeface="Segoe UI" pitchFamily="34" charset="0"/>
            </a:endParaRPr>
          </a:p>
        </p:txBody>
      </p:sp>
      <p:sp>
        <p:nvSpPr>
          <p:cNvPr id="142" name="矩形 141">
            <a:extLst>
              <a:ext uri="{FF2B5EF4-FFF2-40B4-BE49-F238E27FC236}">
                <a16:creationId xmlns:a16="http://schemas.microsoft.com/office/drawing/2014/main" id="{CEDF55ED-F7DA-468C-A8FD-914232D273A6}"/>
              </a:ext>
            </a:extLst>
          </p:cNvPr>
          <p:cNvSpPr/>
          <p:nvPr/>
        </p:nvSpPr>
        <p:spPr bwMode="auto">
          <a:xfrm>
            <a:off x="7601110" y="4112424"/>
            <a:ext cx="918422" cy="882038"/>
          </a:xfrm>
          <a:prstGeom prst="rect">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Data Structure Control Plane</a:t>
            </a:r>
            <a:endParaRPr kumimoji="1" lang="zh-CN" altLang="en-US" sz="1373" dirty="0">
              <a:solidFill>
                <a:schemeClr val="bg1"/>
              </a:solidFill>
              <a:ea typeface="Segoe UI" pitchFamily="34" charset="0"/>
              <a:cs typeface="Segoe UI" pitchFamily="34" charset="0"/>
            </a:endParaRPr>
          </a:p>
        </p:txBody>
      </p:sp>
      <p:cxnSp>
        <p:nvCxnSpPr>
          <p:cNvPr id="143" name="直线连接符 95">
            <a:extLst>
              <a:ext uri="{FF2B5EF4-FFF2-40B4-BE49-F238E27FC236}">
                <a16:creationId xmlns:a16="http://schemas.microsoft.com/office/drawing/2014/main" id="{82E39EF0-38E0-4289-A136-91B597328CCC}"/>
              </a:ext>
            </a:extLst>
          </p:cNvPr>
          <p:cNvCxnSpPr>
            <a:cxnSpLocks/>
          </p:cNvCxnSpPr>
          <p:nvPr/>
        </p:nvCxnSpPr>
        <p:spPr>
          <a:xfrm flipV="1">
            <a:off x="7340920" y="4525923"/>
            <a:ext cx="286491" cy="88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4" name="矩形 143">
            <a:extLst>
              <a:ext uri="{FF2B5EF4-FFF2-40B4-BE49-F238E27FC236}">
                <a16:creationId xmlns:a16="http://schemas.microsoft.com/office/drawing/2014/main" id="{81A733BE-D945-49AC-9CCF-A95FA218F5D0}"/>
              </a:ext>
            </a:extLst>
          </p:cNvPr>
          <p:cNvSpPr/>
          <p:nvPr/>
        </p:nvSpPr>
        <p:spPr bwMode="auto">
          <a:xfrm>
            <a:off x="1887121" y="3475030"/>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
        <p:nvSpPr>
          <p:cNvPr id="145" name="矩形 144">
            <a:extLst>
              <a:ext uri="{FF2B5EF4-FFF2-40B4-BE49-F238E27FC236}">
                <a16:creationId xmlns:a16="http://schemas.microsoft.com/office/drawing/2014/main" id="{A6D2A149-2829-4343-9FC1-C3F3A36E7A12}"/>
              </a:ext>
            </a:extLst>
          </p:cNvPr>
          <p:cNvSpPr/>
          <p:nvPr/>
        </p:nvSpPr>
        <p:spPr bwMode="auto">
          <a:xfrm>
            <a:off x="3411443" y="3455458"/>
            <a:ext cx="1134945" cy="258225"/>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3440" rIns="36000" bIns="143440" numCol="1" spcCol="0" rtlCol="0" fromWordArt="0" anchor="ctr" anchorCtr="0" forceAA="0" compatLnSpc="1">
            <a:prstTxWarp prst="textNoShape">
              <a:avLst/>
            </a:prstTxWarp>
            <a:noAutofit/>
          </a:bodyPr>
          <a:lstStyle/>
          <a:p>
            <a:pPr algn="ctr" defTabSz="914196" fontAlgn="base">
              <a:lnSpc>
                <a:spcPct val="90000"/>
              </a:lnSpc>
              <a:spcBef>
                <a:spcPct val="0"/>
              </a:spcBef>
              <a:spcAft>
                <a:spcPct val="0"/>
              </a:spcAft>
            </a:pPr>
            <a:r>
              <a:rPr kumimoji="1" lang="en-US" altLang="zh-CN" sz="1373" dirty="0">
                <a:solidFill>
                  <a:schemeClr val="bg1"/>
                </a:solidFill>
                <a:ea typeface="Segoe UI" pitchFamily="34" charset="0"/>
                <a:cs typeface="Segoe UI" pitchFamily="34" charset="0"/>
              </a:rPr>
              <a:t>OS (Socket)</a:t>
            </a:r>
            <a:endParaRPr kumimoji="1" lang="zh-CN" altLang="en-US" sz="1373"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1465270065"/>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D82BC8B-FA10-4CBD-B6BF-037CDB4FE851}"/>
              </a:ext>
            </a:extLst>
          </p:cNvPr>
          <p:cNvPicPr>
            <a:picLocks noChangeAspect="1"/>
          </p:cNvPicPr>
          <p:nvPr/>
        </p:nvPicPr>
        <p:blipFill>
          <a:blip r:embed="rId2"/>
          <a:stretch>
            <a:fillRect/>
          </a:stretch>
        </p:blipFill>
        <p:spPr>
          <a:xfrm>
            <a:off x="0" y="1572013"/>
            <a:ext cx="9144000" cy="3713973"/>
          </a:xfrm>
          <a:prstGeom prst="rect">
            <a:avLst/>
          </a:prstGeom>
        </p:spPr>
      </p:pic>
      <p:sp>
        <p:nvSpPr>
          <p:cNvPr id="6" name="文本框 5">
            <a:extLst>
              <a:ext uri="{FF2B5EF4-FFF2-40B4-BE49-F238E27FC236}">
                <a16:creationId xmlns:a16="http://schemas.microsoft.com/office/drawing/2014/main" id="{1E7A5BC1-C41F-4416-B6EF-A27EA065B605}"/>
              </a:ext>
            </a:extLst>
          </p:cNvPr>
          <p:cNvSpPr txBox="1"/>
          <p:nvPr/>
        </p:nvSpPr>
        <p:spPr>
          <a:xfrm>
            <a:off x="216213" y="270266"/>
            <a:ext cx="3585529" cy="627864"/>
          </a:xfrm>
          <a:prstGeom prst="rect">
            <a:avLst/>
          </a:prstGeom>
          <a:noFill/>
        </p:spPr>
        <p:txBody>
          <a:bodyPr wrap="square" lIns="182880" tIns="146304" rIns="182880" bIns="146304" rtlCol="0">
            <a:spAutoFit/>
          </a:bodyPr>
          <a:lstStyle/>
          <a:p>
            <a:pPr>
              <a:lnSpc>
                <a:spcPct val="90000"/>
              </a:lnSpc>
              <a:spcAft>
                <a:spcPts val="600"/>
              </a:spcAft>
            </a:pPr>
            <a:r>
              <a:rPr lang="en-US" altLang="zh-CN" sz="2400" b="1" dirty="0">
                <a:gradFill>
                  <a:gsLst>
                    <a:gs pos="2917">
                      <a:schemeClr val="tx1"/>
                    </a:gs>
                    <a:gs pos="30000">
                      <a:schemeClr val="tx1"/>
                    </a:gs>
                  </a:gsLst>
                  <a:lin ang="5400000" scaled="0"/>
                </a:gradFill>
              </a:rPr>
              <a:t>NSDI ‘19</a:t>
            </a:r>
            <a:endParaRPr lang="zh-CN" altLang="en-US" sz="2400" b="1"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97536220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ACED24A-D3AF-4354-93BD-0465D37CAFAB}"/>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9BEF60FB-B203-4B11-98F9-5B5EA0F3D134}"/>
              </a:ext>
            </a:extLst>
          </p:cNvPr>
          <p:cNvSpPr>
            <a:spLocks noGrp="1"/>
          </p:cNvSpPr>
          <p:nvPr>
            <p:ph type="title"/>
          </p:nvPr>
        </p:nvSpPr>
        <p:spPr/>
        <p:txBody>
          <a:bodyPr/>
          <a:lstStyle/>
          <a:p>
            <a:r>
              <a:rPr lang="en-US" altLang="zh-CN" sz="3600" dirty="0"/>
              <a:t>Current FPGA communication architecture</a:t>
            </a:r>
            <a:endParaRPr lang="zh-CN" altLang="en-US" sz="3600" dirty="0"/>
          </a:p>
        </p:txBody>
      </p:sp>
      <p:pic>
        <p:nvPicPr>
          <p:cNvPr id="5" name="图片 4">
            <a:extLst>
              <a:ext uri="{FF2B5EF4-FFF2-40B4-BE49-F238E27FC236}">
                <a16:creationId xmlns:a16="http://schemas.microsoft.com/office/drawing/2014/main" id="{D5666F54-4342-4CCB-B5C7-9CF5B64328DB}"/>
              </a:ext>
            </a:extLst>
          </p:cNvPr>
          <p:cNvPicPr>
            <a:picLocks noChangeAspect="1"/>
          </p:cNvPicPr>
          <p:nvPr/>
        </p:nvPicPr>
        <p:blipFill>
          <a:blip r:embed="rId2"/>
          <a:stretch>
            <a:fillRect/>
          </a:stretch>
        </p:blipFill>
        <p:spPr>
          <a:xfrm>
            <a:off x="0" y="1649542"/>
            <a:ext cx="9144000" cy="4477820"/>
          </a:xfrm>
          <a:prstGeom prst="rect">
            <a:avLst/>
          </a:prstGeom>
        </p:spPr>
      </p:pic>
    </p:spTree>
    <p:extLst>
      <p:ext uri="{BB962C8B-B14F-4D97-AF65-F5344CB8AC3E}">
        <p14:creationId xmlns:p14="http://schemas.microsoft.com/office/powerpoint/2010/main" val="23981503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ECA7AE1-E54E-4513-9DF0-FD3DDB94FB06}"/>
              </a:ext>
            </a:extLst>
          </p:cNvPr>
          <p:cNvSpPr>
            <a:spLocks noGrp="1"/>
          </p:cNvSpPr>
          <p:nvPr>
            <p:ph type="title"/>
          </p:nvPr>
        </p:nvSpPr>
        <p:spPr/>
        <p:txBody>
          <a:bodyPr/>
          <a:lstStyle/>
          <a:p>
            <a:r>
              <a:rPr lang="en-US" altLang="zh-CN" sz="4000" dirty="0"/>
              <a:t>How to waste a fast datacenter network</a:t>
            </a:r>
            <a:endParaRPr lang="zh-CN" altLang="en-US" sz="4000" dirty="0"/>
          </a:p>
        </p:txBody>
      </p:sp>
      <p:pic>
        <p:nvPicPr>
          <p:cNvPr id="5" name="图片 4">
            <a:extLst>
              <a:ext uri="{FF2B5EF4-FFF2-40B4-BE49-F238E27FC236}">
                <a16:creationId xmlns:a16="http://schemas.microsoft.com/office/drawing/2014/main" id="{435D99F9-1E03-4078-A61D-F3F047EDA320}"/>
              </a:ext>
            </a:extLst>
          </p:cNvPr>
          <p:cNvPicPr>
            <a:picLocks noChangeAspect="1"/>
          </p:cNvPicPr>
          <p:nvPr/>
        </p:nvPicPr>
        <p:blipFill>
          <a:blip r:embed="rId2"/>
          <a:stretch>
            <a:fillRect/>
          </a:stretch>
        </p:blipFill>
        <p:spPr>
          <a:xfrm>
            <a:off x="536028" y="1340306"/>
            <a:ext cx="7273019" cy="3781235"/>
          </a:xfrm>
          <a:prstGeom prst="rect">
            <a:avLst/>
          </a:prstGeom>
        </p:spPr>
      </p:pic>
      <p:sp>
        <p:nvSpPr>
          <p:cNvPr id="6" name="文本框 5">
            <a:extLst>
              <a:ext uri="{FF2B5EF4-FFF2-40B4-BE49-F238E27FC236}">
                <a16:creationId xmlns:a16="http://schemas.microsoft.com/office/drawing/2014/main" id="{EF671ADE-0A32-49C9-BC24-462585C66FD3}"/>
              </a:ext>
            </a:extLst>
          </p:cNvPr>
          <p:cNvSpPr txBox="1"/>
          <p:nvPr/>
        </p:nvSpPr>
        <p:spPr>
          <a:xfrm>
            <a:off x="536028" y="5149557"/>
            <a:ext cx="7211598" cy="246221"/>
          </a:xfrm>
          <a:prstGeom prst="rect">
            <a:avLst/>
          </a:prstGeom>
          <a:noFill/>
        </p:spPr>
        <p:txBody>
          <a:bodyPr wrap="square" rtlCol="0">
            <a:spAutoFit/>
          </a:bodyPr>
          <a:lstStyle/>
          <a:p>
            <a:r>
              <a:rPr lang="en-US" altLang="zh-CN" sz="1000" dirty="0"/>
              <a:t>Source: Attack of the Killer Microseconds, Communications of the ACM, 2017</a:t>
            </a:r>
            <a:endParaRPr lang="zh-CN" altLang="en-US" sz="1000" dirty="0"/>
          </a:p>
        </p:txBody>
      </p:sp>
    </p:spTree>
    <p:extLst>
      <p:ext uri="{BB962C8B-B14F-4D97-AF65-F5344CB8AC3E}">
        <p14:creationId xmlns:p14="http://schemas.microsoft.com/office/powerpoint/2010/main" val="645109400"/>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5B36658-5959-4582-A774-5015B1F6B898}"/>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AEEAFC2B-1D0F-4770-9051-265B85789FCC}"/>
              </a:ext>
            </a:extLst>
          </p:cNvPr>
          <p:cNvSpPr>
            <a:spLocks noGrp="1"/>
          </p:cNvSpPr>
          <p:nvPr>
            <p:ph type="title"/>
          </p:nvPr>
        </p:nvSpPr>
        <p:spPr/>
        <p:txBody>
          <a:bodyPr/>
          <a:lstStyle/>
          <a:p>
            <a:r>
              <a:rPr lang="en-US" altLang="zh-CN" sz="3600" dirty="0"/>
              <a:t>Current FPGA communication architecture</a:t>
            </a:r>
            <a:endParaRPr lang="zh-CN" altLang="en-US" sz="3600" dirty="0"/>
          </a:p>
        </p:txBody>
      </p:sp>
      <p:pic>
        <p:nvPicPr>
          <p:cNvPr id="5" name="图片 4">
            <a:extLst>
              <a:ext uri="{FF2B5EF4-FFF2-40B4-BE49-F238E27FC236}">
                <a16:creationId xmlns:a16="http://schemas.microsoft.com/office/drawing/2014/main" id="{ABEFA5CF-93E1-4D96-99C2-5234F06798B4}"/>
              </a:ext>
            </a:extLst>
          </p:cNvPr>
          <p:cNvPicPr>
            <a:picLocks noChangeAspect="1"/>
          </p:cNvPicPr>
          <p:nvPr/>
        </p:nvPicPr>
        <p:blipFill>
          <a:blip r:embed="rId2"/>
          <a:stretch>
            <a:fillRect/>
          </a:stretch>
        </p:blipFill>
        <p:spPr>
          <a:xfrm>
            <a:off x="36036" y="1580630"/>
            <a:ext cx="9030569" cy="4158018"/>
          </a:xfrm>
          <a:prstGeom prst="rect">
            <a:avLst/>
          </a:prstGeom>
        </p:spPr>
      </p:pic>
    </p:spTree>
    <p:extLst>
      <p:ext uri="{BB962C8B-B14F-4D97-AF65-F5344CB8AC3E}">
        <p14:creationId xmlns:p14="http://schemas.microsoft.com/office/powerpoint/2010/main" val="249214078"/>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E455CEB-D99A-448E-A8E8-FD874693BEAF}"/>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79658974-5D6F-49B3-BD29-C19E13CCCC7A}"/>
              </a:ext>
            </a:extLst>
          </p:cNvPr>
          <p:cNvSpPr>
            <a:spLocks noGrp="1"/>
          </p:cNvSpPr>
          <p:nvPr>
            <p:ph type="title"/>
          </p:nvPr>
        </p:nvSpPr>
        <p:spPr/>
        <p:txBody>
          <a:bodyPr/>
          <a:lstStyle/>
          <a:p>
            <a:r>
              <a:rPr lang="en-US" altLang="zh-CN" dirty="0"/>
              <a:t>Problem #1: Programming Interface</a:t>
            </a:r>
            <a:endParaRPr lang="zh-CN" altLang="en-US" dirty="0"/>
          </a:p>
        </p:txBody>
      </p:sp>
      <p:pic>
        <p:nvPicPr>
          <p:cNvPr id="7" name="图片 6">
            <a:extLst>
              <a:ext uri="{FF2B5EF4-FFF2-40B4-BE49-F238E27FC236}">
                <a16:creationId xmlns:a16="http://schemas.microsoft.com/office/drawing/2014/main" id="{53B2B3AF-457B-408E-A840-784E9E43828D}"/>
              </a:ext>
            </a:extLst>
          </p:cNvPr>
          <p:cNvPicPr>
            <a:picLocks noChangeAspect="1"/>
          </p:cNvPicPr>
          <p:nvPr/>
        </p:nvPicPr>
        <p:blipFill>
          <a:blip r:embed="rId2"/>
          <a:stretch>
            <a:fillRect/>
          </a:stretch>
        </p:blipFill>
        <p:spPr>
          <a:xfrm>
            <a:off x="0" y="1318677"/>
            <a:ext cx="9144000" cy="4626043"/>
          </a:xfrm>
          <a:prstGeom prst="rect">
            <a:avLst/>
          </a:prstGeom>
        </p:spPr>
      </p:pic>
    </p:spTree>
    <p:extLst>
      <p:ext uri="{BB962C8B-B14F-4D97-AF65-F5344CB8AC3E}">
        <p14:creationId xmlns:p14="http://schemas.microsoft.com/office/powerpoint/2010/main" val="241604407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2329A08-4047-41FA-98E9-77447898D2FA}"/>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E418E89A-3721-4F3E-A188-A7CA57FE71EC}"/>
              </a:ext>
            </a:extLst>
          </p:cNvPr>
          <p:cNvSpPr>
            <a:spLocks noGrp="1"/>
          </p:cNvSpPr>
          <p:nvPr>
            <p:ph type="title"/>
          </p:nvPr>
        </p:nvSpPr>
        <p:spPr/>
        <p:txBody>
          <a:bodyPr/>
          <a:lstStyle/>
          <a:p>
            <a:r>
              <a:rPr lang="en-US" altLang="zh-CN" dirty="0"/>
              <a:t>Problem #2: Accessibility</a:t>
            </a:r>
            <a:endParaRPr lang="zh-CN" altLang="en-US" dirty="0"/>
          </a:p>
        </p:txBody>
      </p:sp>
      <p:pic>
        <p:nvPicPr>
          <p:cNvPr id="5" name="图片 4">
            <a:extLst>
              <a:ext uri="{FF2B5EF4-FFF2-40B4-BE49-F238E27FC236}">
                <a16:creationId xmlns:a16="http://schemas.microsoft.com/office/drawing/2014/main" id="{46C9BAEC-2657-4D9A-9F0E-6254FAB47ED9}"/>
              </a:ext>
            </a:extLst>
          </p:cNvPr>
          <p:cNvPicPr>
            <a:picLocks noChangeAspect="1"/>
          </p:cNvPicPr>
          <p:nvPr/>
        </p:nvPicPr>
        <p:blipFill>
          <a:blip r:embed="rId2"/>
          <a:stretch>
            <a:fillRect/>
          </a:stretch>
        </p:blipFill>
        <p:spPr>
          <a:xfrm>
            <a:off x="0" y="1570817"/>
            <a:ext cx="9144000" cy="4333369"/>
          </a:xfrm>
          <a:prstGeom prst="rect">
            <a:avLst/>
          </a:prstGeom>
        </p:spPr>
      </p:pic>
    </p:spTree>
    <p:extLst>
      <p:ext uri="{BB962C8B-B14F-4D97-AF65-F5344CB8AC3E}">
        <p14:creationId xmlns:p14="http://schemas.microsoft.com/office/powerpoint/2010/main" val="11249306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12625BF-EF92-4992-BE02-C4D41B6EF11E}"/>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A5E8D5A1-20E4-4316-BABB-4A0A2EC6D87A}"/>
              </a:ext>
            </a:extLst>
          </p:cNvPr>
          <p:cNvSpPr>
            <a:spLocks noGrp="1"/>
          </p:cNvSpPr>
          <p:nvPr>
            <p:ph type="title"/>
          </p:nvPr>
        </p:nvSpPr>
        <p:spPr/>
        <p:txBody>
          <a:bodyPr/>
          <a:lstStyle/>
          <a:p>
            <a:r>
              <a:rPr lang="en-US" altLang="zh-CN" dirty="0"/>
              <a:t>Problem #3: Multiplexing</a:t>
            </a:r>
            <a:endParaRPr lang="zh-CN" altLang="en-US" dirty="0"/>
          </a:p>
        </p:txBody>
      </p:sp>
      <p:pic>
        <p:nvPicPr>
          <p:cNvPr id="5" name="图片 4">
            <a:extLst>
              <a:ext uri="{FF2B5EF4-FFF2-40B4-BE49-F238E27FC236}">
                <a16:creationId xmlns:a16="http://schemas.microsoft.com/office/drawing/2014/main" id="{8D3DB4F3-21EC-4559-B000-A4E8156B1113}"/>
              </a:ext>
            </a:extLst>
          </p:cNvPr>
          <p:cNvPicPr>
            <a:picLocks noChangeAspect="1"/>
          </p:cNvPicPr>
          <p:nvPr/>
        </p:nvPicPr>
        <p:blipFill>
          <a:blip r:embed="rId2"/>
          <a:stretch>
            <a:fillRect/>
          </a:stretch>
        </p:blipFill>
        <p:spPr>
          <a:xfrm>
            <a:off x="269261" y="1563031"/>
            <a:ext cx="8605476" cy="4709277"/>
          </a:xfrm>
          <a:prstGeom prst="rect">
            <a:avLst/>
          </a:prstGeom>
        </p:spPr>
      </p:pic>
    </p:spTree>
    <p:extLst>
      <p:ext uri="{BB962C8B-B14F-4D97-AF65-F5344CB8AC3E}">
        <p14:creationId xmlns:p14="http://schemas.microsoft.com/office/powerpoint/2010/main" val="3988925433"/>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4B772B8-CDCC-46F3-86FC-5BA8E41A742A}"/>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FF5ACED3-041A-4AF1-9FEB-32A8C8BE3EE1}"/>
              </a:ext>
            </a:extLst>
          </p:cNvPr>
          <p:cNvSpPr>
            <a:spLocks noGrp="1"/>
          </p:cNvSpPr>
          <p:nvPr>
            <p:ph type="title"/>
          </p:nvPr>
        </p:nvSpPr>
        <p:spPr/>
        <p:txBody>
          <a:bodyPr/>
          <a:lstStyle/>
          <a:p>
            <a:r>
              <a:rPr lang="en-US" altLang="zh-CN" dirty="0"/>
              <a:t>Problem #3: Multiplexing</a:t>
            </a:r>
            <a:endParaRPr lang="zh-CN" altLang="en-US" dirty="0"/>
          </a:p>
        </p:txBody>
      </p:sp>
      <p:pic>
        <p:nvPicPr>
          <p:cNvPr id="4" name="图片 3">
            <a:extLst>
              <a:ext uri="{FF2B5EF4-FFF2-40B4-BE49-F238E27FC236}">
                <a16:creationId xmlns:a16="http://schemas.microsoft.com/office/drawing/2014/main" id="{ED5B1B35-3EB2-4DCB-8A52-E7DA08963B59}"/>
              </a:ext>
            </a:extLst>
          </p:cNvPr>
          <p:cNvPicPr>
            <a:picLocks noChangeAspect="1"/>
          </p:cNvPicPr>
          <p:nvPr/>
        </p:nvPicPr>
        <p:blipFill>
          <a:blip r:embed="rId2"/>
          <a:stretch>
            <a:fillRect/>
          </a:stretch>
        </p:blipFill>
        <p:spPr>
          <a:xfrm>
            <a:off x="269261" y="1556772"/>
            <a:ext cx="8625109" cy="4708895"/>
          </a:xfrm>
          <a:prstGeom prst="rect">
            <a:avLst/>
          </a:prstGeom>
        </p:spPr>
      </p:pic>
    </p:spTree>
    <p:extLst>
      <p:ext uri="{BB962C8B-B14F-4D97-AF65-F5344CB8AC3E}">
        <p14:creationId xmlns:p14="http://schemas.microsoft.com/office/powerpoint/2010/main" val="58865899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C2325DA-A035-4F6A-B448-505E051235F8}"/>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24BD712E-8C8F-4B88-8602-7E8753EF4A8E}"/>
              </a:ext>
            </a:extLst>
          </p:cNvPr>
          <p:cNvSpPr>
            <a:spLocks noGrp="1"/>
          </p:cNvSpPr>
          <p:nvPr>
            <p:ph type="title"/>
          </p:nvPr>
        </p:nvSpPr>
        <p:spPr/>
        <p:txBody>
          <a:bodyPr/>
          <a:lstStyle/>
          <a:p>
            <a:r>
              <a:rPr lang="en-US" altLang="zh-CN" dirty="0"/>
              <a:t>Problem #4: Security</a:t>
            </a:r>
            <a:endParaRPr lang="zh-CN" altLang="en-US" dirty="0"/>
          </a:p>
        </p:txBody>
      </p:sp>
      <p:pic>
        <p:nvPicPr>
          <p:cNvPr id="5" name="图片 4">
            <a:extLst>
              <a:ext uri="{FF2B5EF4-FFF2-40B4-BE49-F238E27FC236}">
                <a16:creationId xmlns:a16="http://schemas.microsoft.com/office/drawing/2014/main" id="{8002ED6B-639F-41DC-8DA3-D72884F34B8E}"/>
              </a:ext>
            </a:extLst>
          </p:cNvPr>
          <p:cNvPicPr>
            <a:picLocks noChangeAspect="1"/>
          </p:cNvPicPr>
          <p:nvPr/>
        </p:nvPicPr>
        <p:blipFill>
          <a:blip r:embed="rId2"/>
          <a:stretch>
            <a:fillRect/>
          </a:stretch>
        </p:blipFill>
        <p:spPr>
          <a:xfrm>
            <a:off x="0" y="1638093"/>
            <a:ext cx="9144000" cy="4671885"/>
          </a:xfrm>
          <a:prstGeom prst="rect">
            <a:avLst/>
          </a:prstGeom>
        </p:spPr>
      </p:pic>
    </p:spTree>
    <p:extLst>
      <p:ext uri="{BB962C8B-B14F-4D97-AF65-F5344CB8AC3E}">
        <p14:creationId xmlns:p14="http://schemas.microsoft.com/office/powerpoint/2010/main" val="406625827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18FFA73-34A9-46E4-A814-DC20A96F07B1}"/>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F148B3BA-E9B6-434F-9B39-43F5446E700D}"/>
              </a:ext>
            </a:extLst>
          </p:cNvPr>
          <p:cNvSpPr>
            <a:spLocks noGrp="1"/>
          </p:cNvSpPr>
          <p:nvPr>
            <p:ph type="title"/>
          </p:nvPr>
        </p:nvSpPr>
        <p:spPr/>
        <p:txBody>
          <a:bodyPr/>
          <a:lstStyle/>
          <a:p>
            <a:r>
              <a:rPr lang="en-US" altLang="zh-CN" dirty="0"/>
              <a:t>Problem #4: Security</a:t>
            </a:r>
            <a:endParaRPr lang="zh-CN" altLang="en-US" dirty="0"/>
          </a:p>
        </p:txBody>
      </p:sp>
      <p:pic>
        <p:nvPicPr>
          <p:cNvPr id="5" name="图片 4">
            <a:extLst>
              <a:ext uri="{FF2B5EF4-FFF2-40B4-BE49-F238E27FC236}">
                <a16:creationId xmlns:a16="http://schemas.microsoft.com/office/drawing/2014/main" id="{30C2C46C-0059-432C-87E1-A04EA120786D}"/>
              </a:ext>
            </a:extLst>
          </p:cNvPr>
          <p:cNvPicPr>
            <a:picLocks noChangeAspect="1"/>
          </p:cNvPicPr>
          <p:nvPr/>
        </p:nvPicPr>
        <p:blipFill>
          <a:blip r:embed="rId2"/>
          <a:stretch>
            <a:fillRect/>
          </a:stretch>
        </p:blipFill>
        <p:spPr>
          <a:xfrm>
            <a:off x="83521" y="1556364"/>
            <a:ext cx="8925345" cy="4552645"/>
          </a:xfrm>
          <a:prstGeom prst="rect">
            <a:avLst/>
          </a:prstGeom>
        </p:spPr>
      </p:pic>
    </p:spTree>
    <p:extLst>
      <p:ext uri="{BB962C8B-B14F-4D97-AF65-F5344CB8AC3E}">
        <p14:creationId xmlns:p14="http://schemas.microsoft.com/office/powerpoint/2010/main" val="256291317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FFF7163-4180-46DD-A0C6-BBB153AA10BC}"/>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3B6379A0-9884-4C86-9415-DFA492BDA997}"/>
              </a:ext>
            </a:extLst>
          </p:cNvPr>
          <p:cNvSpPr>
            <a:spLocks noGrp="1"/>
          </p:cNvSpPr>
          <p:nvPr>
            <p:ph type="title"/>
          </p:nvPr>
        </p:nvSpPr>
        <p:spPr/>
        <p:txBody>
          <a:bodyPr/>
          <a:lstStyle/>
          <a:p>
            <a:r>
              <a:rPr lang="en-US" altLang="zh-CN" dirty="0"/>
              <a:t>Direct Universal Access</a:t>
            </a:r>
            <a:endParaRPr lang="zh-CN" altLang="en-US" dirty="0"/>
          </a:p>
        </p:txBody>
      </p:sp>
      <p:pic>
        <p:nvPicPr>
          <p:cNvPr id="5" name="图片 4">
            <a:extLst>
              <a:ext uri="{FF2B5EF4-FFF2-40B4-BE49-F238E27FC236}">
                <a16:creationId xmlns:a16="http://schemas.microsoft.com/office/drawing/2014/main" id="{1EB7E050-E729-440E-87A3-2A1BADE3F848}"/>
              </a:ext>
            </a:extLst>
          </p:cNvPr>
          <p:cNvPicPr>
            <a:picLocks noChangeAspect="1"/>
          </p:cNvPicPr>
          <p:nvPr/>
        </p:nvPicPr>
        <p:blipFill>
          <a:blip r:embed="rId2"/>
          <a:stretch>
            <a:fillRect/>
          </a:stretch>
        </p:blipFill>
        <p:spPr>
          <a:xfrm>
            <a:off x="0" y="1579601"/>
            <a:ext cx="9144000" cy="4315801"/>
          </a:xfrm>
          <a:prstGeom prst="rect">
            <a:avLst/>
          </a:prstGeom>
        </p:spPr>
      </p:pic>
    </p:spTree>
    <p:extLst>
      <p:ext uri="{BB962C8B-B14F-4D97-AF65-F5344CB8AC3E}">
        <p14:creationId xmlns:p14="http://schemas.microsoft.com/office/powerpoint/2010/main" val="149043066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EC34227-7C07-4B02-B337-B0E87C5611A4}"/>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2C73A13D-BCB3-4398-803F-CC0AD588DF3C}"/>
              </a:ext>
            </a:extLst>
          </p:cNvPr>
          <p:cNvSpPr>
            <a:spLocks noGrp="1"/>
          </p:cNvSpPr>
          <p:nvPr>
            <p:ph type="title"/>
          </p:nvPr>
        </p:nvSpPr>
        <p:spPr/>
        <p:txBody>
          <a:bodyPr/>
          <a:lstStyle/>
          <a:p>
            <a:r>
              <a:rPr lang="en-US" altLang="zh-CN" dirty="0"/>
              <a:t>Direct Universal Access</a:t>
            </a:r>
            <a:endParaRPr lang="zh-CN" altLang="en-US" dirty="0"/>
          </a:p>
        </p:txBody>
      </p:sp>
      <p:pic>
        <p:nvPicPr>
          <p:cNvPr id="5" name="图片 4">
            <a:extLst>
              <a:ext uri="{FF2B5EF4-FFF2-40B4-BE49-F238E27FC236}">
                <a16:creationId xmlns:a16="http://schemas.microsoft.com/office/drawing/2014/main" id="{15F4F65A-A41B-4A77-9F86-C7350E25526B}"/>
              </a:ext>
            </a:extLst>
          </p:cNvPr>
          <p:cNvPicPr>
            <a:picLocks noChangeAspect="1"/>
          </p:cNvPicPr>
          <p:nvPr/>
        </p:nvPicPr>
        <p:blipFill>
          <a:blip r:embed="rId2"/>
          <a:stretch>
            <a:fillRect/>
          </a:stretch>
        </p:blipFill>
        <p:spPr>
          <a:xfrm>
            <a:off x="0" y="1559016"/>
            <a:ext cx="9144000" cy="4478694"/>
          </a:xfrm>
          <a:prstGeom prst="rect">
            <a:avLst/>
          </a:prstGeom>
        </p:spPr>
      </p:pic>
    </p:spTree>
    <p:extLst>
      <p:ext uri="{BB962C8B-B14F-4D97-AF65-F5344CB8AC3E}">
        <p14:creationId xmlns:p14="http://schemas.microsoft.com/office/powerpoint/2010/main" val="486870127"/>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E70E51A-6148-4D7F-B0EB-32139BEB645A}"/>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F5F14520-F22F-4961-A603-38FEBFA6EB9C}"/>
              </a:ext>
            </a:extLst>
          </p:cNvPr>
          <p:cNvSpPr>
            <a:spLocks noGrp="1"/>
          </p:cNvSpPr>
          <p:nvPr>
            <p:ph type="title"/>
          </p:nvPr>
        </p:nvSpPr>
        <p:spPr/>
        <p:txBody>
          <a:bodyPr/>
          <a:lstStyle/>
          <a:p>
            <a:endParaRPr lang="zh-CN" altLang="en-US"/>
          </a:p>
        </p:txBody>
      </p:sp>
      <p:pic>
        <p:nvPicPr>
          <p:cNvPr id="5" name="图片 4">
            <a:extLst>
              <a:ext uri="{FF2B5EF4-FFF2-40B4-BE49-F238E27FC236}">
                <a16:creationId xmlns:a16="http://schemas.microsoft.com/office/drawing/2014/main" id="{CD6DA40F-F3EF-469D-B228-DD46916DAD52}"/>
              </a:ext>
            </a:extLst>
          </p:cNvPr>
          <p:cNvPicPr>
            <a:picLocks noChangeAspect="1"/>
          </p:cNvPicPr>
          <p:nvPr/>
        </p:nvPicPr>
        <p:blipFill>
          <a:blip r:embed="rId2"/>
          <a:stretch>
            <a:fillRect/>
          </a:stretch>
        </p:blipFill>
        <p:spPr>
          <a:xfrm>
            <a:off x="0" y="575304"/>
            <a:ext cx="9144000" cy="5294995"/>
          </a:xfrm>
          <a:prstGeom prst="rect">
            <a:avLst/>
          </a:prstGeom>
        </p:spPr>
      </p:pic>
    </p:spTree>
    <p:extLst>
      <p:ext uri="{BB962C8B-B14F-4D97-AF65-F5344CB8AC3E}">
        <p14:creationId xmlns:p14="http://schemas.microsoft.com/office/powerpoint/2010/main" val="16888381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52812" y="1033517"/>
            <a:ext cx="2768571" cy="3857069"/>
          </a:xfrm>
          <a:prstGeom prst="rect">
            <a:avLst/>
          </a:prstGeom>
        </p:spPr>
      </p:pic>
      <p:pic>
        <p:nvPicPr>
          <p:cNvPr id="5" name="Picture 4"/>
          <p:cNvPicPr>
            <a:picLocks noChangeAspect="1"/>
          </p:cNvPicPr>
          <p:nvPr/>
        </p:nvPicPr>
        <p:blipFill>
          <a:blip r:embed="rId4"/>
          <a:stretch>
            <a:fillRect/>
          </a:stretch>
        </p:blipFill>
        <p:spPr>
          <a:xfrm>
            <a:off x="5912298" y="5079769"/>
            <a:ext cx="3231703" cy="1294467"/>
          </a:xfrm>
          <a:prstGeom prst="rect">
            <a:avLst/>
          </a:prstGeom>
        </p:spPr>
      </p:pic>
      <p:sp>
        <p:nvSpPr>
          <p:cNvPr id="2" name="Title 1"/>
          <p:cNvSpPr>
            <a:spLocks noGrp="1"/>
          </p:cNvSpPr>
          <p:nvPr>
            <p:ph type="title"/>
          </p:nvPr>
        </p:nvSpPr>
        <p:spPr>
          <a:xfrm>
            <a:off x="269263" y="291282"/>
            <a:ext cx="8761119" cy="899614"/>
          </a:xfrm>
        </p:spPr>
        <p:txBody>
          <a:bodyPr/>
          <a:lstStyle/>
          <a:p>
            <a:r>
              <a:rPr lang="en-US" altLang="zh-CN" dirty="0"/>
              <a:t>FPGAs in the cloud</a:t>
            </a:r>
            <a:endParaRPr lang="zh-CN" altLang="en-US" dirty="0"/>
          </a:p>
        </p:txBody>
      </p:sp>
      <p:sp>
        <p:nvSpPr>
          <p:cNvPr id="14" name="Rectangle 13"/>
          <p:cNvSpPr/>
          <p:nvPr/>
        </p:nvSpPr>
        <p:spPr bwMode="auto">
          <a:xfrm>
            <a:off x="6054220" y="3805261"/>
            <a:ext cx="1848860" cy="1295910"/>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3" name="Text Placeholder 2"/>
          <p:cNvSpPr>
            <a:spLocks noGrp="1"/>
          </p:cNvSpPr>
          <p:nvPr>
            <p:ph type="body" sz="quarter" idx="10"/>
          </p:nvPr>
        </p:nvSpPr>
        <p:spPr>
          <a:xfrm>
            <a:off x="269263" y="1189306"/>
            <a:ext cx="8874738" cy="5217292"/>
          </a:xfrm>
        </p:spPr>
        <p:txBody>
          <a:bodyPr/>
          <a:lstStyle/>
          <a:p>
            <a:r>
              <a:rPr lang="en-US" altLang="zh-CN" dirty="0"/>
              <a:t>FPGA-based </a:t>
            </a:r>
            <a:r>
              <a:rPr lang="en-US" altLang="zh-CN" dirty="0" err="1"/>
              <a:t>SmartNIC</a:t>
            </a:r>
            <a:endParaRPr lang="en-US" altLang="zh-CN" dirty="0"/>
          </a:p>
          <a:p>
            <a:pPr lvl="1" defTabSz="914460">
              <a:spcAft>
                <a:spcPts val="588"/>
              </a:spcAft>
            </a:pPr>
            <a:r>
              <a:rPr lang="en-US" altLang="zh-CN" sz="2353" dirty="0">
                <a:gradFill>
                  <a:gsLst>
                    <a:gs pos="2917">
                      <a:schemeClr val="tx1"/>
                    </a:gs>
                    <a:gs pos="30000">
                      <a:schemeClr val="tx1"/>
                    </a:gs>
                  </a:gsLst>
                  <a:lin ang="5400000" scaled="0"/>
                </a:gradFill>
              </a:rPr>
              <a:t>Bump-in-the-wire processing between</a:t>
            </a:r>
            <a:br>
              <a:rPr lang="en-US" altLang="zh-CN" sz="2353" dirty="0">
                <a:gradFill>
                  <a:gsLst>
                    <a:gs pos="2917">
                      <a:schemeClr val="tx1"/>
                    </a:gs>
                    <a:gs pos="30000">
                      <a:schemeClr val="tx1"/>
                    </a:gs>
                  </a:gsLst>
                  <a:lin ang="5400000" scaled="0"/>
                </a:gradFill>
              </a:rPr>
            </a:br>
            <a:r>
              <a:rPr lang="en-US" altLang="zh-CN" sz="2353" dirty="0">
                <a:gradFill>
                  <a:gsLst>
                    <a:gs pos="2917">
                      <a:schemeClr val="tx1"/>
                    </a:gs>
                    <a:gs pos="30000">
                      <a:schemeClr val="tx1"/>
                    </a:gs>
                  </a:gsLst>
                  <a:lin ang="5400000" scaled="0"/>
                </a:gradFill>
              </a:rPr>
              <a:t>NIC and </a:t>
            </a:r>
            <a:r>
              <a:rPr lang="en-US" altLang="zh-CN" sz="2353" dirty="0" err="1">
                <a:gradFill>
                  <a:gsLst>
                    <a:gs pos="2917">
                      <a:schemeClr val="tx1"/>
                    </a:gs>
                    <a:gs pos="30000">
                      <a:schemeClr val="tx1"/>
                    </a:gs>
                  </a:gsLst>
                  <a:lin ang="5400000" scaled="0"/>
                </a:gradFill>
              </a:rPr>
              <a:t>ToR</a:t>
            </a:r>
            <a:r>
              <a:rPr lang="en-US" altLang="zh-CN" sz="2353" dirty="0">
                <a:gradFill>
                  <a:gsLst>
                    <a:gs pos="2917">
                      <a:schemeClr val="tx1"/>
                    </a:gs>
                    <a:gs pos="30000">
                      <a:schemeClr val="tx1"/>
                    </a:gs>
                  </a:gsLst>
                  <a:lin ang="5400000" scaled="0"/>
                </a:gradFill>
              </a:rPr>
              <a:t> switch</a:t>
            </a:r>
            <a:r>
              <a:rPr lang="en-US" altLang="zh-CN" sz="2353" baseline="30000" dirty="0">
                <a:gradFill>
                  <a:gsLst>
                    <a:gs pos="2917">
                      <a:schemeClr val="tx1"/>
                    </a:gs>
                    <a:gs pos="30000">
                      <a:schemeClr val="tx1"/>
                    </a:gs>
                  </a:gsLst>
                  <a:lin ang="5400000" scaled="0"/>
                </a:gradFill>
              </a:rPr>
              <a:t>[1]</a:t>
            </a:r>
          </a:p>
          <a:p>
            <a:r>
              <a:rPr lang="en-US" altLang="zh-CN" dirty="0"/>
              <a:t>Why FPGA?</a:t>
            </a:r>
            <a:endParaRPr lang="en-US" sz="2353" dirty="0"/>
          </a:p>
          <a:p>
            <a:pPr lvl="1" defTabSz="914460">
              <a:spcAft>
                <a:spcPts val="588"/>
              </a:spcAft>
            </a:pPr>
            <a:r>
              <a:rPr lang="en-US" altLang="zh-CN" sz="2353" dirty="0">
                <a:gradFill>
                  <a:gsLst>
                    <a:gs pos="2917">
                      <a:schemeClr val="tx1"/>
                    </a:gs>
                    <a:gs pos="30000">
                      <a:schemeClr val="tx1"/>
                    </a:gs>
                  </a:gsLst>
                  <a:lin ang="5400000" scaled="0"/>
                </a:gradFill>
              </a:rPr>
              <a:t>Massive parallelism</a:t>
            </a:r>
          </a:p>
          <a:p>
            <a:pPr lvl="1" defTabSz="914460">
              <a:spcBef>
                <a:spcPts val="0"/>
              </a:spcBef>
            </a:pPr>
            <a:r>
              <a:rPr lang="en-US" altLang="zh-CN" dirty="0">
                <a:gradFill>
                  <a:gsLst>
                    <a:gs pos="2917">
                      <a:schemeClr val="tx1"/>
                    </a:gs>
                    <a:gs pos="30000">
                      <a:schemeClr val="tx1"/>
                    </a:gs>
                  </a:gsLst>
                  <a:lin ang="5400000" scaled="0"/>
                </a:gradFill>
              </a:rPr>
              <a:t>     - Millions of logic elements      Thousands of “cores” in parallel</a:t>
            </a:r>
          </a:p>
          <a:p>
            <a:pPr lvl="1" defTabSz="914460">
              <a:spcBef>
                <a:spcPts val="0"/>
              </a:spcBef>
            </a:pPr>
            <a:r>
              <a:rPr lang="en-US" altLang="zh-CN" sz="2353" dirty="0">
                <a:gradFill>
                  <a:gsLst>
                    <a:gs pos="2917">
                      <a:schemeClr val="tx1"/>
                    </a:gs>
                    <a:gs pos="30000">
                      <a:schemeClr val="tx1"/>
                    </a:gs>
                  </a:gsLst>
                  <a:lin ang="5400000" scaled="0"/>
                </a:gradFill>
              </a:rPr>
              <a:t>    - </a:t>
            </a:r>
            <a:r>
              <a:rPr lang="en-US" altLang="zh-CN" dirty="0">
                <a:gradFill>
                  <a:gsLst>
                    <a:gs pos="2917">
                      <a:schemeClr val="tx1"/>
                    </a:gs>
                    <a:gs pos="30000">
                      <a:schemeClr val="tx1"/>
                    </a:gs>
                  </a:gsLst>
                  <a:lin ang="5400000" scaled="0"/>
                </a:gradFill>
              </a:rPr>
              <a:t>Thousands of memory blocks       TB/s memory bandwidth</a:t>
            </a:r>
          </a:p>
          <a:p>
            <a:pPr lvl="1" defTabSz="914460">
              <a:spcAft>
                <a:spcPts val="588"/>
              </a:spcAft>
            </a:pPr>
            <a:r>
              <a:rPr lang="en-US" altLang="zh-CN" sz="2353" dirty="0">
                <a:gradFill>
                  <a:gsLst>
                    <a:gs pos="2917">
                      <a:schemeClr val="tx1"/>
                    </a:gs>
                    <a:gs pos="30000">
                      <a:schemeClr val="tx1"/>
                    </a:gs>
                  </a:gsLst>
                  <a:lin ang="5400000" scaled="0"/>
                </a:gradFill>
              </a:rPr>
              <a:t>Low power consumption (~20W)</a:t>
            </a:r>
          </a:p>
          <a:p>
            <a:pPr lvl="1" defTabSz="914460">
              <a:spcAft>
                <a:spcPts val="588"/>
              </a:spcAft>
            </a:pPr>
            <a:r>
              <a:rPr lang="en-US" altLang="zh-CN" sz="2353" dirty="0">
                <a:gradFill>
                  <a:gsLst>
                    <a:gs pos="2917">
                      <a:schemeClr val="tx1"/>
                    </a:gs>
                    <a:gs pos="30000">
                      <a:schemeClr val="tx1"/>
                    </a:gs>
                  </a:gsLst>
                  <a:lin ang="5400000" scaled="0"/>
                </a:gradFill>
              </a:rPr>
              <a:t>General computing platform (vs. GPU, NP)</a:t>
            </a:r>
            <a:br>
              <a:rPr lang="en-US" altLang="zh-CN" sz="2353" dirty="0">
                <a:gradFill>
                  <a:gsLst>
                    <a:gs pos="2917">
                      <a:schemeClr val="tx1"/>
                    </a:gs>
                    <a:gs pos="30000">
                      <a:schemeClr val="tx1"/>
                    </a:gs>
                  </a:gsLst>
                  <a:lin ang="5400000" scaled="0"/>
                </a:gradFill>
              </a:rPr>
            </a:br>
            <a:r>
              <a:rPr lang="en-US" altLang="zh-CN" sz="2353" dirty="0">
                <a:gradFill>
                  <a:gsLst>
                    <a:gs pos="2917">
                      <a:schemeClr val="tx1"/>
                    </a:gs>
                    <a:gs pos="30000">
                      <a:schemeClr val="tx1"/>
                    </a:gs>
                  </a:gsLst>
                  <a:lin ang="5400000" scaled="0"/>
                </a:gradFill>
              </a:rPr>
              <a:t>to accelerate various cloud services</a:t>
            </a:r>
          </a:p>
          <a:p>
            <a:pPr lvl="1" defTabSz="914460">
              <a:spcAft>
                <a:spcPts val="588"/>
              </a:spcAft>
            </a:pPr>
            <a:r>
              <a:rPr lang="en-US" altLang="zh-CN" sz="2353" dirty="0">
                <a:gradFill>
                  <a:gsLst>
                    <a:gs pos="2917">
                      <a:schemeClr val="tx1"/>
                    </a:gs>
                    <a:gs pos="30000">
                      <a:schemeClr val="tx1"/>
                    </a:gs>
                  </a:gsLst>
                  <a:lin ang="5400000" scaled="0"/>
                </a:gradFill>
              </a:rPr>
              <a:t>Mature technology with a reasonable price</a:t>
            </a:r>
            <a:endParaRPr lang="en-US" altLang="zh-CN" dirty="0">
              <a:gradFill>
                <a:gsLst>
                  <a:gs pos="2917">
                    <a:schemeClr val="tx1"/>
                  </a:gs>
                  <a:gs pos="30000">
                    <a:schemeClr val="tx1"/>
                  </a:gs>
                </a:gsLst>
                <a:lin ang="5400000" scaled="0"/>
              </a:gradFill>
            </a:endParaRPr>
          </a:p>
          <a:p>
            <a:pPr lvl="1" defTabSz="914460">
              <a:spcAft>
                <a:spcPts val="588"/>
              </a:spcAft>
            </a:pPr>
            <a:endParaRPr lang="zh-CN" altLang="en-US" dirty="0">
              <a:gradFill>
                <a:gsLst>
                  <a:gs pos="2917">
                    <a:schemeClr val="tx1"/>
                  </a:gs>
                  <a:gs pos="30000">
                    <a:schemeClr val="tx1"/>
                  </a:gs>
                </a:gsLst>
                <a:lin ang="5400000" scaled="0"/>
              </a:gradFill>
            </a:endParaRPr>
          </a:p>
        </p:txBody>
      </p:sp>
      <p:sp>
        <p:nvSpPr>
          <p:cNvPr id="4" name="Right Arrow 3"/>
          <p:cNvSpPr/>
          <p:nvPr/>
        </p:nvSpPr>
        <p:spPr bwMode="auto">
          <a:xfrm>
            <a:off x="3827784" y="3620837"/>
            <a:ext cx="260275" cy="20243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8" name="Right Arrow 7"/>
          <p:cNvSpPr/>
          <p:nvPr/>
        </p:nvSpPr>
        <p:spPr bwMode="auto">
          <a:xfrm>
            <a:off x="4295313" y="3952843"/>
            <a:ext cx="260275" cy="20243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US" sz="1471" dirty="0">
              <a:gradFill>
                <a:gsLst>
                  <a:gs pos="5833">
                    <a:srgbClr val="505050">
                      <a:lumMod val="50000"/>
                    </a:srgbClr>
                  </a:gs>
                  <a:gs pos="100000">
                    <a:srgbClr val="505050">
                      <a:lumMod val="50000"/>
                    </a:srgbClr>
                  </a:gs>
                </a:gsLst>
                <a:lin ang="5400000" scaled="0"/>
              </a:gradFill>
              <a:latin typeface="Segoe UI"/>
            </a:endParaRPr>
          </a:p>
        </p:txBody>
      </p:sp>
      <p:sp>
        <p:nvSpPr>
          <p:cNvPr id="10" name="TextBox 9"/>
          <p:cNvSpPr txBox="1"/>
          <p:nvPr/>
        </p:nvSpPr>
        <p:spPr>
          <a:xfrm>
            <a:off x="1379490" y="6410281"/>
            <a:ext cx="6352195" cy="506944"/>
          </a:xfrm>
          <a:prstGeom prst="rect">
            <a:avLst/>
          </a:prstGeom>
          <a:noFill/>
        </p:spPr>
        <p:txBody>
          <a:bodyPr wrap="none" lIns="179300" tIns="143440" rIns="179300" bIns="143440" rtlCol="0">
            <a:spAutoFit/>
          </a:bodyPr>
          <a:lstStyle/>
          <a:p>
            <a:pPr defTabSz="914460">
              <a:lnSpc>
                <a:spcPct val="90000"/>
              </a:lnSpc>
              <a:spcAft>
                <a:spcPts val="588"/>
              </a:spcAft>
            </a:pPr>
            <a:r>
              <a:rPr lang="en-US" sz="1569" dirty="0">
                <a:gradFill>
                  <a:gsLst>
                    <a:gs pos="2917">
                      <a:srgbClr val="505050"/>
                    </a:gs>
                    <a:gs pos="30000">
                      <a:srgbClr val="505050"/>
                    </a:gs>
                  </a:gsLst>
                  <a:lin ang="5400000" scaled="0"/>
                </a:gradFill>
                <a:latin typeface="Segoe UI"/>
              </a:rPr>
              <a:t>[1] Albert Greenberg, SIGCOMM’15 keynote (also the image source)</a:t>
            </a:r>
          </a:p>
        </p:txBody>
      </p:sp>
    </p:spTree>
    <p:extLst>
      <p:ext uri="{BB962C8B-B14F-4D97-AF65-F5344CB8AC3E}">
        <p14:creationId xmlns:p14="http://schemas.microsoft.com/office/powerpoint/2010/main" val="1221496435"/>
      </p:ext>
    </p:extLst>
  </p:cSld>
  <p:clrMapOvr>
    <a:masterClrMapping/>
  </p:clrMapOvr>
  <p:transition advTm="53715">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129CB1-6E33-4828-BAFA-BC447F259CB0}"/>
              </a:ext>
            </a:extLst>
          </p:cNvPr>
          <p:cNvSpPr>
            <a:spLocks noGrp="1"/>
          </p:cNvSpPr>
          <p:nvPr>
            <p:ph type="body" sz="quarter" idx="10"/>
          </p:nvPr>
        </p:nvSpPr>
        <p:spPr/>
        <p:txBody>
          <a:bodyPr/>
          <a:lstStyle/>
          <a:p>
            <a:endParaRPr lang="zh-CN" altLang="en-US"/>
          </a:p>
        </p:txBody>
      </p:sp>
      <p:sp>
        <p:nvSpPr>
          <p:cNvPr id="3" name="标题 2">
            <a:extLst>
              <a:ext uri="{FF2B5EF4-FFF2-40B4-BE49-F238E27FC236}">
                <a16:creationId xmlns:a16="http://schemas.microsoft.com/office/drawing/2014/main" id="{19BB1CB6-FFA4-4BCF-B3AE-A7AC3CEACD34}"/>
              </a:ext>
            </a:extLst>
          </p:cNvPr>
          <p:cNvSpPr>
            <a:spLocks noGrp="1"/>
          </p:cNvSpPr>
          <p:nvPr>
            <p:ph type="title"/>
          </p:nvPr>
        </p:nvSpPr>
        <p:spPr/>
        <p:txBody>
          <a:bodyPr/>
          <a:lstStyle/>
          <a:p>
            <a:r>
              <a:rPr lang="en-US" altLang="zh-CN" dirty="0"/>
              <a:t>Evaluation: Logic Overhead</a:t>
            </a:r>
            <a:endParaRPr lang="zh-CN" altLang="en-US" dirty="0"/>
          </a:p>
        </p:txBody>
      </p:sp>
      <p:pic>
        <p:nvPicPr>
          <p:cNvPr id="5" name="图片 4">
            <a:extLst>
              <a:ext uri="{FF2B5EF4-FFF2-40B4-BE49-F238E27FC236}">
                <a16:creationId xmlns:a16="http://schemas.microsoft.com/office/drawing/2014/main" id="{B9E3CD25-8029-425E-8D9E-00672C909549}"/>
              </a:ext>
            </a:extLst>
          </p:cNvPr>
          <p:cNvPicPr>
            <a:picLocks noChangeAspect="1"/>
          </p:cNvPicPr>
          <p:nvPr/>
        </p:nvPicPr>
        <p:blipFill>
          <a:blip r:embed="rId2"/>
          <a:stretch>
            <a:fillRect/>
          </a:stretch>
        </p:blipFill>
        <p:spPr>
          <a:xfrm>
            <a:off x="0" y="1408120"/>
            <a:ext cx="9144000" cy="5041743"/>
          </a:xfrm>
          <a:prstGeom prst="rect">
            <a:avLst/>
          </a:prstGeom>
        </p:spPr>
      </p:pic>
    </p:spTree>
    <p:extLst>
      <p:ext uri="{BB962C8B-B14F-4D97-AF65-F5344CB8AC3E}">
        <p14:creationId xmlns:p14="http://schemas.microsoft.com/office/powerpoint/2010/main" val="326639520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47EF7D-752F-45AC-92A7-07F342A00B32}"/>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393C3CE0-1FCB-4C6A-B71C-356921D4AC5A}"/>
              </a:ext>
            </a:extLst>
          </p:cNvPr>
          <p:cNvSpPr>
            <a:spLocks noGrp="1"/>
          </p:cNvSpPr>
          <p:nvPr>
            <p:ph idx="1"/>
          </p:nvPr>
        </p:nvSpPr>
        <p:spPr/>
        <p:txBody>
          <a:bodyPr>
            <a:normAutofit/>
          </a:bodyPr>
          <a:lstStyle/>
          <a:p>
            <a:r>
              <a:rPr lang="en-US" altLang="zh-CN" dirty="0"/>
              <a:t>Why </a:t>
            </a:r>
            <a:r>
              <a:rPr lang="en-US" altLang="zh-CN" dirty="0" err="1"/>
              <a:t>SmartNICs</a:t>
            </a:r>
            <a:endParaRPr lang="en-US" altLang="zh-CN" dirty="0"/>
          </a:p>
          <a:p>
            <a:r>
              <a:rPr lang="en-US" altLang="zh-CN" dirty="0" err="1"/>
              <a:t>SmartNIC</a:t>
            </a:r>
            <a:r>
              <a:rPr lang="en-US" altLang="zh-CN" dirty="0"/>
              <a:t> applications</a:t>
            </a:r>
          </a:p>
          <a:p>
            <a:pPr lvl="1"/>
            <a:r>
              <a:rPr lang="en-US" altLang="zh-CN" dirty="0" err="1"/>
              <a:t>ClickNP</a:t>
            </a:r>
            <a:r>
              <a:rPr lang="en-US" altLang="zh-CN" dirty="0"/>
              <a:t>: highly flexible and high performance </a:t>
            </a:r>
            <a:r>
              <a:rPr lang="en-US" altLang="zh-CN" b="1" dirty="0"/>
              <a:t>network processing </a:t>
            </a:r>
            <a:r>
              <a:rPr lang="en-US" altLang="zh-CN" dirty="0"/>
              <a:t>with FPGA</a:t>
            </a:r>
          </a:p>
          <a:p>
            <a:pPr lvl="1"/>
            <a:r>
              <a:rPr lang="en-US" altLang="zh-CN" dirty="0"/>
              <a:t>KV-Direct: a high-performance in-memory </a:t>
            </a:r>
            <a:r>
              <a:rPr lang="en-US" altLang="zh-CN" b="1" dirty="0"/>
              <a:t>key-value store </a:t>
            </a:r>
            <a:r>
              <a:rPr lang="en-US" altLang="zh-CN" dirty="0"/>
              <a:t>with FPGA</a:t>
            </a:r>
          </a:p>
          <a:p>
            <a:pPr lvl="1"/>
            <a:r>
              <a:rPr lang="en-US" altLang="zh-CN" dirty="0" err="1"/>
              <a:t>SocksDirect</a:t>
            </a:r>
            <a:r>
              <a:rPr lang="en-US" altLang="zh-CN" dirty="0"/>
              <a:t>: high performance socket communication</a:t>
            </a:r>
          </a:p>
          <a:p>
            <a:pPr lvl="1"/>
            <a:r>
              <a:rPr lang="en-US" altLang="zh-CN" dirty="0"/>
              <a:t>DUA: making data center resources available to FPGA</a:t>
            </a:r>
          </a:p>
          <a:p>
            <a:r>
              <a:rPr lang="en-US" altLang="zh-CN" dirty="0"/>
              <a:t>The future of </a:t>
            </a:r>
            <a:r>
              <a:rPr lang="en-US" altLang="zh-CN" dirty="0" err="1"/>
              <a:t>SmartNIC</a:t>
            </a:r>
            <a:r>
              <a:rPr lang="en-US" altLang="zh-CN" dirty="0"/>
              <a:t> architecture</a:t>
            </a:r>
          </a:p>
        </p:txBody>
      </p:sp>
    </p:spTree>
    <p:extLst>
      <p:ext uri="{BB962C8B-B14F-4D97-AF65-F5344CB8AC3E}">
        <p14:creationId xmlns:p14="http://schemas.microsoft.com/office/powerpoint/2010/main" val="1666660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47601-C9D6-4016-8C6B-A3C48A7529B7}"/>
              </a:ext>
            </a:extLst>
          </p:cNvPr>
          <p:cNvSpPr>
            <a:spLocks noGrp="1"/>
          </p:cNvSpPr>
          <p:nvPr>
            <p:ph type="title"/>
          </p:nvPr>
        </p:nvSpPr>
        <p:spPr/>
        <p:txBody>
          <a:bodyPr/>
          <a:lstStyle/>
          <a:p>
            <a:r>
              <a:rPr lang="en-US" altLang="zh-CN" dirty="0"/>
              <a:t>Tight Integration with host CPU</a:t>
            </a:r>
            <a:endParaRPr lang="zh-CN" altLang="en-US" dirty="0"/>
          </a:p>
        </p:txBody>
      </p:sp>
      <p:sp>
        <p:nvSpPr>
          <p:cNvPr id="4" name="矩形 3">
            <a:extLst>
              <a:ext uri="{FF2B5EF4-FFF2-40B4-BE49-F238E27FC236}">
                <a16:creationId xmlns:a16="http://schemas.microsoft.com/office/drawing/2014/main" id="{D1006914-C68D-4DA2-97F7-B4B5808B98DF}"/>
              </a:ext>
            </a:extLst>
          </p:cNvPr>
          <p:cNvSpPr/>
          <p:nvPr/>
        </p:nvSpPr>
        <p:spPr>
          <a:xfrm>
            <a:off x="666658"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1</a:t>
            </a:r>
            <a:endParaRPr lang="zh-CN" altLang="en-US" dirty="0"/>
          </a:p>
        </p:txBody>
      </p:sp>
      <p:sp>
        <p:nvSpPr>
          <p:cNvPr id="5" name="矩形 4">
            <a:extLst>
              <a:ext uri="{FF2B5EF4-FFF2-40B4-BE49-F238E27FC236}">
                <a16:creationId xmlns:a16="http://schemas.microsoft.com/office/drawing/2014/main" id="{A124ACD7-63E8-4DD2-942A-CC831DDB8693}"/>
              </a:ext>
            </a:extLst>
          </p:cNvPr>
          <p:cNvSpPr/>
          <p:nvPr/>
        </p:nvSpPr>
        <p:spPr>
          <a:xfrm>
            <a:off x="1808250"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2</a:t>
            </a:r>
            <a:endParaRPr lang="zh-CN" altLang="en-US" dirty="0"/>
          </a:p>
        </p:txBody>
      </p:sp>
      <p:sp>
        <p:nvSpPr>
          <p:cNvPr id="6" name="矩形 5">
            <a:extLst>
              <a:ext uri="{FF2B5EF4-FFF2-40B4-BE49-F238E27FC236}">
                <a16:creationId xmlns:a16="http://schemas.microsoft.com/office/drawing/2014/main" id="{7C060121-9D16-48CB-A304-6AC23ACABA19}"/>
              </a:ext>
            </a:extLst>
          </p:cNvPr>
          <p:cNvSpPr/>
          <p:nvPr/>
        </p:nvSpPr>
        <p:spPr>
          <a:xfrm>
            <a:off x="2887344" y="1918895"/>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3</a:t>
            </a:r>
            <a:endParaRPr lang="zh-CN" altLang="en-US" dirty="0"/>
          </a:p>
        </p:txBody>
      </p:sp>
      <p:cxnSp>
        <p:nvCxnSpPr>
          <p:cNvPr id="8" name="直接连接符 7">
            <a:extLst>
              <a:ext uri="{FF2B5EF4-FFF2-40B4-BE49-F238E27FC236}">
                <a16:creationId xmlns:a16="http://schemas.microsoft.com/office/drawing/2014/main" id="{15F734B0-7159-49D5-BF2E-6F480311D1BE}"/>
              </a:ext>
            </a:extLst>
          </p:cNvPr>
          <p:cNvCxnSpPr>
            <a:cxnSpLocks/>
          </p:cNvCxnSpPr>
          <p:nvPr/>
        </p:nvCxnSpPr>
        <p:spPr>
          <a:xfrm>
            <a:off x="855844" y="3004463"/>
            <a:ext cx="28828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012AD64A-BB27-4226-B361-39272CE8296C}"/>
              </a:ext>
            </a:extLst>
          </p:cNvPr>
          <p:cNvCxnSpPr>
            <a:stCxn id="4" idx="2"/>
          </p:cNvCxnSpPr>
          <p:nvPr/>
        </p:nvCxnSpPr>
        <p:spPr>
          <a:xfrm>
            <a:off x="1166650"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E5A20DDC-4200-45B6-ACB8-66A174037B32}"/>
              </a:ext>
            </a:extLst>
          </p:cNvPr>
          <p:cNvCxnSpPr/>
          <p:nvPr/>
        </p:nvCxnSpPr>
        <p:spPr>
          <a:xfrm>
            <a:off x="2293978"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1545E3A8-CB17-4ED8-8A92-3528134BF574}"/>
              </a:ext>
            </a:extLst>
          </p:cNvPr>
          <p:cNvCxnSpPr/>
          <p:nvPr/>
        </p:nvCxnSpPr>
        <p:spPr>
          <a:xfrm>
            <a:off x="3387336" y="2355825"/>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805F86CF-482D-45CA-8896-A28EAE8F3EB1}"/>
              </a:ext>
            </a:extLst>
          </p:cNvPr>
          <p:cNvCxnSpPr>
            <a:cxnSpLocks/>
            <a:stCxn id="24" idx="2"/>
            <a:endCxn id="16" idx="0"/>
          </p:cNvCxnSpPr>
          <p:nvPr/>
        </p:nvCxnSpPr>
        <p:spPr>
          <a:xfrm flipH="1">
            <a:off x="1614079" y="4040477"/>
            <a:ext cx="1" cy="130732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69723BA3-CB6E-4F8E-8553-11DAF5AC54E5}"/>
              </a:ext>
            </a:extLst>
          </p:cNvPr>
          <p:cNvSpPr/>
          <p:nvPr/>
        </p:nvSpPr>
        <p:spPr>
          <a:xfrm>
            <a:off x="1114087" y="5347802"/>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NIC</a:t>
            </a:r>
            <a:endParaRPr lang="zh-CN" altLang="en-US" dirty="0"/>
          </a:p>
        </p:txBody>
      </p:sp>
      <p:cxnSp>
        <p:nvCxnSpPr>
          <p:cNvPr id="17" name="直接连接符 16">
            <a:extLst>
              <a:ext uri="{FF2B5EF4-FFF2-40B4-BE49-F238E27FC236}">
                <a16:creationId xmlns:a16="http://schemas.microsoft.com/office/drawing/2014/main" id="{7E767AD8-5BF6-4D54-A5AD-D15E335121BC}"/>
              </a:ext>
            </a:extLst>
          </p:cNvPr>
          <p:cNvCxnSpPr/>
          <p:nvPr/>
        </p:nvCxnSpPr>
        <p:spPr>
          <a:xfrm>
            <a:off x="2986434" y="3004463"/>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3FF14FC9-E1A0-4FED-9C78-478DE8E0943D}"/>
              </a:ext>
            </a:extLst>
          </p:cNvPr>
          <p:cNvSpPr/>
          <p:nvPr/>
        </p:nvSpPr>
        <p:spPr>
          <a:xfrm>
            <a:off x="2385092" y="3649288"/>
            <a:ext cx="1202683" cy="60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Mem controller</a:t>
            </a:r>
            <a:endParaRPr lang="zh-CN" altLang="en-US" dirty="0"/>
          </a:p>
        </p:txBody>
      </p:sp>
      <p:cxnSp>
        <p:nvCxnSpPr>
          <p:cNvPr id="19" name="直接连接符 18">
            <a:extLst>
              <a:ext uri="{FF2B5EF4-FFF2-40B4-BE49-F238E27FC236}">
                <a16:creationId xmlns:a16="http://schemas.microsoft.com/office/drawing/2014/main" id="{83B8669B-0B4E-4B3E-BEF8-B0B87677AD21}"/>
              </a:ext>
            </a:extLst>
          </p:cNvPr>
          <p:cNvCxnSpPr>
            <a:cxnSpLocks/>
          </p:cNvCxnSpPr>
          <p:nvPr/>
        </p:nvCxnSpPr>
        <p:spPr>
          <a:xfrm>
            <a:off x="2972170" y="4251995"/>
            <a:ext cx="0" cy="207400"/>
          </a:xfrm>
          <a:prstGeom prst="line">
            <a:avLst/>
          </a:prstGeom>
          <a:ln w="28575"/>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182DAC74-B751-4DC1-AB4B-C6EF32362462}"/>
              </a:ext>
            </a:extLst>
          </p:cNvPr>
          <p:cNvSpPr/>
          <p:nvPr/>
        </p:nvSpPr>
        <p:spPr>
          <a:xfrm>
            <a:off x="2472178" y="445988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24" name="矩形 23">
            <a:extLst>
              <a:ext uri="{FF2B5EF4-FFF2-40B4-BE49-F238E27FC236}">
                <a16:creationId xmlns:a16="http://schemas.microsoft.com/office/drawing/2014/main" id="{E6083552-CFBC-489B-807E-B46571C26DAF}"/>
              </a:ext>
            </a:extLst>
          </p:cNvPr>
          <p:cNvSpPr/>
          <p:nvPr/>
        </p:nvSpPr>
        <p:spPr>
          <a:xfrm>
            <a:off x="1012738" y="3646725"/>
            <a:ext cx="1202683" cy="393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PCIe RC</a:t>
            </a:r>
            <a:endParaRPr lang="zh-CN" altLang="en-US" dirty="0"/>
          </a:p>
        </p:txBody>
      </p:sp>
      <p:cxnSp>
        <p:nvCxnSpPr>
          <p:cNvPr id="28" name="直接连接符 27">
            <a:extLst>
              <a:ext uri="{FF2B5EF4-FFF2-40B4-BE49-F238E27FC236}">
                <a16:creationId xmlns:a16="http://schemas.microsoft.com/office/drawing/2014/main" id="{F0E002AE-7425-4A94-BA28-E6F7E5EC0712}"/>
              </a:ext>
            </a:extLst>
          </p:cNvPr>
          <p:cNvCxnSpPr>
            <a:cxnSpLocks/>
            <a:stCxn id="24" idx="0"/>
          </p:cNvCxnSpPr>
          <p:nvPr/>
        </p:nvCxnSpPr>
        <p:spPr>
          <a:xfrm flipV="1">
            <a:off x="1614080" y="2998014"/>
            <a:ext cx="0" cy="648711"/>
          </a:xfrm>
          <a:prstGeom prst="line">
            <a:avLst/>
          </a:prstGeom>
          <a:ln w="28575"/>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FC06C840-4F3E-4C3F-8600-5E2B648C17A4}"/>
              </a:ext>
            </a:extLst>
          </p:cNvPr>
          <p:cNvSpPr txBox="1"/>
          <p:nvPr/>
        </p:nvSpPr>
        <p:spPr>
          <a:xfrm>
            <a:off x="1030369" y="4197337"/>
            <a:ext cx="617116" cy="369332"/>
          </a:xfrm>
          <a:prstGeom prst="rect">
            <a:avLst/>
          </a:prstGeom>
          <a:noFill/>
        </p:spPr>
        <p:txBody>
          <a:bodyPr wrap="square" rtlCol="0">
            <a:spAutoFit/>
          </a:bodyPr>
          <a:lstStyle/>
          <a:p>
            <a:r>
              <a:rPr lang="en-US" altLang="zh-CN" dirty="0">
                <a:solidFill>
                  <a:srgbClr val="C00000"/>
                </a:solidFill>
              </a:rPr>
              <a:t>PCIe</a:t>
            </a:r>
            <a:endParaRPr lang="zh-CN" altLang="en-US" dirty="0">
              <a:solidFill>
                <a:srgbClr val="C00000"/>
              </a:solidFill>
            </a:endParaRPr>
          </a:p>
        </p:txBody>
      </p:sp>
      <p:sp>
        <p:nvSpPr>
          <p:cNvPr id="32" name="箭头: 右 31">
            <a:extLst>
              <a:ext uri="{FF2B5EF4-FFF2-40B4-BE49-F238E27FC236}">
                <a16:creationId xmlns:a16="http://schemas.microsoft.com/office/drawing/2014/main" id="{6D1CD84D-3B5B-406A-AAFA-D926E4AEAC0A}"/>
              </a:ext>
            </a:extLst>
          </p:cNvPr>
          <p:cNvSpPr/>
          <p:nvPr/>
        </p:nvSpPr>
        <p:spPr>
          <a:xfrm>
            <a:off x="4297230" y="3322369"/>
            <a:ext cx="306301" cy="7181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5F91189E-0AD5-4EEB-B21C-973366C6AE97}"/>
              </a:ext>
            </a:extLst>
          </p:cNvPr>
          <p:cNvSpPr/>
          <p:nvPr/>
        </p:nvSpPr>
        <p:spPr>
          <a:xfrm>
            <a:off x="5067488"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1</a:t>
            </a:r>
            <a:endParaRPr lang="zh-CN" altLang="en-US" dirty="0"/>
          </a:p>
        </p:txBody>
      </p:sp>
      <p:sp>
        <p:nvSpPr>
          <p:cNvPr id="34" name="矩形 33">
            <a:extLst>
              <a:ext uri="{FF2B5EF4-FFF2-40B4-BE49-F238E27FC236}">
                <a16:creationId xmlns:a16="http://schemas.microsoft.com/office/drawing/2014/main" id="{388D02DC-C722-4C11-84BD-A2279E1DC359}"/>
              </a:ext>
            </a:extLst>
          </p:cNvPr>
          <p:cNvSpPr/>
          <p:nvPr/>
        </p:nvSpPr>
        <p:spPr>
          <a:xfrm>
            <a:off x="6209080"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2</a:t>
            </a:r>
            <a:endParaRPr lang="zh-CN" altLang="en-US" dirty="0"/>
          </a:p>
        </p:txBody>
      </p:sp>
      <p:sp>
        <p:nvSpPr>
          <p:cNvPr id="35" name="矩形 34">
            <a:extLst>
              <a:ext uri="{FF2B5EF4-FFF2-40B4-BE49-F238E27FC236}">
                <a16:creationId xmlns:a16="http://schemas.microsoft.com/office/drawing/2014/main" id="{A63ABDFC-A14D-4737-9297-D84173CB4DDD}"/>
              </a:ext>
            </a:extLst>
          </p:cNvPr>
          <p:cNvSpPr/>
          <p:nvPr/>
        </p:nvSpPr>
        <p:spPr>
          <a:xfrm>
            <a:off x="7288174" y="191244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Core 3</a:t>
            </a:r>
            <a:endParaRPr lang="zh-CN" altLang="en-US" dirty="0"/>
          </a:p>
        </p:txBody>
      </p:sp>
      <p:cxnSp>
        <p:nvCxnSpPr>
          <p:cNvPr id="36" name="直接连接符 35">
            <a:extLst>
              <a:ext uri="{FF2B5EF4-FFF2-40B4-BE49-F238E27FC236}">
                <a16:creationId xmlns:a16="http://schemas.microsoft.com/office/drawing/2014/main" id="{9CF9C236-DBA6-461F-8691-189F41F7E4BE}"/>
              </a:ext>
            </a:extLst>
          </p:cNvPr>
          <p:cNvCxnSpPr>
            <a:cxnSpLocks/>
          </p:cNvCxnSpPr>
          <p:nvPr/>
        </p:nvCxnSpPr>
        <p:spPr>
          <a:xfrm>
            <a:off x="5256674" y="2998014"/>
            <a:ext cx="28828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6E3BD15C-2BB6-42C5-88FB-387CD9FBD04B}"/>
              </a:ext>
            </a:extLst>
          </p:cNvPr>
          <p:cNvCxnSpPr>
            <a:stCxn id="33" idx="2"/>
          </p:cNvCxnSpPr>
          <p:nvPr/>
        </p:nvCxnSpPr>
        <p:spPr>
          <a:xfrm>
            <a:off x="5567480" y="2349376"/>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205E1768-CE00-44DD-888B-889EE2FD17F2}"/>
              </a:ext>
            </a:extLst>
          </p:cNvPr>
          <p:cNvCxnSpPr/>
          <p:nvPr/>
        </p:nvCxnSpPr>
        <p:spPr>
          <a:xfrm>
            <a:off x="6694808" y="2349376"/>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EBB3BA2D-862F-4DA9-9942-9C44EF02A4E5}"/>
              </a:ext>
            </a:extLst>
          </p:cNvPr>
          <p:cNvCxnSpPr/>
          <p:nvPr/>
        </p:nvCxnSpPr>
        <p:spPr>
          <a:xfrm>
            <a:off x="7788166" y="2349376"/>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41" name="矩形 40">
            <a:extLst>
              <a:ext uri="{FF2B5EF4-FFF2-40B4-BE49-F238E27FC236}">
                <a16:creationId xmlns:a16="http://schemas.microsoft.com/office/drawing/2014/main" id="{0BB404A7-995E-4CB0-AA2F-FAC53CEAFE2B}"/>
              </a:ext>
            </a:extLst>
          </p:cNvPr>
          <p:cNvSpPr/>
          <p:nvPr/>
        </p:nvSpPr>
        <p:spPr>
          <a:xfrm>
            <a:off x="5495405" y="3640203"/>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NIC</a:t>
            </a:r>
            <a:endParaRPr lang="zh-CN" altLang="en-US" dirty="0"/>
          </a:p>
        </p:txBody>
      </p:sp>
      <p:cxnSp>
        <p:nvCxnSpPr>
          <p:cNvPr id="42" name="直接连接符 41">
            <a:extLst>
              <a:ext uri="{FF2B5EF4-FFF2-40B4-BE49-F238E27FC236}">
                <a16:creationId xmlns:a16="http://schemas.microsoft.com/office/drawing/2014/main" id="{4FD03C78-50CB-4ECB-A644-8E92C2B43E74}"/>
              </a:ext>
            </a:extLst>
          </p:cNvPr>
          <p:cNvCxnSpPr/>
          <p:nvPr/>
        </p:nvCxnSpPr>
        <p:spPr>
          <a:xfrm>
            <a:off x="7387264" y="2998014"/>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43" name="矩形 42">
            <a:extLst>
              <a:ext uri="{FF2B5EF4-FFF2-40B4-BE49-F238E27FC236}">
                <a16:creationId xmlns:a16="http://schemas.microsoft.com/office/drawing/2014/main" id="{2F24A5CD-1DB7-41C3-B634-0DB9DC2FD8DC}"/>
              </a:ext>
            </a:extLst>
          </p:cNvPr>
          <p:cNvSpPr/>
          <p:nvPr/>
        </p:nvSpPr>
        <p:spPr>
          <a:xfrm>
            <a:off x="6785922" y="3642839"/>
            <a:ext cx="1202683" cy="60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Mem controller</a:t>
            </a:r>
            <a:endParaRPr lang="zh-CN" altLang="en-US" dirty="0"/>
          </a:p>
        </p:txBody>
      </p:sp>
      <p:cxnSp>
        <p:nvCxnSpPr>
          <p:cNvPr id="44" name="直接连接符 43">
            <a:extLst>
              <a:ext uri="{FF2B5EF4-FFF2-40B4-BE49-F238E27FC236}">
                <a16:creationId xmlns:a16="http://schemas.microsoft.com/office/drawing/2014/main" id="{67D9BADA-6BE7-4CC2-B59C-4BEDEEA3AC10}"/>
              </a:ext>
            </a:extLst>
          </p:cNvPr>
          <p:cNvCxnSpPr>
            <a:cxnSpLocks/>
          </p:cNvCxnSpPr>
          <p:nvPr/>
        </p:nvCxnSpPr>
        <p:spPr>
          <a:xfrm>
            <a:off x="7373000" y="4245546"/>
            <a:ext cx="0" cy="207400"/>
          </a:xfrm>
          <a:prstGeom prst="line">
            <a:avLst/>
          </a:prstGeom>
          <a:ln w="28575"/>
        </p:spPr>
        <p:style>
          <a:lnRef idx="1">
            <a:schemeClr val="dk1"/>
          </a:lnRef>
          <a:fillRef idx="0">
            <a:schemeClr val="dk1"/>
          </a:fillRef>
          <a:effectRef idx="0">
            <a:schemeClr val="dk1"/>
          </a:effectRef>
          <a:fontRef idx="minor">
            <a:schemeClr val="tx1"/>
          </a:fontRef>
        </p:style>
      </p:cxnSp>
      <p:sp>
        <p:nvSpPr>
          <p:cNvPr id="45" name="矩形 44">
            <a:extLst>
              <a:ext uri="{FF2B5EF4-FFF2-40B4-BE49-F238E27FC236}">
                <a16:creationId xmlns:a16="http://schemas.microsoft.com/office/drawing/2014/main" id="{40280EF5-94F5-40C8-821A-63D8D290FDE0}"/>
              </a:ext>
            </a:extLst>
          </p:cNvPr>
          <p:cNvSpPr/>
          <p:nvPr/>
        </p:nvSpPr>
        <p:spPr>
          <a:xfrm>
            <a:off x="6873008" y="4453434"/>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cxnSp>
        <p:nvCxnSpPr>
          <p:cNvPr id="47" name="直接连接符 46">
            <a:extLst>
              <a:ext uri="{FF2B5EF4-FFF2-40B4-BE49-F238E27FC236}">
                <a16:creationId xmlns:a16="http://schemas.microsoft.com/office/drawing/2014/main" id="{680ADC08-075D-4D92-965C-2B471A63165A}"/>
              </a:ext>
            </a:extLst>
          </p:cNvPr>
          <p:cNvCxnSpPr>
            <a:cxnSpLocks/>
          </p:cNvCxnSpPr>
          <p:nvPr/>
        </p:nvCxnSpPr>
        <p:spPr>
          <a:xfrm flipV="1">
            <a:off x="6014910" y="2991565"/>
            <a:ext cx="0" cy="648711"/>
          </a:xfrm>
          <a:prstGeom prst="line">
            <a:avLst/>
          </a:prstGeom>
          <a:ln w="28575"/>
        </p:spPr>
        <p:style>
          <a:lnRef idx="1">
            <a:schemeClr val="dk1"/>
          </a:lnRef>
          <a:fillRef idx="0">
            <a:schemeClr val="dk1"/>
          </a:fillRef>
          <a:effectRef idx="0">
            <a:schemeClr val="dk1"/>
          </a:effectRef>
          <a:fontRef idx="minor">
            <a:schemeClr val="tx1"/>
          </a:fontRef>
        </p:style>
      </p:cxnSp>
      <p:sp>
        <p:nvSpPr>
          <p:cNvPr id="50" name="文本框 49">
            <a:extLst>
              <a:ext uri="{FF2B5EF4-FFF2-40B4-BE49-F238E27FC236}">
                <a16:creationId xmlns:a16="http://schemas.microsoft.com/office/drawing/2014/main" id="{B97CE613-86DD-4DEF-A33C-7691EEC6E3B1}"/>
              </a:ext>
            </a:extLst>
          </p:cNvPr>
          <p:cNvSpPr txBox="1"/>
          <p:nvPr/>
        </p:nvSpPr>
        <p:spPr>
          <a:xfrm>
            <a:off x="2743201" y="5461566"/>
            <a:ext cx="5932337" cy="923330"/>
          </a:xfrm>
          <a:prstGeom prst="rect">
            <a:avLst/>
          </a:prstGeom>
          <a:noFill/>
        </p:spPr>
        <p:txBody>
          <a:bodyPr wrap="square" rtlCol="0">
            <a:spAutoFit/>
          </a:bodyPr>
          <a:lstStyle/>
          <a:p>
            <a:r>
              <a:rPr lang="en-US" altLang="zh-CN" dirty="0"/>
              <a:t>Recall: In KV-Direct, when accessing data structures in host memory, why do we need to be frugal on memory accesses? Why do we need to hide the PCIe latency?</a:t>
            </a:r>
            <a:endParaRPr lang="zh-CN" altLang="en-US" dirty="0"/>
          </a:p>
        </p:txBody>
      </p:sp>
      <p:sp>
        <p:nvSpPr>
          <p:cNvPr id="51" name="矩形 50">
            <a:extLst>
              <a:ext uri="{FF2B5EF4-FFF2-40B4-BE49-F238E27FC236}">
                <a16:creationId xmlns:a16="http://schemas.microsoft.com/office/drawing/2014/main" id="{12F3B69D-D598-408D-A390-8ABFBE659731}"/>
              </a:ext>
            </a:extLst>
          </p:cNvPr>
          <p:cNvSpPr/>
          <p:nvPr/>
        </p:nvSpPr>
        <p:spPr>
          <a:xfrm>
            <a:off x="4936859" y="1725198"/>
            <a:ext cx="3463908" cy="3360303"/>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r>
              <a:rPr lang="en-US" altLang="zh-CN" dirty="0">
                <a:solidFill>
                  <a:srgbClr val="0070C0"/>
                </a:solidFill>
              </a:rPr>
              <a:t>SoC</a:t>
            </a:r>
            <a:endParaRPr lang="zh-CN" altLang="en-US" dirty="0">
              <a:solidFill>
                <a:srgbClr val="0070C0"/>
              </a:solidFill>
            </a:endParaRPr>
          </a:p>
        </p:txBody>
      </p:sp>
    </p:spTree>
    <p:extLst>
      <p:ext uri="{BB962C8B-B14F-4D97-AF65-F5344CB8AC3E}">
        <p14:creationId xmlns:p14="http://schemas.microsoft.com/office/powerpoint/2010/main" val="71576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B1DE44-BC3E-4E9A-BC6D-0D6E91F0BB84}"/>
              </a:ext>
            </a:extLst>
          </p:cNvPr>
          <p:cNvSpPr>
            <a:spLocks noGrp="1"/>
          </p:cNvSpPr>
          <p:nvPr>
            <p:ph type="title"/>
          </p:nvPr>
        </p:nvSpPr>
        <p:spPr>
          <a:xfrm>
            <a:off x="628649" y="365126"/>
            <a:ext cx="8191031" cy="1325563"/>
          </a:xfrm>
        </p:spPr>
        <p:txBody>
          <a:bodyPr>
            <a:normAutofit/>
          </a:bodyPr>
          <a:lstStyle/>
          <a:p>
            <a:r>
              <a:rPr lang="en-US" altLang="zh-CN" sz="4000" dirty="0"/>
              <a:t>Disaggregated Pool of Tiered Memory</a:t>
            </a:r>
            <a:endParaRPr lang="zh-CN" altLang="en-US" sz="4000" dirty="0"/>
          </a:p>
        </p:txBody>
      </p:sp>
      <p:sp>
        <p:nvSpPr>
          <p:cNvPr id="3" name="内容占位符 2">
            <a:extLst>
              <a:ext uri="{FF2B5EF4-FFF2-40B4-BE49-F238E27FC236}">
                <a16:creationId xmlns:a16="http://schemas.microsoft.com/office/drawing/2014/main" id="{B372D403-F3F6-47EF-831F-2DAC834DC078}"/>
              </a:ext>
            </a:extLst>
          </p:cNvPr>
          <p:cNvSpPr>
            <a:spLocks noGrp="1"/>
          </p:cNvSpPr>
          <p:nvPr>
            <p:ph idx="1"/>
          </p:nvPr>
        </p:nvSpPr>
        <p:spPr/>
        <p:txBody>
          <a:bodyPr>
            <a:normAutofit fontScale="92500"/>
          </a:bodyPr>
          <a:lstStyle/>
          <a:p>
            <a:r>
              <a:rPr lang="en-US" altLang="zh-CN" dirty="0"/>
              <a:t>Towards memory disaggregation in a cluster</a:t>
            </a:r>
          </a:p>
          <a:p>
            <a:pPr lvl="1"/>
            <a:r>
              <a:rPr lang="en-US" altLang="zh-CN" dirty="0"/>
              <a:t>Motivation 1: 40% hardware cost of cloud servers is DDR. VM memory usage is highly unbalanced, and 40% provisioned memory capacity is unused. Borrowing memory from other nodes in the cluster can expand memory capacity.</a:t>
            </a:r>
          </a:p>
          <a:p>
            <a:pPr lvl="1"/>
            <a:r>
              <a:rPr lang="en-US" altLang="zh-CN" dirty="0"/>
              <a:t>Motivation 2: Big data and database applications require PB-scale storage, which needs to store large data structures in a cluster. </a:t>
            </a:r>
          </a:p>
          <a:p>
            <a:r>
              <a:rPr lang="en-US" altLang="zh-CN" dirty="0"/>
              <a:t>Towards disaggregated pool of </a:t>
            </a:r>
            <a:r>
              <a:rPr lang="en-US" altLang="zh-CN" b="1" dirty="0"/>
              <a:t>tiered</a:t>
            </a:r>
            <a:r>
              <a:rPr lang="en-US" altLang="zh-CN" dirty="0"/>
              <a:t> memory</a:t>
            </a:r>
          </a:p>
          <a:p>
            <a:pPr lvl="1"/>
            <a:r>
              <a:rPr lang="en-US" altLang="zh-CN" dirty="0"/>
              <a:t>DDR/Optane/Flash are different classes of storage with different capacity, price, and persistence.</a:t>
            </a:r>
          </a:p>
          <a:p>
            <a:pPr lvl="1"/>
            <a:r>
              <a:rPr lang="en-US" altLang="zh-CN" dirty="0"/>
              <a:t>DDR should be a performance layer holding the hot data.</a:t>
            </a:r>
          </a:p>
        </p:txBody>
      </p:sp>
    </p:spTree>
    <p:extLst>
      <p:ext uri="{BB962C8B-B14F-4D97-AF65-F5344CB8AC3E}">
        <p14:creationId xmlns:p14="http://schemas.microsoft.com/office/powerpoint/2010/main" val="560359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00629-1323-4972-8005-0E4C9F9C4E11}"/>
              </a:ext>
            </a:extLst>
          </p:cNvPr>
          <p:cNvSpPr>
            <a:spLocks noGrp="1"/>
          </p:cNvSpPr>
          <p:nvPr>
            <p:ph type="title"/>
          </p:nvPr>
        </p:nvSpPr>
        <p:spPr>
          <a:xfrm>
            <a:off x="628649" y="365126"/>
            <a:ext cx="8258597" cy="1325563"/>
          </a:xfrm>
        </p:spPr>
        <p:txBody>
          <a:bodyPr>
            <a:normAutofit/>
          </a:bodyPr>
          <a:lstStyle/>
          <a:p>
            <a:r>
              <a:rPr lang="en-US" altLang="zh-CN" sz="4000" dirty="0"/>
              <a:t>Disaggregated Pool of Tiered Memory</a:t>
            </a:r>
            <a:endParaRPr lang="zh-CN" altLang="en-US" sz="4000" dirty="0"/>
          </a:p>
        </p:txBody>
      </p:sp>
      <p:sp>
        <p:nvSpPr>
          <p:cNvPr id="3" name="内容占位符 2">
            <a:extLst>
              <a:ext uri="{FF2B5EF4-FFF2-40B4-BE49-F238E27FC236}">
                <a16:creationId xmlns:a16="http://schemas.microsoft.com/office/drawing/2014/main" id="{642FD0AC-D021-47B9-AB1D-DE3FC126694D}"/>
              </a:ext>
            </a:extLst>
          </p:cNvPr>
          <p:cNvSpPr>
            <a:spLocks noGrp="1"/>
          </p:cNvSpPr>
          <p:nvPr>
            <p:ph idx="1"/>
          </p:nvPr>
        </p:nvSpPr>
        <p:spPr>
          <a:xfrm>
            <a:off x="666658" y="5414328"/>
            <a:ext cx="7886700" cy="1190555"/>
          </a:xfrm>
        </p:spPr>
        <p:txBody>
          <a:bodyPr/>
          <a:lstStyle/>
          <a:p>
            <a:r>
              <a:rPr lang="en-US" altLang="zh-CN" dirty="0"/>
              <a:t>Problem: latency of remote memory and Flash storage is much higher than local DDR access!</a:t>
            </a:r>
          </a:p>
          <a:p>
            <a:endParaRPr lang="zh-CN" altLang="en-US" dirty="0"/>
          </a:p>
        </p:txBody>
      </p:sp>
      <p:sp>
        <p:nvSpPr>
          <p:cNvPr id="4" name="矩形 3">
            <a:extLst>
              <a:ext uri="{FF2B5EF4-FFF2-40B4-BE49-F238E27FC236}">
                <a16:creationId xmlns:a16="http://schemas.microsoft.com/office/drawing/2014/main" id="{66821195-E3A4-411D-9F6A-8EC4E5FBB72E}"/>
              </a:ext>
            </a:extLst>
          </p:cNvPr>
          <p:cNvSpPr/>
          <p:nvPr/>
        </p:nvSpPr>
        <p:spPr>
          <a:xfrm>
            <a:off x="990978" y="224321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5" name="矩形 4">
            <a:extLst>
              <a:ext uri="{FF2B5EF4-FFF2-40B4-BE49-F238E27FC236}">
                <a16:creationId xmlns:a16="http://schemas.microsoft.com/office/drawing/2014/main" id="{D17B448E-119C-4979-AF38-FDCB66DD74DD}"/>
              </a:ext>
            </a:extLst>
          </p:cNvPr>
          <p:cNvSpPr/>
          <p:nvPr/>
        </p:nvSpPr>
        <p:spPr>
          <a:xfrm>
            <a:off x="990978" y="289336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6" name="矩形 5">
            <a:extLst>
              <a:ext uri="{FF2B5EF4-FFF2-40B4-BE49-F238E27FC236}">
                <a16:creationId xmlns:a16="http://schemas.microsoft.com/office/drawing/2014/main" id="{45803C72-4072-4A5A-9A43-4701585CCA97}"/>
              </a:ext>
            </a:extLst>
          </p:cNvPr>
          <p:cNvSpPr/>
          <p:nvPr/>
        </p:nvSpPr>
        <p:spPr>
          <a:xfrm>
            <a:off x="990978" y="354352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0" name="矩形 9">
            <a:extLst>
              <a:ext uri="{FF2B5EF4-FFF2-40B4-BE49-F238E27FC236}">
                <a16:creationId xmlns:a16="http://schemas.microsoft.com/office/drawing/2014/main" id="{1D37709D-E32D-4C99-94C2-B125CA6D146A}"/>
              </a:ext>
            </a:extLst>
          </p:cNvPr>
          <p:cNvSpPr/>
          <p:nvPr/>
        </p:nvSpPr>
        <p:spPr>
          <a:xfrm>
            <a:off x="666658" y="1725198"/>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1</a:t>
            </a:r>
            <a:endParaRPr lang="zh-CN" altLang="en-US" dirty="0">
              <a:solidFill>
                <a:srgbClr val="0070C0"/>
              </a:solidFill>
            </a:endParaRPr>
          </a:p>
        </p:txBody>
      </p:sp>
      <p:sp>
        <p:nvSpPr>
          <p:cNvPr id="11" name="矩形 10">
            <a:extLst>
              <a:ext uri="{FF2B5EF4-FFF2-40B4-BE49-F238E27FC236}">
                <a16:creationId xmlns:a16="http://schemas.microsoft.com/office/drawing/2014/main" id="{375FDFB2-58AE-4611-8039-B512DDF8A427}"/>
              </a:ext>
            </a:extLst>
          </p:cNvPr>
          <p:cNvSpPr/>
          <p:nvPr/>
        </p:nvSpPr>
        <p:spPr>
          <a:xfrm>
            <a:off x="3175629" y="224321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12" name="矩形 11">
            <a:extLst>
              <a:ext uri="{FF2B5EF4-FFF2-40B4-BE49-F238E27FC236}">
                <a16:creationId xmlns:a16="http://schemas.microsoft.com/office/drawing/2014/main" id="{9868F863-DAB8-4196-AB46-616F70C397AC}"/>
              </a:ext>
            </a:extLst>
          </p:cNvPr>
          <p:cNvSpPr/>
          <p:nvPr/>
        </p:nvSpPr>
        <p:spPr>
          <a:xfrm>
            <a:off x="3175629" y="289336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13" name="矩形 12">
            <a:extLst>
              <a:ext uri="{FF2B5EF4-FFF2-40B4-BE49-F238E27FC236}">
                <a16:creationId xmlns:a16="http://schemas.microsoft.com/office/drawing/2014/main" id="{63948703-D021-4A46-9A07-9489183A05DF}"/>
              </a:ext>
            </a:extLst>
          </p:cNvPr>
          <p:cNvSpPr/>
          <p:nvPr/>
        </p:nvSpPr>
        <p:spPr>
          <a:xfrm>
            <a:off x="3175629" y="354352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4" name="矩形 13">
            <a:extLst>
              <a:ext uri="{FF2B5EF4-FFF2-40B4-BE49-F238E27FC236}">
                <a16:creationId xmlns:a16="http://schemas.microsoft.com/office/drawing/2014/main" id="{2C2C494E-B63E-4AFA-94CC-03F082B3E3D9}"/>
              </a:ext>
            </a:extLst>
          </p:cNvPr>
          <p:cNvSpPr/>
          <p:nvPr/>
        </p:nvSpPr>
        <p:spPr>
          <a:xfrm>
            <a:off x="2851309" y="1725198"/>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2</a:t>
            </a:r>
            <a:endParaRPr lang="zh-CN" altLang="en-US" dirty="0">
              <a:solidFill>
                <a:srgbClr val="0070C0"/>
              </a:solidFill>
            </a:endParaRPr>
          </a:p>
        </p:txBody>
      </p:sp>
      <p:sp>
        <p:nvSpPr>
          <p:cNvPr id="15" name="矩形 14">
            <a:extLst>
              <a:ext uri="{FF2B5EF4-FFF2-40B4-BE49-F238E27FC236}">
                <a16:creationId xmlns:a16="http://schemas.microsoft.com/office/drawing/2014/main" id="{E4CE23C3-241C-49BF-B412-33186F06CEC2}"/>
              </a:ext>
            </a:extLst>
          </p:cNvPr>
          <p:cNvSpPr/>
          <p:nvPr/>
        </p:nvSpPr>
        <p:spPr>
          <a:xfrm>
            <a:off x="5360280" y="224321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CPU</a:t>
            </a:r>
            <a:endParaRPr lang="zh-CN" altLang="en-US" dirty="0"/>
          </a:p>
        </p:txBody>
      </p:sp>
      <p:sp>
        <p:nvSpPr>
          <p:cNvPr id="16" name="矩形 15">
            <a:extLst>
              <a:ext uri="{FF2B5EF4-FFF2-40B4-BE49-F238E27FC236}">
                <a16:creationId xmlns:a16="http://schemas.microsoft.com/office/drawing/2014/main" id="{C5E61A92-642E-43B0-8399-D0BCA395E088}"/>
              </a:ext>
            </a:extLst>
          </p:cNvPr>
          <p:cNvSpPr/>
          <p:nvPr/>
        </p:nvSpPr>
        <p:spPr>
          <a:xfrm>
            <a:off x="5360280" y="2893366"/>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a:t>
            </a:r>
            <a:endParaRPr lang="zh-CN" altLang="en-US" dirty="0"/>
          </a:p>
        </p:txBody>
      </p:sp>
      <p:sp>
        <p:nvSpPr>
          <p:cNvPr id="17" name="矩形 16">
            <a:extLst>
              <a:ext uri="{FF2B5EF4-FFF2-40B4-BE49-F238E27FC236}">
                <a16:creationId xmlns:a16="http://schemas.microsoft.com/office/drawing/2014/main" id="{8EF6051D-8C29-445E-A96D-FC45A0F5809B}"/>
              </a:ext>
            </a:extLst>
          </p:cNvPr>
          <p:cNvSpPr/>
          <p:nvPr/>
        </p:nvSpPr>
        <p:spPr>
          <a:xfrm>
            <a:off x="5360280" y="3543521"/>
            <a:ext cx="999984" cy="43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Flash</a:t>
            </a:r>
            <a:endParaRPr lang="zh-CN" altLang="en-US" dirty="0"/>
          </a:p>
        </p:txBody>
      </p:sp>
      <p:sp>
        <p:nvSpPr>
          <p:cNvPr id="18" name="矩形 17">
            <a:extLst>
              <a:ext uri="{FF2B5EF4-FFF2-40B4-BE49-F238E27FC236}">
                <a16:creationId xmlns:a16="http://schemas.microsoft.com/office/drawing/2014/main" id="{2814FC32-794B-43AF-ACDA-2E0E085E4043}"/>
              </a:ext>
            </a:extLst>
          </p:cNvPr>
          <p:cNvSpPr/>
          <p:nvPr/>
        </p:nvSpPr>
        <p:spPr>
          <a:xfrm>
            <a:off x="5035960" y="1725198"/>
            <a:ext cx="1693667" cy="254500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dirty="0">
                <a:solidFill>
                  <a:srgbClr val="0070C0"/>
                </a:solidFill>
              </a:rPr>
              <a:t>Host 3</a:t>
            </a:r>
            <a:endParaRPr lang="zh-CN" altLang="en-US" dirty="0">
              <a:solidFill>
                <a:srgbClr val="0070C0"/>
              </a:solidFill>
            </a:endParaRPr>
          </a:p>
        </p:txBody>
      </p:sp>
      <p:cxnSp>
        <p:nvCxnSpPr>
          <p:cNvPr id="19" name="直接连接符 18">
            <a:extLst>
              <a:ext uri="{FF2B5EF4-FFF2-40B4-BE49-F238E27FC236}">
                <a16:creationId xmlns:a16="http://schemas.microsoft.com/office/drawing/2014/main" id="{89A07CB8-88F7-421A-BD0C-4C36D6D42AE5}"/>
              </a:ext>
            </a:extLst>
          </p:cNvPr>
          <p:cNvCxnSpPr>
            <a:cxnSpLocks/>
          </p:cNvCxnSpPr>
          <p:nvPr/>
        </p:nvCxnSpPr>
        <p:spPr>
          <a:xfrm>
            <a:off x="923409" y="4918847"/>
            <a:ext cx="543685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6C0A8596-163C-4A61-9D39-DACBB99DEEBA}"/>
              </a:ext>
            </a:extLst>
          </p:cNvPr>
          <p:cNvCxnSpPr>
            <a:cxnSpLocks/>
          </p:cNvCxnSpPr>
          <p:nvPr/>
        </p:nvCxnSpPr>
        <p:spPr>
          <a:xfrm>
            <a:off x="1481963" y="4270209"/>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403D3BE7-6E92-41A2-B802-B840D2B306B7}"/>
              </a:ext>
            </a:extLst>
          </p:cNvPr>
          <p:cNvCxnSpPr>
            <a:cxnSpLocks/>
          </p:cNvCxnSpPr>
          <p:nvPr/>
        </p:nvCxnSpPr>
        <p:spPr>
          <a:xfrm>
            <a:off x="5893023" y="4270209"/>
            <a:ext cx="0" cy="648638"/>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1FA76598-2FC2-464F-A1EC-1062AAFE8FE6}"/>
              </a:ext>
            </a:extLst>
          </p:cNvPr>
          <p:cNvCxnSpPr>
            <a:cxnSpLocks/>
          </p:cNvCxnSpPr>
          <p:nvPr/>
        </p:nvCxnSpPr>
        <p:spPr>
          <a:xfrm>
            <a:off x="3702649" y="4270209"/>
            <a:ext cx="0" cy="648638"/>
          </a:xfrm>
          <a:prstGeom prst="line">
            <a:avLst/>
          </a:prstGeom>
          <a:ln w="28575"/>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B1482936-BC90-45BF-8876-FEC354966F1B}"/>
              </a:ext>
            </a:extLst>
          </p:cNvPr>
          <p:cNvSpPr txBox="1"/>
          <p:nvPr/>
        </p:nvSpPr>
        <p:spPr>
          <a:xfrm>
            <a:off x="1654162" y="4563028"/>
            <a:ext cx="2001191" cy="369332"/>
          </a:xfrm>
          <a:prstGeom prst="rect">
            <a:avLst/>
          </a:prstGeom>
          <a:noFill/>
        </p:spPr>
        <p:txBody>
          <a:bodyPr wrap="square" rtlCol="0">
            <a:spAutoFit/>
          </a:bodyPr>
          <a:lstStyle/>
          <a:p>
            <a:r>
              <a:rPr lang="en-US" altLang="zh-CN" dirty="0"/>
              <a:t>Network RTT = 3 us</a:t>
            </a:r>
            <a:endParaRPr lang="zh-CN" altLang="en-US" dirty="0"/>
          </a:p>
        </p:txBody>
      </p:sp>
      <p:sp>
        <p:nvSpPr>
          <p:cNvPr id="30" name="文本框 29">
            <a:extLst>
              <a:ext uri="{FF2B5EF4-FFF2-40B4-BE49-F238E27FC236}">
                <a16:creationId xmlns:a16="http://schemas.microsoft.com/office/drawing/2014/main" id="{A2F4DFA6-06DE-4772-BB80-3CDF81BB9A80}"/>
              </a:ext>
            </a:extLst>
          </p:cNvPr>
          <p:cNvSpPr txBox="1"/>
          <p:nvPr/>
        </p:nvSpPr>
        <p:spPr>
          <a:xfrm>
            <a:off x="608949" y="3935380"/>
            <a:ext cx="2506904" cy="369332"/>
          </a:xfrm>
          <a:prstGeom prst="rect">
            <a:avLst/>
          </a:prstGeom>
          <a:noFill/>
        </p:spPr>
        <p:txBody>
          <a:bodyPr wrap="square" rtlCol="0">
            <a:spAutoFit/>
          </a:bodyPr>
          <a:lstStyle/>
          <a:p>
            <a:r>
              <a:rPr lang="en-US" altLang="zh-CN" dirty="0"/>
              <a:t>Flash latency = 30 us</a:t>
            </a:r>
            <a:endParaRPr lang="zh-CN" altLang="en-US" dirty="0"/>
          </a:p>
        </p:txBody>
      </p:sp>
      <p:sp>
        <p:nvSpPr>
          <p:cNvPr id="31" name="文本框 30">
            <a:extLst>
              <a:ext uri="{FF2B5EF4-FFF2-40B4-BE49-F238E27FC236}">
                <a16:creationId xmlns:a16="http://schemas.microsoft.com/office/drawing/2014/main" id="{9B18F68F-E1FD-41D2-84A3-330AF28DF08F}"/>
              </a:ext>
            </a:extLst>
          </p:cNvPr>
          <p:cNvSpPr txBox="1"/>
          <p:nvPr/>
        </p:nvSpPr>
        <p:spPr>
          <a:xfrm>
            <a:off x="599939" y="3255234"/>
            <a:ext cx="2506904" cy="369332"/>
          </a:xfrm>
          <a:prstGeom prst="rect">
            <a:avLst/>
          </a:prstGeom>
          <a:noFill/>
        </p:spPr>
        <p:txBody>
          <a:bodyPr wrap="square" rtlCol="0">
            <a:spAutoFit/>
          </a:bodyPr>
          <a:lstStyle/>
          <a:p>
            <a:r>
              <a:rPr lang="en-US" altLang="zh-CN" dirty="0"/>
              <a:t>DDR latency = 0.1 us</a:t>
            </a:r>
            <a:endParaRPr lang="zh-CN" altLang="en-US" dirty="0"/>
          </a:p>
        </p:txBody>
      </p:sp>
    </p:spTree>
    <p:extLst>
      <p:ext uri="{BB962C8B-B14F-4D97-AF65-F5344CB8AC3E}">
        <p14:creationId xmlns:p14="http://schemas.microsoft.com/office/powerpoint/2010/main" val="3565325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37C02-9085-4622-862D-2CCA526C49AC}"/>
              </a:ext>
            </a:extLst>
          </p:cNvPr>
          <p:cNvSpPr>
            <a:spLocks noGrp="1"/>
          </p:cNvSpPr>
          <p:nvPr>
            <p:ph type="title"/>
          </p:nvPr>
        </p:nvSpPr>
        <p:spPr>
          <a:xfrm>
            <a:off x="628650" y="326756"/>
            <a:ext cx="7886700" cy="994172"/>
          </a:xfrm>
        </p:spPr>
        <p:txBody>
          <a:bodyPr>
            <a:normAutofit fontScale="90000"/>
          </a:bodyPr>
          <a:lstStyle/>
          <a:p>
            <a:r>
              <a:rPr lang="en-US" altLang="zh-CN" dirty="0"/>
              <a:t>Heterogenous Data Access Methods</a:t>
            </a:r>
            <a:endParaRPr lang="zh-CN" altLang="en-US" dirty="0"/>
          </a:p>
        </p:txBody>
      </p:sp>
      <p:sp>
        <p:nvSpPr>
          <p:cNvPr id="4" name="矩形 3">
            <a:extLst>
              <a:ext uri="{FF2B5EF4-FFF2-40B4-BE49-F238E27FC236}">
                <a16:creationId xmlns:a16="http://schemas.microsoft.com/office/drawing/2014/main" id="{63FA394C-6144-44BA-B4A7-BE08D17540DA}"/>
              </a:ext>
            </a:extLst>
          </p:cNvPr>
          <p:cNvSpPr/>
          <p:nvPr/>
        </p:nvSpPr>
        <p:spPr>
          <a:xfrm>
            <a:off x="628651" y="1542655"/>
            <a:ext cx="2881259" cy="201116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500" b="1" dirty="0"/>
              <a:t>Compute at Client</a:t>
            </a:r>
            <a:endParaRPr lang="zh-CN" altLang="en-US" sz="1500" b="1" dirty="0"/>
          </a:p>
        </p:txBody>
      </p:sp>
      <p:sp>
        <p:nvSpPr>
          <p:cNvPr id="5" name="矩形 4">
            <a:extLst>
              <a:ext uri="{FF2B5EF4-FFF2-40B4-BE49-F238E27FC236}">
                <a16:creationId xmlns:a16="http://schemas.microsoft.com/office/drawing/2014/main" id="{C1CDCC08-01BC-4A68-88F8-0A0CE603AA43}"/>
              </a:ext>
            </a:extLst>
          </p:cNvPr>
          <p:cNvSpPr/>
          <p:nvPr/>
        </p:nvSpPr>
        <p:spPr>
          <a:xfrm>
            <a:off x="780514" y="1950223"/>
            <a:ext cx="2577530" cy="5759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Memory-mapped Load/Store</a:t>
            </a:r>
          </a:p>
          <a:p>
            <a:pPr algn="ctr"/>
            <a:r>
              <a:rPr lang="en-US" altLang="zh-CN" sz="1350" dirty="0"/>
              <a:t>(CXL, Gen-Z, etc.)</a:t>
            </a:r>
            <a:endParaRPr lang="zh-CN" altLang="en-US" sz="1350" dirty="0"/>
          </a:p>
        </p:txBody>
      </p:sp>
      <p:sp>
        <p:nvSpPr>
          <p:cNvPr id="6" name="矩形 5">
            <a:extLst>
              <a:ext uri="{FF2B5EF4-FFF2-40B4-BE49-F238E27FC236}">
                <a16:creationId xmlns:a16="http://schemas.microsoft.com/office/drawing/2014/main" id="{999B9954-1F3A-4100-B023-1E6A4B83CABF}"/>
              </a:ext>
            </a:extLst>
          </p:cNvPr>
          <p:cNvSpPr/>
          <p:nvPr/>
        </p:nvSpPr>
        <p:spPr>
          <a:xfrm>
            <a:off x="780514" y="2728225"/>
            <a:ext cx="2577530" cy="5759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Asynchronous Read/Write</a:t>
            </a:r>
          </a:p>
          <a:p>
            <a:pPr algn="ctr"/>
            <a:r>
              <a:rPr lang="en-US" altLang="zh-CN" sz="1350" dirty="0"/>
              <a:t>(one-sided RDMA)</a:t>
            </a:r>
            <a:endParaRPr lang="zh-CN" altLang="en-US" sz="1350" dirty="0"/>
          </a:p>
        </p:txBody>
      </p:sp>
      <p:sp>
        <p:nvSpPr>
          <p:cNvPr id="9" name="矩形 8">
            <a:extLst>
              <a:ext uri="{FF2B5EF4-FFF2-40B4-BE49-F238E27FC236}">
                <a16:creationId xmlns:a16="http://schemas.microsoft.com/office/drawing/2014/main" id="{7581A4B0-3F98-48A0-966B-6C5FDD51061D}"/>
              </a:ext>
            </a:extLst>
          </p:cNvPr>
          <p:cNvSpPr/>
          <p:nvPr/>
        </p:nvSpPr>
        <p:spPr>
          <a:xfrm>
            <a:off x="5208355" y="1542655"/>
            <a:ext cx="2881259" cy="201116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500" b="1" dirty="0"/>
              <a:t>Compute at Server</a:t>
            </a:r>
          </a:p>
          <a:p>
            <a:pPr algn="ctr"/>
            <a:r>
              <a:rPr lang="en-US" altLang="zh-CN" sz="1500" b="1" dirty="0"/>
              <a:t>(Home Node of Data)</a:t>
            </a:r>
            <a:endParaRPr lang="zh-CN" altLang="en-US" sz="1500" b="1" dirty="0"/>
          </a:p>
        </p:txBody>
      </p:sp>
      <p:sp>
        <p:nvSpPr>
          <p:cNvPr id="10" name="矩形 9">
            <a:extLst>
              <a:ext uri="{FF2B5EF4-FFF2-40B4-BE49-F238E27FC236}">
                <a16:creationId xmlns:a16="http://schemas.microsoft.com/office/drawing/2014/main" id="{F521256F-90B1-4216-B32E-3105EB43E092}"/>
              </a:ext>
            </a:extLst>
          </p:cNvPr>
          <p:cNvSpPr/>
          <p:nvPr/>
        </p:nvSpPr>
        <p:spPr>
          <a:xfrm>
            <a:off x="5506625" y="2339221"/>
            <a:ext cx="1085529" cy="57599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err="1"/>
              <a:t>SmartNIC</a:t>
            </a:r>
            <a:r>
              <a:rPr lang="en-US" altLang="zh-CN" sz="1350" dirty="0"/>
              <a:t> Offloading</a:t>
            </a:r>
            <a:endParaRPr lang="zh-CN" altLang="en-US" sz="1350" dirty="0"/>
          </a:p>
        </p:txBody>
      </p:sp>
      <p:sp>
        <p:nvSpPr>
          <p:cNvPr id="11" name="矩形 10">
            <a:extLst>
              <a:ext uri="{FF2B5EF4-FFF2-40B4-BE49-F238E27FC236}">
                <a16:creationId xmlns:a16="http://schemas.microsoft.com/office/drawing/2014/main" id="{8CCA0411-5E07-49AD-81CF-AD23EE2B6AB9}"/>
              </a:ext>
            </a:extLst>
          </p:cNvPr>
          <p:cNvSpPr/>
          <p:nvPr/>
        </p:nvSpPr>
        <p:spPr>
          <a:xfrm>
            <a:off x="3710895" y="2339221"/>
            <a:ext cx="1359721" cy="575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350" dirty="0"/>
              <a:t>In-Network Computation</a:t>
            </a:r>
            <a:endParaRPr lang="zh-CN" altLang="en-US" sz="1350" dirty="0"/>
          </a:p>
        </p:txBody>
      </p:sp>
      <p:sp>
        <p:nvSpPr>
          <p:cNvPr id="12" name="矩形 11">
            <a:extLst>
              <a:ext uri="{FF2B5EF4-FFF2-40B4-BE49-F238E27FC236}">
                <a16:creationId xmlns:a16="http://schemas.microsoft.com/office/drawing/2014/main" id="{40E01446-CDF2-442D-8801-5D237A09BB96}"/>
              </a:ext>
            </a:extLst>
          </p:cNvPr>
          <p:cNvSpPr/>
          <p:nvPr/>
        </p:nvSpPr>
        <p:spPr>
          <a:xfrm>
            <a:off x="6750121" y="2339222"/>
            <a:ext cx="1027574" cy="575995"/>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RPC on CPU</a:t>
            </a:r>
            <a:endParaRPr lang="zh-CN" altLang="en-US" sz="1350" dirty="0"/>
          </a:p>
        </p:txBody>
      </p:sp>
      <p:sp>
        <p:nvSpPr>
          <p:cNvPr id="13" name="文本框 12">
            <a:extLst>
              <a:ext uri="{FF2B5EF4-FFF2-40B4-BE49-F238E27FC236}">
                <a16:creationId xmlns:a16="http://schemas.microsoft.com/office/drawing/2014/main" id="{F3B56593-EFF4-4EF3-A001-7682F0FC97D2}"/>
              </a:ext>
            </a:extLst>
          </p:cNvPr>
          <p:cNvSpPr txBox="1"/>
          <p:nvPr/>
        </p:nvSpPr>
        <p:spPr>
          <a:xfrm>
            <a:off x="628650" y="3680298"/>
            <a:ext cx="3648611" cy="2031325"/>
          </a:xfrm>
          <a:prstGeom prst="rect">
            <a:avLst/>
          </a:prstGeom>
          <a:noFill/>
        </p:spPr>
        <p:txBody>
          <a:bodyPr wrap="square" rtlCol="0">
            <a:spAutoFit/>
          </a:bodyPr>
          <a:lstStyle/>
          <a:p>
            <a:pPr marL="214313" indent="-214313">
              <a:buFont typeface="Arial" panose="020B0604020202020204" pitchFamily="34" charset="0"/>
              <a:buChar char="•"/>
            </a:pPr>
            <a:r>
              <a:rPr lang="en-US" altLang="zh-CN" b="1" dirty="0"/>
              <a:t>Load/Store</a:t>
            </a:r>
            <a:r>
              <a:rPr lang="en-US" altLang="zh-CN" dirty="0"/>
              <a:t>: low overhead per operation, but synchronous; may have cache and buffer</a:t>
            </a:r>
          </a:p>
          <a:p>
            <a:pPr marL="214313" indent="-214313">
              <a:buFont typeface="Arial" panose="020B0604020202020204" pitchFamily="34" charset="0"/>
              <a:buChar char="•"/>
            </a:pPr>
            <a:r>
              <a:rPr lang="en-US" altLang="zh-CN" b="1" dirty="0"/>
              <a:t>Read/Write</a:t>
            </a:r>
            <a:r>
              <a:rPr lang="en-US" altLang="zh-CN" dirty="0"/>
              <a:t>: high overhead per operation, but each op can transfer a large block, and many ops can work in parallel</a:t>
            </a:r>
            <a:endParaRPr lang="zh-CN" altLang="en-US" dirty="0"/>
          </a:p>
        </p:txBody>
      </p:sp>
      <p:sp>
        <p:nvSpPr>
          <p:cNvPr id="14" name="文本框 13">
            <a:extLst>
              <a:ext uri="{FF2B5EF4-FFF2-40B4-BE49-F238E27FC236}">
                <a16:creationId xmlns:a16="http://schemas.microsoft.com/office/drawing/2014/main" id="{E2131F54-D03C-425B-9317-8CD28825D549}"/>
              </a:ext>
            </a:extLst>
          </p:cNvPr>
          <p:cNvSpPr txBox="1"/>
          <p:nvPr/>
        </p:nvSpPr>
        <p:spPr>
          <a:xfrm>
            <a:off x="4720646" y="3680298"/>
            <a:ext cx="3836764" cy="1754326"/>
          </a:xfrm>
          <a:prstGeom prst="rect">
            <a:avLst/>
          </a:prstGeom>
          <a:noFill/>
        </p:spPr>
        <p:txBody>
          <a:bodyPr wrap="square" rtlCol="0">
            <a:spAutoFit/>
          </a:bodyPr>
          <a:lstStyle/>
          <a:p>
            <a:pPr marL="214313" indent="-214313">
              <a:buFont typeface="Arial" panose="020B0604020202020204" pitchFamily="34" charset="0"/>
              <a:buChar char="•"/>
            </a:pPr>
            <a:r>
              <a:rPr lang="en-US" altLang="zh-CN" b="1" dirty="0"/>
              <a:t>Switch: </a:t>
            </a:r>
            <a:r>
              <a:rPr lang="en-US" altLang="zh-CN" dirty="0"/>
              <a:t>high throughput but low programmability and buffer size</a:t>
            </a:r>
          </a:p>
          <a:p>
            <a:pPr marL="214313" indent="-214313">
              <a:buFont typeface="Arial" panose="020B0604020202020204" pitchFamily="34" charset="0"/>
              <a:buChar char="•"/>
            </a:pPr>
            <a:r>
              <a:rPr lang="en-US" altLang="zh-CN" b="1" dirty="0" err="1"/>
              <a:t>SmartNIC</a:t>
            </a:r>
            <a:r>
              <a:rPr lang="en-US" altLang="zh-CN" dirty="0"/>
              <a:t>: high parallelism but high PCIe latency and low buffer size</a:t>
            </a:r>
          </a:p>
          <a:p>
            <a:pPr marL="214313" indent="-214313">
              <a:buFont typeface="Arial" panose="020B0604020202020204" pitchFamily="34" charset="0"/>
              <a:buChar char="•"/>
            </a:pPr>
            <a:r>
              <a:rPr lang="en-US" altLang="zh-CN" b="1" dirty="0"/>
              <a:t>RPC on CPU</a:t>
            </a:r>
            <a:r>
              <a:rPr lang="en-US" altLang="zh-CN" dirty="0"/>
              <a:t>: close to memory, easy to program but high cost</a:t>
            </a:r>
            <a:endParaRPr lang="zh-CN" altLang="en-US" dirty="0"/>
          </a:p>
        </p:txBody>
      </p:sp>
      <p:sp>
        <p:nvSpPr>
          <p:cNvPr id="3" name="文本框 2">
            <a:extLst>
              <a:ext uri="{FF2B5EF4-FFF2-40B4-BE49-F238E27FC236}">
                <a16:creationId xmlns:a16="http://schemas.microsoft.com/office/drawing/2014/main" id="{7A1C0033-B4D2-494C-AD79-3B1DF04C5D3F}"/>
              </a:ext>
            </a:extLst>
          </p:cNvPr>
          <p:cNvSpPr txBox="1"/>
          <p:nvPr/>
        </p:nvSpPr>
        <p:spPr>
          <a:xfrm>
            <a:off x="628650" y="5876540"/>
            <a:ext cx="774661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C00000"/>
                </a:solidFill>
              </a:rPr>
              <a:t>How to choose among the data access methods?</a:t>
            </a:r>
          </a:p>
          <a:p>
            <a:pPr marL="285750" indent="-285750">
              <a:buFont typeface="Arial" panose="020B0604020202020204" pitchFamily="34" charset="0"/>
              <a:buChar char="•"/>
            </a:pPr>
            <a:r>
              <a:rPr lang="en-US" altLang="zh-CN" dirty="0">
                <a:solidFill>
                  <a:srgbClr val="C00000"/>
                </a:solidFill>
              </a:rPr>
              <a:t>Can we have a unified programming framework?</a:t>
            </a:r>
            <a:endParaRPr lang="zh-CN" altLang="en-US" dirty="0">
              <a:solidFill>
                <a:srgbClr val="C00000"/>
              </a:solidFill>
            </a:endParaRPr>
          </a:p>
        </p:txBody>
      </p:sp>
    </p:spTree>
    <p:extLst>
      <p:ext uri="{BB962C8B-B14F-4D97-AF65-F5344CB8AC3E}">
        <p14:creationId xmlns:p14="http://schemas.microsoft.com/office/powerpoint/2010/main" val="33057529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A9C0B-3738-4D19-9E57-A38DBAB65D54}"/>
              </a:ext>
            </a:extLst>
          </p:cNvPr>
          <p:cNvSpPr>
            <a:spLocks noGrp="1"/>
          </p:cNvSpPr>
          <p:nvPr>
            <p:ph type="title"/>
          </p:nvPr>
        </p:nvSpPr>
        <p:spPr/>
        <p:txBody>
          <a:bodyPr/>
          <a:lstStyle/>
          <a:p>
            <a:r>
              <a:rPr lang="en-US" altLang="zh-CN" dirty="0"/>
              <a:t>RPC at Server CPU</a:t>
            </a:r>
            <a:endParaRPr lang="zh-CN" altLang="en-US" dirty="0"/>
          </a:p>
        </p:txBody>
      </p:sp>
      <p:sp>
        <p:nvSpPr>
          <p:cNvPr id="3" name="内容占位符 2">
            <a:extLst>
              <a:ext uri="{FF2B5EF4-FFF2-40B4-BE49-F238E27FC236}">
                <a16:creationId xmlns:a16="http://schemas.microsoft.com/office/drawing/2014/main" id="{02747EB6-5376-446B-A5C7-1581F2072814}"/>
              </a:ext>
            </a:extLst>
          </p:cNvPr>
          <p:cNvSpPr>
            <a:spLocks noGrp="1"/>
          </p:cNvSpPr>
          <p:nvPr>
            <p:ph idx="1"/>
          </p:nvPr>
        </p:nvSpPr>
        <p:spPr>
          <a:xfrm>
            <a:off x="628650" y="1442748"/>
            <a:ext cx="7886700" cy="4351338"/>
          </a:xfrm>
        </p:spPr>
        <p:txBody>
          <a:bodyPr>
            <a:normAutofit/>
          </a:bodyPr>
          <a:lstStyle/>
          <a:p>
            <a:r>
              <a:rPr lang="en-US" altLang="zh-CN" sz="2400" dirty="0"/>
              <a:t>DPDK, </a:t>
            </a:r>
            <a:r>
              <a:rPr lang="en-US" altLang="zh-CN" sz="2400" dirty="0" err="1"/>
              <a:t>ZygOS</a:t>
            </a:r>
            <a:r>
              <a:rPr lang="en-US" altLang="zh-CN" sz="2400" dirty="0"/>
              <a:t>, Shinjuku, Shenango, </a:t>
            </a:r>
            <a:r>
              <a:rPr lang="en-US" altLang="zh-CN" sz="2400" b="1" dirty="0" err="1"/>
              <a:t>eRPC</a:t>
            </a:r>
            <a:r>
              <a:rPr lang="en-US" altLang="zh-CN" sz="2400" dirty="0"/>
              <a:t>…</a:t>
            </a:r>
          </a:p>
        </p:txBody>
      </p:sp>
      <p:pic>
        <p:nvPicPr>
          <p:cNvPr id="5" name="图片 4">
            <a:extLst>
              <a:ext uri="{FF2B5EF4-FFF2-40B4-BE49-F238E27FC236}">
                <a16:creationId xmlns:a16="http://schemas.microsoft.com/office/drawing/2014/main" id="{94B522CE-57CC-4392-9EA8-51EB87FD3381}"/>
              </a:ext>
            </a:extLst>
          </p:cNvPr>
          <p:cNvPicPr>
            <a:picLocks noChangeAspect="1"/>
          </p:cNvPicPr>
          <p:nvPr/>
        </p:nvPicPr>
        <p:blipFill>
          <a:blip r:embed="rId2"/>
          <a:stretch>
            <a:fillRect/>
          </a:stretch>
        </p:blipFill>
        <p:spPr>
          <a:xfrm>
            <a:off x="788277" y="3429000"/>
            <a:ext cx="5837745" cy="3417447"/>
          </a:xfrm>
          <a:prstGeom prst="rect">
            <a:avLst/>
          </a:prstGeom>
        </p:spPr>
      </p:pic>
      <p:pic>
        <p:nvPicPr>
          <p:cNvPr id="7" name="图片 6">
            <a:extLst>
              <a:ext uri="{FF2B5EF4-FFF2-40B4-BE49-F238E27FC236}">
                <a16:creationId xmlns:a16="http://schemas.microsoft.com/office/drawing/2014/main" id="{EEF8D960-A5F0-4457-ACD3-B52D77FBDE96}"/>
              </a:ext>
            </a:extLst>
          </p:cNvPr>
          <p:cNvPicPr>
            <a:picLocks noChangeAspect="1"/>
          </p:cNvPicPr>
          <p:nvPr/>
        </p:nvPicPr>
        <p:blipFill>
          <a:blip r:embed="rId3"/>
          <a:stretch>
            <a:fillRect/>
          </a:stretch>
        </p:blipFill>
        <p:spPr>
          <a:xfrm>
            <a:off x="788277" y="1967502"/>
            <a:ext cx="5053974" cy="2058723"/>
          </a:xfrm>
          <a:prstGeom prst="rect">
            <a:avLst/>
          </a:prstGeom>
        </p:spPr>
      </p:pic>
      <p:cxnSp>
        <p:nvCxnSpPr>
          <p:cNvPr id="9" name="直接连接符 8">
            <a:extLst>
              <a:ext uri="{FF2B5EF4-FFF2-40B4-BE49-F238E27FC236}">
                <a16:creationId xmlns:a16="http://schemas.microsoft.com/office/drawing/2014/main" id="{411AF531-AB74-423F-B1AD-06696EA19028}"/>
              </a:ext>
            </a:extLst>
          </p:cNvPr>
          <p:cNvCxnSpPr/>
          <p:nvPr/>
        </p:nvCxnSpPr>
        <p:spPr>
          <a:xfrm>
            <a:off x="752240" y="4026225"/>
            <a:ext cx="612152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57D621DC-8EA7-4AB8-A40D-B9C6591B5D9D}"/>
              </a:ext>
            </a:extLst>
          </p:cNvPr>
          <p:cNvSpPr txBox="1"/>
          <p:nvPr/>
        </p:nvSpPr>
        <p:spPr>
          <a:xfrm>
            <a:off x="6764112" y="4585513"/>
            <a:ext cx="1797268" cy="415498"/>
          </a:xfrm>
          <a:prstGeom prst="rect">
            <a:avLst/>
          </a:prstGeom>
          <a:noFill/>
        </p:spPr>
        <p:txBody>
          <a:bodyPr wrap="square" rtlCol="0">
            <a:spAutoFit/>
          </a:bodyPr>
          <a:lstStyle/>
          <a:p>
            <a:r>
              <a:rPr lang="en-US" altLang="zh-CN" sz="1050" dirty="0"/>
              <a:t>Source: Datacenter RPCs can be General and Fast, NSDI’19</a:t>
            </a:r>
            <a:endParaRPr lang="zh-CN" altLang="en-US" sz="1050" dirty="0"/>
          </a:p>
        </p:txBody>
      </p:sp>
    </p:spTree>
    <p:extLst>
      <p:ext uri="{BB962C8B-B14F-4D97-AF65-F5344CB8AC3E}">
        <p14:creationId xmlns:p14="http://schemas.microsoft.com/office/powerpoint/2010/main" val="3380324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DE4FEA-2AF1-4B64-8B67-AC86B96B6BF5}"/>
              </a:ext>
            </a:extLst>
          </p:cNvPr>
          <p:cNvSpPr>
            <a:spLocks noGrp="1"/>
          </p:cNvSpPr>
          <p:nvPr>
            <p:ph type="title"/>
          </p:nvPr>
        </p:nvSpPr>
        <p:spPr/>
        <p:txBody>
          <a:bodyPr>
            <a:normAutofit/>
          </a:bodyPr>
          <a:lstStyle/>
          <a:p>
            <a:r>
              <a:rPr lang="en-US" altLang="zh-CN" sz="4000" dirty="0"/>
              <a:t>Hardware-accelerated RPC at Server</a:t>
            </a:r>
            <a:endParaRPr lang="zh-CN" altLang="en-US" sz="4000" dirty="0"/>
          </a:p>
        </p:txBody>
      </p:sp>
      <p:sp>
        <p:nvSpPr>
          <p:cNvPr id="3" name="内容占位符 2">
            <a:extLst>
              <a:ext uri="{FF2B5EF4-FFF2-40B4-BE49-F238E27FC236}">
                <a16:creationId xmlns:a16="http://schemas.microsoft.com/office/drawing/2014/main" id="{A3DD09A3-E946-4B20-9EA7-1F1CB4BCF25F}"/>
              </a:ext>
            </a:extLst>
          </p:cNvPr>
          <p:cNvSpPr>
            <a:spLocks noGrp="1"/>
          </p:cNvSpPr>
          <p:nvPr>
            <p:ph idx="1"/>
          </p:nvPr>
        </p:nvSpPr>
        <p:spPr>
          <a:xfrm>
            <a:off x="628650" y="1622926"/>
            <a:ext cx="7886700" cy="4351338"/>
          </a:xfrm>
        </p:spPr>
        <p:txBody>
          <a:bodyPr>
            <a:normAutofit/>
          </a:bodyPr>
          <a:lstStyle/>
          <a:p>
            <a:r>
              <a:rPr lang="en-US" altLang="zh-CN" sz="2400" dirty="0" err="1"/>
              <a:t>RPCvalet</a:t>
            </a:r>
            <a:r>
              <a:rPr lang="en-US" altLang="zh-CN" sz="2400" dirty="0"/>
              <a:t>, </a:t>
            </a:r>
            <a:r>
              <a:rPr lang="en-US" altLang="zh-CN" sz="2400" dirty="0" err="1"/>
              <a:t>NeBuLa</a:t>
            </a:r>
            <a:r>
              <a:rPr lang="en-US" altLang="zh-CN" sz="2400" dirty="0"/>
              <a:t> (Scale-Out NUMA), </a:t>
            </a:r>
            <a:r>
              <a:rPr lang="en-US" altLang="zh-CN" sz="2400" b="1" dirty="0" err="1"/>
              <a:t>NanoPU</a:t>
            </a:r>
            <a:r>
              <a:rPr lang="en-US" altLang="zh-CN" sz="2400" dirty="0"/>
              <a:t>…</a:t>
            </a:r>
            <a:endParaRPr lang="zh-CN" altLang="en-US" sz="2400" dirty="0"/>
          </a:p>
        </p:txBody>
      </p:sp>
      <p:sp>
        <p:nvSpPr>
          <p:cNvPr id="5" name="文本框 4">
            <a:extLst>
              <a:ext uri="{FF2B5EF4-FFF2-40B4-BE49-F238E27FC236}">
                <a16:creationId xmlns:a16="http://schemas.microsoft.com/office/drawing/2014/main" id="{B3528543-57FD-41C4-9C3F-EDD8FCC04CBD}"/>
              </a:ext>
            </a:extLst>
          </p:cNvPr>
          <p:cNvSpPr txBox="1"/>
          <p:nvPr/>
        </p:nvSpPr>
        <p:spPr>
          <a:xfrm>
            <a:off x="518011" y="6411166"/>
            <a:ext cx="5882789" cy="276999"/>
          </a:xfrm>
          <a:prstGeom prst="rect">
            <a:avLst/>
          </a:prstGeom>
          <a:noFill/>
        </p:spPr>
        <p:txBody>
          <a:bodyPr wrap="square" rtlCol="0">
            <a:spAutoFit/>
          </a:bodyPr>
          <a:lstStyle/>
          <a:p>
            <a:r>
              <a:rPr lang="en-US" altLang="zh-CN" sz="1200" dirty="0"/>
              <a:t>Source: The </a:t>
            </a:r>
            <a:r>
              <a:rPr lang="en-US" altLang="zh-CN" sz="1200" dirty="0" err="1"/>
              <a:t>nanoPU</a:t>
            </a:r>
            <a:r>
              <a:rPr lang="en-US" altLang="zh-CN" sz="1200" dirty="0"/>
              <a:t>: A Nanosecond Network Stack for Datacenters, OSDI’21</a:t>
            </a:r>
            <a:endParaRPr lang="zh-CN" altLang="en-US" sz="1200" dirty="0"/>
          </a:p>
        </p:txBody>
      </p:sp>
      <p:pic>
        <p:nvPicPr>
          <p:cNvPr id="7" name="图片 6">
            <a:extLst>
              <a:ext uri="{FF2B5EF4-FFF2-40B4-BE49-F238E27FC236}">
                <a16:creationId xmlns:a16="http://schemas.microsoft.com/office/drawing/2014/main" id="{37DB3A2C-E75F-44BC-B392-D3B5C68F3B45}"/>
              </a:ext>
            </a:extLst>
          </p:cNvPr>
          <p:cNvPicPr>
            <a:picLocks noChangeAspect="1"/>
          </p:cNvPicPr>
          <p:nvPr/>
        </p:nvPicPr>
        <p:blipFill>
          <a:blip r:embed="rId2"/>
          <a:stretch>
            <a:fillRect/>
          </a:stretch>
        </p:blipFill>
        <p:spPr>
          <a:xfrm>
            <a:off x="0" y="2479410"/>
            <a:ext cx="9144000" cy="3931756"/>
          </a:xfrm>
          <a:prstGeom prst="rect">
            <a:avLst/>
          </a:prstGeom>
        </p:spPr>
      </p:pic>
    </p:spTree>
    <p:extLst>
      <p:ext uri="{BB962C8B-B14F-4D97-AF65-F5344CB8AC3E}">
        <p14:creationId xmlns:p14="http://schemas.microsoft.com/office/powerpoint/2010/main" val="2409732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66656-8160-4F70-832E-B093010A6CAD}"/>
              </a:ext>
            </a:extLst>
          </p:cNvPr>
          <p:cNvSpPr>
            <a:spLocks noGrp="1"/>
          </p:cNvSpPr>
          <p:nvPr>
            <p:ph type="title"/>
          </p:nvPr>
        </p:nvSpPr>
        <p:spPr/>
        <p:txBody>
          <a:bodyPr>
            <a:normAutofit/>
          </a:bodyPr>
          <a:lstStyle/>
          <a:p>
            <a:r>
              <a:rPr lang="en-US" altLang="zh-CN" sz="4000" dirty="0"/>
              <a:t>Hardware-accelerated RPC at Server</a:t>
            </a:r>
            <a:endParaRPr lang="zh-CN" altLang="en-US" sz="4000" dirty="0"/>
          </a:p>
        </p:txBody>
      </p:sp>
      <p:pic>
        <p:nvPicPr>
          <p:cNvPr id="5" name="图片 4">
            <a:extLst>
              <a:ext uri="{FF2B5EF4-FFF2-40B4-BE49-F238E27FC236}">
                <a16:creationId xmlns:a16="http://schemas.microsoft.com/office/drawing/2014/main" id="{6E876E86-1C64-4A94-AA20-5060E3DB45D7}"/>
              </a:ext>
            </a:extLst>
          </p:cNvPr>
          <p:cNvPicPr>
            <a:picLocks noChangeAspect="1"/>
          </p:cNvPicPr>
          <p:nvPr/>
        </p:nvPicPr>
        <p:blipFill>
          <a:blip r:embed="rId2"/>
          <a:stretch>
            <a:fillRect/>
          </a:stretch>
        </p:blipFill>
        <p:spPr>
          <a:xfrm>
            <a:off x="0" y="2358820"/>
            <a:ext cx="9144000" cy="3707904"/>
          </a:xfrm>
          <a:prstGeom prst="rect">
            <a:avLst/>
          </a:prstGeom>
        </p:spPr>
      </p:pic>
      <p:sp>
        <p:nvSpPr>
          <p:cNvPr id="6" name="文本框 5">
            <a:extLst>
              <a:ext uri="{FF2B5EF4-FFF2-40B4-BE49-F238E27FC236}">
                <a16:creationId xmlns:a16="http://schemas.microsoft.com/office/drawing/2014/main" id="{28DC387E-5BB3-4B5A-A296-0B85F60E444E}"/>
              </a:ext>
            </a:extLst>
          </p:cNvPr>
          <p:cNvSpPr txBox="1"/>
          <p:nvPr/>
        </p:nvSpPr>
        <p:spPr>
          <a:xfrm>
            <a:off x="472966" y="6093583"/>
            <a:ext cx="5882789" cy="276999"/>
          </a:xfrm>
          <a:prstGeom prst="rect">
            <a:avLst/>
          </a:prstGeom>
          <a:noFill/>
        </p:spPr>
        <p:txBody>
          <a:bodyPr wrap="square" rtlCol="0">
            <a:spAutoFit/>
          </a:bodyPr>
          <a:lstStyle/>
          <a:p>
            <a:r>
              <a:rPr lang="en-US" altLang="zh-CN" sz="1200" dirty="0"/>
              <a:t>Source: The </a:t>
            </a:r>
            <a:r>
              <a:rPr lang="en-US" altLang="zh-CN" sz="1200" dirty="0" err="1"/>
              <a:t>nanoPU</a:t>
            </a:r>
            <a:r>
              <a:rPr lang="en-US" altLang="zh-CN" sz="1200" dirty="0"/>
              <a:t>: A Nanosecond Network Stack for Datacenters, OSDI’21</a:t>
            </a:r>
            <a:endParaRPr lang="zh-CN" altLang="en-US" sz="1200" dirty="0"/>
          </a:p>
        </p:txBody>
      </p:sp>
      <p:sp>
        <p:nvSpPr>
          <p:cNvPr id="7" name="内容占位符 2">
            <a:extLst>
              <a:ext uri="{FF2B5EF4-FFF2-40B4-BE49-F238E27FC236}">
                <a16:creationId xmlns:a16="http://schemas.microsoft.com/office/drawing/2014/main" id="{F725326D-B474-4FC9-BB15-9AD876EA0157}"/>
              </a:ext>
            </a:extLst>
          </p:cNvPr>
          <p:cNvSpPr>
            <a:spLocks noGrp="1"/>
          </p:cNvSpPr>
          <p:nvPr>
            <p:ph idx="1"/>
          </p:nvPr>
        </p:nvSpPr>
        <p:spPr>
          <a:xfrm>
            <a:off x="628650" y="1622926"/>
            <a:ext cx="7886700" cy="4351338"/>
          </a:xfrm>
        </p:spPr>
        <p:txBody>
          <a:bodyPr>
            <a:normAutofit/>
          </a:bodyPr>
          <a:lstStyle/>
          <a:p>
            <a:r>
              <a:rPr lang="en-US" altLang="zh-CN" sz="2400" dirty="0" err="1"/>
              <a:t>RPCvalet</a:t>
            </a:r>
            <a:r>
              <a:rPr lang="en-US" altLang="zh-CN" sz="2400" dirty="0"/>
              <a:t>, </a:t>
            </a:r>
            <a:r>
              <a:rPr lang="en-US" altLang="zh-CN" sz="2400" dirty="0" err="1"/>
              <a:t>NeBuLa</a:t>
            </a:r>
            <a:r>
              <a:rPr lang="en-US" altLang="zh-CN" sz="2400" dirty="0"/>
              <a:t> (Scale-Out NUMA), </a:t>
            </a:r>
            <a:r>
              <a:rPr lang="en-US" altLang="zh-CN" sz="2400" b="1" dirty="0" err="1"/>
              <a:t>NanoPU</a:t>
            </a:r>
            <a:r>
              <a:rPr lang="en-US" altLang="zh-CN" sz="2400" dirty="0"/>
              <a:t>…</a:t>
            </a:r>
            <a:endParaRPr lang="zh-CN" altLang="en-US" sz="2400" dirty="0"/>
          </a:p>
        </p:txBody>
      </p:sp>
    </p:spTree>
    <p:extLst>
      <p:ext uri="{BB962C8B-B14F-4D97-AF65-F5344CB8AC3E}">
        <p14:creationId xmlns:p14="http://schemas.microsoft.com/office/powerpoint/2010/main" val="1918942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1C5D0-57CD-44C7-8FEE-6E7DBEEC4A6C}"/>
              </a:ext>
            </a:extLst>
          </p:cNvPr>
          <p:cNvSpPr>
            <a:spLocks noGrp="1"/>
          </p:cNvSpPr>
          <p:nvPr>
            <p:ph type="title"/>
          </p:nvPr>
        </p:nvSpPr>
        <p:spPr/>
        <p:txBody>
          <a:bodyPr/>
          <a:lstStyle/>
          <a:p>
            <a:r>
              <a:rPr lang="en-US" altLang="zh-CN" dirty="0" err="1"/>
              <a:t>SmartNIC</a:t>
            </a:r>
            <a:r>
              <a:rPr lang="en-US" altLang="zh-CN" dirty="0"/>
              <a:t> Offloading at Server</a:t>
            </a:r>
            <a:endParaRPr lang="zh-CN" altLang="en-US" dirty="0"/>
          </a:p>
        </p:txBody>
      </p:sp>
      <p:sp>
        <p:nvSpPr>
          <p:cNvPr id="3" name="内容占位符 2">
            <a:extLst>
              <a:ext uri="{FF2B5EF4-FFF2-40B4-BE49-F238E27FC236}">
                <a16:creationId xmlns:a16="http://schemas.microsoft.com/office/drawing/2014/main" id="{94166B2E-E392-49A4-B68B-0D6C393E1A4D}"/>
              </a:ext>
            </a:extLst>
          </p:cNvPr>
          <p:cNvSpPr>
            <a:spLocks noGrp="1"/>
          </p:cNvSpPr>
          <p:nvPr>
            <p:ph idx="1"/>
          </p:nvPr>
        </p:nvSpPr>
        <p:spPr>
          <a:xfrm>
            <a:off x="628650" y="1479316"/>
            <a:ext cx="7886700" cy="4351338"/>
          </a:xfrm>
        </p:spPr>
        <p:txBody>
          <a:bodyPr>
            <a:normAutofit/>
          </a:bodyPr>
          <a:lstStyle/>
          <a:p>
            <a:r>
              <a:rPr lang="en-US" altLang="zh-CN" sz="2000" dirty="0">
                <a:solidFill>
                  <a:srgbClr val="0070C0"/>
                </a:solidFill>
              </a:rPr>
              <a:t>Actor Programming Model</a:t>
            </a:r>
          </a:p>
          <a:p>
            <a:pPr lvl="1"/>
            <a:r>
              <a:rPr lang="en-US" altLang="zh-CN" sz="1800" dirty="0"/>
              <a:t>Each actor has local state and communicates with explicit messages</a:t>
            </a:r>
            <a:endParaRPr lang="zh-CN" altLang="en-US" sz="1800" dirty="0"/>
          </a:p>
        </p:txBody>
      </p:sp>
      <p:pic>
        <p:nvPicPr>
          <p:cNvPr id="5" name="图片 4">
            <a:extLst>
              <a:ext uri="{FF2B5EF4-FFF2-40B4-BE49-F238E27FC236}">
                <a16:creationId xmlns:a16="http://schemas.microsoft.com/office/drawing/2014/main" id="{D0A9354E-FF80-4A91-AAAC-26A26DFC6AEC}"/>
              </a:ext>
            </a:extLst>
          </p:cNvPr>
          <p:cNvPicPr>
            <a:picLocks noChangeAspect="1"/>
          </p:cNvPicPr>
          <p:nvPr/>
        </p:nvPicPr>
        <p:blipFill>
          <a:blip r:embed="rId2"/>
          <a:stretch>
            <a:fillRect/>
          </a:stretch>
        </p:blipFill>
        <p:spPr>
          <a:xfrm>
            <a:off x="4405337" y="2192351"/>
            <a:ext cx="4179212" cy="1947426"/>
          </a:xfrm>
          <a:prstGeom prst="rect">
            <a:avLst/>
          </a:prstGeom>
        </p:spPr>
      </p:pic>
      <p:sp>
        <p:nvSpPr>
          <p:cNvPr id="6" name="文本框 5">
            <a:extLst>
              <a:ext uri="{FF2B5EF4-FFF2-40B4-BE49-F238E27FC236}">
                <a16:creationId xmlns:a16="http://schemas.microsoft.com/office/drawing/2014/main" id="{55A8F5BD-71AA-478D-ADC6-9F210526E198}"/>
              </a:ext>
            </a:extLst>
          </p:cNvPr>
          <p:cNvSpPr txBox="1"/>
          <p:nvPr/>
        </p:nvSpPr>
        <p:spPr>
          <a:xfrm>
            <a:off x="3670127" y="4386908"/>
            <a:ext cx="5473874" cy="276999"/>
          </a:xfrm>
          <a:prstGeom prst="rect">
            <a:avLst/>
          </a:prstGeom>
          <a:noFill/>
        </p:spPr>
        <p:txBody>
          <a:bodyPr wrap="square" rtlCol="0">
            <a:spAutoFit/>
          </a:bodyPr>
          <a:lstStyle/>
          <a:p>
            <a:r>
              <a:rPr lang="en-US" altLang="zh-CN" sz="1200" dirty="0"/>
              <a:t>Source: Offloading Distributed Applications onto </a:t>
            </a:r>
            <a:r>
              <a:rPr lang="en-US" altLang="zh-CN" sz="1200" dirty="0" err="1"/>
              <a:t>SmartNICs</a:t>
            </a:r>
            <a:r>
              <a:rPr lang="en-US" altLang="zh-CN" sz="1200" dirty="0"/>
              <a:t> using </a:t>
            </a:r>
            <a:r>
              <a:rPr lang="en-US" altLang="zh-CN" sz="1200" dirty="0" err="1"/>
              <a:t>iPipe</a:t>
            </a:r>
            <a:r>
              <a:rPr lang="en-US" altLang="zh-CN" sz="1200" dirty="0"/>
              <a:t>, SIGCOMM’19</a:t>
            </a:r>
            <a:endParaRPr lang="zh-CN" altLang="en-US" sz="1200" dirty="0"/>
          </a:p>
        </p:txBody>
      </p:sp>
      <p:pic>
        <p:nvPicPr>
          <p:cNvPr id="10" name="图片 9">
            <a:extLst>
              <a:ext uri="{FF2B5EF4-FFF2-40B4-BE49-F238E27FC236}">
                <a16:creationId xmlns:a16="http://schemas.microsoft.com/office/drawing/2014/main" id="{A445C6B5-D75D-4B22-BE0F-025B30ABD137}"/>
              </a:ext>
            </a:extLst>
          </p:cNvPr>
          <p:cNvPicPr>
            <a:picLocks noChangeAspect="1"/>
          </p:cNvPicPr>
          <p:nvPr/>
        </p:nvPicPr>
        <p:blipFill>
          <a:blip r:embed="rId3"/>
          <a:stretch>
            <a:fillRect/>
          </a:stretch>
        </p:blipFill>
        <p:spPr>
          <a:xfrm>
            <a:off x="300166" y="2143073"/>
            <a:ext cx="3747689" cy="1996704"/>
          </a:xfrm>
          <a:prstGeom prst="rect">
            <a:avLst/>
          </a:prstGeom>
        </p:spPr>
      </p:pic>
      <p:sp>
        <p:nvSpPr>
          <p:cNvPr id="11" name="文本框 10">
            <a:extLst>
              <a:ext uri="{FF2B5EF4-FFF2-40B4-BE49-F238E27FC236}">
                <a16:creationId xmlns:a16="http://schemas.microsoft.com/office/drawing/2014/main" id="{55E355B7-66A4-4C0D-9201-77266AB6E8A9}"/>
              </a:ext>
            </a:extLst>
          </p:cNvPr>
          <p:cNvSpPr txBox="1"/>
          <p:nvPr/>
        </p:nvSpPr>
        <p:spPr>
          <a:xfrm>
            <a:off x="1707181" y="4139777"/>
            <a:ext cx="1405384" cy="369332"/>
          </a:xfrm>
          <a:prstGeom prst="rect">
            <a:avLst/>
          </a:prstGeom>
          <a:noFill/>
        </p:spPr>
        <p:txBody>
          <a:bodyPr wrap="square" rtlCol="0">
            <a:spAutoFit/>
          </a:bodyPr>
          <a:lstStyle/>
          <a:p>
            <a:r>
              <a:rPr lang="en-US" altLang="zh-CN" b="1" dirty="0" err="1"/>
              <a:t>ClickNP</a:t>
            </a:r>
            <a:endParaRPr lang="zh-CN" altLang="en-US" b="1" dirty="0"/>
          </a:p>
        </p:txBody>
      </p:sp>
      <p:sp>
        <p:nvSpPr>
          <p:cNvPr id="12" name="文本框 11">
            <a:extLst>
              <a:ext uri="{FF2B5EF4-FFF2-40B4-BE49-F238E27FC236}">
                <a16:creationId xmlns:a16="http://schemas.microsoft.com/office/drawing/2014/main" id="{860AE57C-3AE5-4CE7-AE8D-99ABD873FBDC}"/>
              </a:ext>
            </a:extLst>
          </p:cNvPr>
          <p:cNvSpPr txBox="1"/>
          <p:nvPr/>
        </p:nvSpPr>
        <p:spPr>
          <a:xfrm>
            <a:off x="6345997" y="4139777"/>
            <a:ext cx="1405384" cy="369332"/>
          </a:xfrm>
          <a:prstGeom prst="rect">
            <a:avLst/>
          </a:prstGeom>
          <a:noFill/>
        </p:spPr>
        <p:txBody>
          <a:bodyPr wrap="square" rtlCol="0">
            <a:spAutoFit/>
          </a:bodyPr>
          <a:lstStyle/>
          <a:p>
            <a:r>
              <a:rPr lang="en-US" altLang="zh-CN" b="1" dirty="0" err="1"/>
              <a:t>iPipe</a:t>
            </a:r>
            <a:endParaRPr lang="zh-CN" altLang="en-US" b="1" dirty="0"/>
          </a:p>
        </p:txBody>
      </p:sp>
      <p:sp>
        <p:nvSpPr>
          <p:cNvPr id="13" name="内容占位符 2">
            <a:extLst>
              <a:ext uri="{FF2B5EF4-FFF2-40B4-BE49-F238E27FC236}">
                <a16:creationId xmlns:a16="http://schemas.microsoft.com/office/drawing/2014/main" id="{83B18D07-B55E-4A7F-ABAB-85A85D89BEA4}"/>
              </a:ext>
            </a:extLst>
          </p:cNvPr>
          <p:cNvSpPr txBox="1">
            <a:spLocks/>
          </p:cNvSpPr>
          <p:nvPr/>
        </p:nvSpPr>
        <p:spPr>
          <a:xfrm>
            <a:off x="628650" y="4726133"/>
            <a:ext cx="7886700" cy="2066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rgbClr val="0070C0"/>
                </a:solidFill>
              </a:rPr>
              <a:t>RMT: Reconfigurable Match-action Table</a:t>
            </a:r>
            <a:endParaRPr lang="zh-CN" altLang="en-US" sz="1800" dirty="0">
              <a:solidFill>
                <a:srgbClr val="0070C0"/>
              </a:solidFill>
            </a:endParaRPr>
          </a:p>
        </p:txBody>
      </p:sp>
      <p:pic>
        <p:nvPicPr>
          <p:cNvPr id="14" name="图片 13">
            <a:extLst>
              <a:ext uri="{FF2B5EF4-FFF2-40B4-BE49-F238E27FC236}">
                <a16:creationId xmlns:a16="http://schemas.microsoft.com/office/drawing/2014/main" id="{5E760C87-9B6C-4BB3-BCBC-B2A16B7400FC}"/>
              </a:ext>
            </a:extLst>
          </p:cNvPr>
          <p:cNvPicPr>
            <a:picLocks noChangeAspect="1"/>
          </p:cNvPicPr>
          <p:nvPr/>
        </p:nvPicPr>
        <p:blipFill>
          <a:blip r:embed="rId4"/>
          <a:stretch>
            <a:fillRect/>
          </a:stretch>
        </p:blipFill>
        <p:spPr>
          <a:xfrm>
            <a:off x="991351" y="5047441"/>
            <a:ext cx="7017531" cy="1769236"/>
          </a:xfrm>
          <a:prstGeom prst="rect">
            <a:avLst/>
          </a:prstGeom>
        </p:spPr>
      </p:pic>
    </p:spTree>
    <p:extLst>
      <p:ext uri="{BB962C8B-B14F-4D97-AF65-F5344CB8AC3E}">
        <p14:creationId xmlns:p14="http://schemas.microsoft.com/office/powerpoint/2010/main" val="293913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47EF7D-752F-45AC-92A7-07F342A00B32}"/>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393C3CE0-1FCB-4C6A-B71C-356921D4AC5A}"/>
              </a:ext>
            </a:extLst>
          </p:cNvPr>
          <p:cNvSpPr>
            <a:spLocks noGrp="1"/>
          </p:cNvSpPr>
          <p:nvPr>
            <p:ph idx="1"/>
          </p:nvPr>
        </p:nvSpPr>
        <p:spPr/>
        <p:txBody>
          <a:bodyPr>
            <a:normAutofit/>
          </a:bodyPr>
          <a:lstStyle/>
          <a:p>
            <a:r>
              <a:rPr lang="en-US" altLang="zh-CN" dirty="0"/>
              <a:t>Why </a:t>
            </a:r>
            <a:r>
              <a:rPr lang="en-US" altLang="zh-CN" dirty="0" err="1"/>
              <a:t>SmartNICs</a:t>
            </a:r>
            <a:endParaRPr lang="en-US" altLang="zh-CN" dirty="0"/>
          </a:p>
          <a:p>
            <a:r>
              <a:rPr lang="en-US" altLang="zh-CN" dirty="0" err="1"/>
              <a:t>SmartNIC</a:t>
            </a:r>
            <a:r>
              <a:rPr lang="en-US" altLang="zh-CN" dirty="0"/>
              <a:t> applications</a:t>
            </a:r>
          </a:p>
          <a:p>
            <a:pPr lvl="1"/>
            <a:r>
              <a:rPr lang="en-US" altLang="zh-CN" dirty="0" err="1"/>
              <a:t>ClickNP</a:t>
            </a:r>
            <a:r>
              <a:rPr lang="en-US" altLang="zh-CN" dirty="0"/>
              <a:t>: highly flexible and high performance </a:t>
            </a:r>
            <a:r>
              <a:rPr lang="en-US" altLang="zh-CN" b="1" dirty="0"/>
              <a:t>network processing </a:t>
            </a:r>
            <a:r>
              <a:rPr lang="en-US" altLang="zh-CN" dirty="0"/>
              <a:t>with FPGA</a:t>
            </a:r>
          </a:p>
          <a:p>
            <a:pPr lvl="1"/>
            <a:r>
              <a:rPr lang="en-US" altLang="zh-CN" dirty="0"/>
              <a:t>KV-Direct: a high-performance in-memory </a:t>
            </a:r>
            <a:r>
              <a:rPr lang="en-US" altLang="zh-CN" b="1" dirty="0"/>
              <a:t>key-value store </a:t>
            </a:r>
            <a:r>
              <a:rPr lang="en-US" altLang="zh-CN" dirty="0"/>
              <a:t>with FPGA</a:t>
            </a:r>
          </a:p>
          <a:p>
            <a:pPr lvl="1"/>
            <a:r>
              <a:rPr lang="en-US" altLang="zh-CN" dirty="0" err="1"/>
              <a:t>SocksDirect</a:t>
            </a:r>
            <a:r>
              <a:rPr lang="en-US" altLang="zh-CN" dirty="0"/>
              <a:t>: high performance socket communication</a:t>
            </a:r>
          </a:p>
          <a:p>
            <a:pPr lvl="1"/>
            <a:r>
              <a:rPr lang="en-US" altLang="zh-CN" dirty="0"/>
              <a:t>DUA: making data center resources available to FPGA</a:t>
            </a:r>
          </a:p>
          <a:p>
            <a:r>
              <a:rPr lang="en-US" altLang="zh-CN" dirty="0"/>
              <a:t>The future of </a:t>
            </a:r>
            <a:r>
              <a:rPr lang="en-US" altLang="zh-CN" dirty="0" err="1"/>
              <a:t>SmartNIC</a:t>
            </a:r>
            <a:r>
              <a:rPr lang="en-US" altLang="zh-CN" dirty="0"/>
              <a:t> architecture</a:t>
            </a:r>
          </a:p>
        </p:txBody>
      </p:sp>
    </p:spTree>
    <p:extLst>
      <p:ext uri="{BB962C8B-B14F-4D97-AF65-F5344CB8AC3E}">
        <p14:creationId xmlns:p14="http://schemas.microsoft.com/office/powerpoint/2010/main" val="27283102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F25F8-0C99-4D5E-B689-E76DBF5066E0}"/>
              </a:ext>
            </a:extLst>
          </p:cNvPr>
          <p:cNvSpPr>
            <a:spLocks noGrp="1"/>
          </p:cNvSpPr>
          <p:nvPr>
            <p:ph type="title"/>
          </p:nvPr>
        </p:nvSpPr>
        <p:spPr/>
        <p:txBody>
          <a:bodyPr/>
          <a:lstStyle/>
          <a:p>
            <a:r>
              <a:rPr lang="en-US" altLang="zh-CN" dirty="0" err="1"/>
              <a:t>SmartNIC</a:t>
            </a:r>
            <a:r>
              <a:rPr lang="en-US" altLang="zh-CN" dirty="0"/>
              <a:t> Offloading at Client</a:t>
            </a:r>
            <a:endParaRPr lang="zh-CN" altLang="en-US" dirty="0"/>
          </a:p>
        </p:txBody>
      </p:sp>
      <p:sp>
        <p:nvSpPr>
          <p:cNvPr id="3" name="内容占位符 2">
            <a:extLst>
              <a:ext uri="{FF2B5EF4-FFF2-40B4-BE49-F238E27FC236}">
                <a16:creationId xmlns:a16="http://schemas.microsoft.com/office/drawing/2014/main" id="{BFDC23C8-56D6-4467-8D5D-16137FE0BA6E}"/>
              </a:ext>
            </a:extLst>
          </p:cNvPr>
          <p:cNvSpPr>
            <a:spLocks noGrp="1"/>
          </p:cNvSpPr>
          <p:nvPr>
            <p:ph idx="1"/>
          </p:nvPr>
        </p:nvSpPr>
        <p:spPr/>
        <p:txBody>
          <a:bodyPr>
            <a:normAutofit/>
          </a:bodyPr>
          <a:lstStyle/>
          <a:p>
            <a:r>
              <a:rPr lang="en-US" altLang="zh-CN" sz="2000" dirty="0"/>
              <a:t>Traditional CPU cores have limited capability of hiding memory latency, especially when accessing remote memory and Flash storage with 3us+ latency. The CPU core is stuck waiting without scheduling other tasks.</a:t>
            </a:r>
          </a:p>
          <a:p>
            <a:r>
              <a:rPr lang="en-US" altLang="zh-CN" sz="2000" dirty="0"/>
              <a:t>The solution: hardware multithreading.</a:t>
            </a:r>
          </a:p>
          <a:p>
            <a:r>
              <a:rPr lang="en-US" altLang="zh-CN" sz="2000" dirty="0"/>
              <a:t>Adding hardware multithreading to the main CPU is too complicated, so we consider building such a co-processor in </a:t>
            </a:r>
            <a:r>
              <a:rPr lang="en-US" altLang="zh-CN" sz="2000" dirty="0" err="1"/>
              <a:t>SmartNICs</a:t>
            </a:r>
            <a:r>
              <a:rPr lang="en-US" altLang="zh-CN" sz="2000" dirty="0"/>
              <a:t>.</a:t>
            </a:r>
          </a:p>
          <a:p>
            <a:r>
              <a:rPr lang="en-US" altLang="zh-CN" sz="2000" dirty="0"/>
              <a:t>The host CPU should offload tasks with a lot of remote memory accesses which cannot be simply offloaded to the remote side.</a:t>
            </a:r>
          </a:p>
          <a:p>
            <a:r>
              <a:rPr lang="en-US" altLang="zh-CN" sz="2000" dirty="0"/>
              <a:t>The co-processor should have multiple hardware threads to hide load/store latency. When a hardware thread executes a slow load (remote or slow storage media), the thread should be paused and the hardware scheduler finds another ready thread to execute.</a:t>
            </a:r>
            <a:endParaRPr lang="zh-CN" altLang="en-US" sz="2000" dirty="0"/>
          </a:p>
        </p:txBody>
      </p:sp>
    </p:spTree>
    <p:extLst>
      <p:ext uri="{BB962C8B-B14F-4D97-AF65-F5344CB8AC3E}">
        <p14:creationId xmlns:p14="http://schemas.microsoft.com/office/powerpoint/2010/main" val="38184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0C39E-6E64-4129-8007-C601CFFC0D52}"/>
              </a:ext>
            </a:extLst>
          </p:cNvPr>
          <p:cNvSpPr>
            <a:spLocks noGrp="1"/>
          </p:cNvSpPr>
          <p:nvPr>
            <p:ph type="title"/>
          </p:nvPr>
        </p:nvSpPr>
        <p:spPr/>
        <p:txBody>
          <a:bodyPr>
            <a:normAutofit/>
          </a:bodyPr>
          <a:lstStyle/>
          <a:p>
            <a:r>
              <a:rPr lang="en-US" altLang="zh-CN" dirty="0"/>
              <a:t>Improving Data Locality</a:t>
            </a:r>
            <a:endParaRPr lang="zh-CN" altLang="en-US" dirty="0"/>
          </a:p>
        </p:txBody>
      </p:sp>
      <p:sp>
        <p:nvSpPr>
          <p:cNvPr id="3" name="内容占位符 2">
            <a:extLst>
              <a:ext uri="{FF2B5EF4-FFF2-40B4-BE49-F238E27FC236}">
                <a16:creationId xmlns:a16="http://schemas.microsoft.com/office/drawing/2014/main" id="{BDB3A784-079C-4FE8-B34F-626439E778CF}"/>
              </a:ext>
            </a:extLst>
          </p:cNvPr>
          <p:cNvSpPr>
            <a:spLocks noGrp="1"/>
          </p:cNvSpPr>
          <p:nvPr>
            <p:ph idx="1"/>
          </p:nvPr>
        </p:nvSpPr>
        <p:spPr/>
        <p:txBody>
          <a:bodyPr/>
          <a:lstStyle/>
          <a:p>
            <a:r>
              <a:rPr lang="en-US" altLang="zh-CN" dirty="0"/>
              <a:t>In a disaggregated pool of tiered memory:</a:t>
            </a:r>
          </a:p>
          <a:p>
            <a:pPr lvl="1"/>
            <a:r>
              <a:rPr lang="en-US" altLang="zh-CN" dirty="0"/>
              <a:t>When using remote memory to expand local memory, hot data should be in local memory.</a:t>
            </a:r>
          </a:p>
          <a:p>
            <a:pPr lvl="1"/>
            <a:r>
              <a:rPr lang="en-US" altLang="zh-CN" dirty="0"/>
              <a:t>Hot data in the cluster should be in DDR rather than slow storage media.</a:t>
            </a:r>
          </a:p>
          <a:p>
            <a:r>
              <a:rPr lang="en-US" altLang="zh-CN" dirty="0"/>
              <a:t>Open question: how to do data hotness measurement and migration?</a:t>
            </a:r>
          </a:p>
          <a:p>
            <a:r>
              <a:rPr lang="en-US" altLang="zh-CN" dirty="0"/>
              <a:t>Can we cache hot data at clients?</a:t>
            </a:r>
          </a:p>
          <a:p>
            <a:pPr lvl="1"/>
            <a:r>
              <a:rPr lang="en-US" altLang="zh-CN" dirty="0"/>
              <a:t>How to maintain cache coherence among clients and server?</a:t>
            </a:r>
            <a:endParaRPr lang="zh-CN" altLang="en-US" dirty="0"/>
          </a:p>
        </p:txBody>
      </p:sp>
    </p:spTree>
    <p:extLst>
      <p:ext uri="{BB962C8B-B14F-4D97-AF65-F5344CB8AC3E}">
        <p14:creationId xmlns:p14="http://schemas.microsoft.com/office/powerpoint/2010/main" val="349154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E0D5A-536B-4017-9DE4-9DC6048F9712}"/>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59CEEDE1-DB15-4A8B-9562-A01DDD24B5B1}"/>
              </a:ext>
            </a:extLst>
          </p:cNvPr>
          <p:cNvSpPr>
            <a:spLocks noGrp="1"/>
          </p:cNvSpPr>
          <p:nvPr>
            <p:ph idx="1"/>
          </p:nvPr>
        </p:nvSpPr>
        <p:spPr/>
        <p:txBody>
          <a:bodyPr>
            <a:noAutofit/>
          </a:bodyPr>
          <a:lstStyle/>
          <a:p>
            <a:r>
              <a:rPr lang="en-US" altLang="zh-CN" sz="2400" b="0" i="0" dirty="0">
                <a:solidFill>
                  <a:srgbClr val="000000"/>
                </a:solidFill>
                <a:effectLst/>
              </a:rPr>
              <a:t>Infrastructure services in data centers mainly use software processing on general processors, whose performance lags behind networking, storage and customized computing hardware.</a:t>
            </a:r>
          </a:p>
          <a:p>
            <a:r>
              <a:rPr lang="en-US" altLang="zh-CN" sz="2400" b="0" i="0" dirty="0">
                <a:solidFill>
                  <a:srgbClr val="000000"/>
                </a:solidFill>
                <a:effectLst/>
              </a:rPr>
              <a:t>To provide high performance and flexibility, recent years witnessed large scale deployment of programmable NICs (</a:t>
            </a:r>
            <a:r>
              <a:rPr lang="en-US" altLang="zh-CN" sz="2400" b="0" i="0" dirty="0" err="1">
                <a:solidFill>
                  <a:srgbClr val="000000"/>
                </a:solidFill>
                <a:effectLst/>
              </a:rPr>
              <a:t>SmartNICs</a:t>
            </a:r>
            <a:r>
              <a:rPr lang="en-US" altLang="zh-CN" sz="2400" b="0" i="0" dirty="0">
                <a:solidFill>
                  <a:srgbClr val="000000"/>
                </a:solidFill>
                <a:effectLst/>
              </a:rPr>
              <a:t>) in data centers</a:t>
            </a:r>
            <a:r>
              <a:rPr lang="en-US" altLang="zh-CN" sz="2400" dirty="0">
                <a:solidFill>
                  <a:srgbClr val="000000"/>
                </a:solidFill>
              </a:rPr>
              <a:t>.</a:t>
            </a:r>
          </a:p>
          <a:p>
            <a:r>
              <a:rPr lang="en-US" altLang="zh-CN" sz="2400" dirty="0"/>
              <a:t>We use </a:t>
            </a:r>
            <a:r>
              <a:rPr lang="en-US" altLang="zh-CN" sz="2400" dirty="0" err="1"/>
              <a:t>SmartNICs</a:t>
            </a:r>
            <a:r>
              <a:rPr lang="en-US" altLang="zh-CN" sz="2400" dirty="0"/>
              <a:t> to offload network functions, remote data structures, and OS communication primitives.</a:t>
            </a:r>
          </a:p>
          <a:p>
            <a:r>
              <a:rPr lang="en-US" altLang="zh-CN" sz="2400" dirty="0"/>
              <a:t>Future </a:t>
            </a:r>
            <a:r>
              <a:rPr lang="en-US" altLang="zh-CN" sz="2400" dirty="0" err="1"/>
              <a:t>SmartNICs</a:t>
            </a:r>
            <a:r>
              <a:rPr lang="en-US" altLang="zh-CN" sz="2400" dirty="0"/>
              <a:t> will be tightly integrated with host CPU, support programmable offloading, and build the data plane for disaggregated pool of tiered memory.</a:t>
            </a:r>
            <a:endParaRPr lang="zh-CN" altLang="en-US" sz="2400" dirty="0"/>
          </a:p>
        </p:txBody>
      </p:sp>
    </p:spTree>
    <p:extLst>
      <p:ext uri="{BB962C8B-B14F-4D97-AF65-F5344CB8AC3E}">
        <p14:creationId xmlns:p14="http://schemas.microsoft.com/office/powerpoint/2010/main" val="27162120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AFE3A-D1BD-4720-ABBF-745B7C79D40B}"/>
              </a:ext>
            </a:extLst>
          </p:cNvPr>
          <p:cNvSpPr>
            <a:spLocks noGrp="1"/>
          </p:cNvSpPr>
          <p:nvPr>
            <p:ph type="ctrTitle"/>
          </p:nvPr>
        </p:nvSpPr>
        <p:spPr/>
        <p:txBody>
          <a:bodyPr/>
          <a:lstStyle/>
          <a:p>
            <a:r>
              <a:rPr lang="en-US" altLang="zh-CN" dirty="0"/>
              <a:t>Thanks!</a:t>
            </a:r>
            <a:endParaRPr lang="zh-CN" altLang="en-US" dirty="0"/>
          </a:p>
        </p:txBody>
      </p:sp>
      <p:sp>
        <p:nvSpPr>
          <p:cNvPr id="3" name="副标题 2">
            <a:extLst>
              <a:ext uri="{FF2B5EF4-FFF2-40B4-BE49-F238E27FC236}">
                <a16:creationId xmlns:a16="http://schemas.microsoft.com/office/drawing/2014/main" id="{853D828D-BED4-4EFF-80DB-F26223628CED}"/>
              </a:ext>
            </a:extLst>
          </p:cNvPr>
          <p:cNvSpPr>
            <a:spLocks noGrp="1"/>
          </p:cNvSpPr>
          <p:nvPr>
            <p:ph type="subTitle" idx="1"/>
          </p:nvPr>
        </p:nvSpPr>
        <p:spPr/>
        <p:txBody>
          <a:bodyPr/>
          <a:lstStyle/>
          <a:p>
            <a:r>
              <a:rPr lang="en-US" altLang="zh-CN" dirty="0"/>
              <a:t>Q&amp;A</a:t>
            </a:r>
            <a:endParaRPr lang="zh-CN" altLang="en-US" dirty="0"/>
          </a:p>
        </p:txBody>
      </p:sp>
    </p:spTree>
    <p:extLst>
      <p:ext uri="{BB962C8B-B14F-4D97-AF65-F5344CB8AC3E}">
        <p14:creationId xmlns:p14="http://schemas.microsoft.com/office/powerpoint/2010/main" val="2351959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3.xml><?xml version="1.0" encoding="utf-8"?>
<a:theme xmlns:a="http://schemas.openxmlformats.org/drawingml/2006/main" name="1_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16073</TotalTime>
  <Words>12130</Words>
  <Application>Microsoft Office PowerPoint</Application>
  <PresentationFormat>全屏显示(4:3)</PresentationFormat>
  <Paragraphs>1732</Paragraphs>
  <Slides>93</Slides>
  <Notes>51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93</vt:i4>
      </vt:variant>
    </vt:vector>
  </HeadingPairs>
  <TitlesOfParts>
    <vt:vector size="107" baseType="lpstr">
      <vt:lpstr>等线</vt:lpstr>
      <vt:lpstr>等线 Light</vt:lpstr>
      <vt:lpstr>Arial</vt:lpstr>
      <vt:lpstr>Calibri</vt:lpstr>
      <vt:lpstr>Calibri Light</vt:lpstr>
      <vt:lpstr>Consolas</vt:lpstr>
      <vt:lpstr>Segoe UI</vt:lpstr>
      <vt:lpstr>Segoe UI Light</vt:lpstr>
      <vt:lpstr>Segoe UI Semibold</vt:lpstr>
      <vt:lpstr>Segoe UI Semilight</vt:lpstr>
      <vt:lpstr>Wingdings</vt:lpstr>
      <vt:lpstr>Office 主题​​</vt:lpstr>
      <vt:lpstr>WHITE TEMPLATE</vt:lpstr>
      <vt:lpstr>1_WHITE TEMPLATE</vt:lpstr>
      <vt:lpstr>Towards SmartNICs in Data Center Systems</vt:lpstr>
      <vt:lpstr>Outline</vt:lpstr>
      <vt:lpstr>There’s plenty of room at the Bottom</vt:lpstr>
      <vt:lpstr>PowerPoint 演示文稿</vt:lpstr>
      <vt:lpstr>Accelerators still follow Moore’s Law</vt:lpstr>
      <vt:lpstr>Network &amp; storage follow Moore’s Law</vt:lpstr>
      <vt:lpstr>How to waste a fast datacenter network</vt:lpstr>
      <vt:lpstr>FPGAs in the cloud</vt:lpstr>
      <vt:lpstr>Outline</vt:lpstr>
      <vt:lpstr>Cloud Datacenter Architecture</vt:lpstr>
      <vt:lpstr>1.1. Virtual Network Acceleration</vt:lpstr>
      <vt:lpstr>1.2. Network Function Acceleration</vt:lpstr>
      <vt:lpstr>ClickNP: Highly Flexible and High Performance Network Processing with Reconfigurable Hardware</vt:lpstr>
      <vt:lpstr>Scale-up challenges for software NF</vt:lpstr>
      <vt:lpstr>Scale-up challenges for software NF</vt:lpstr>
      <vt:lpstr>FPGA challenge: Programmability</vt:lpstr>
      <vt:lpstr>Project ClickNP</vt:lpstr>
      <vt:lpstr>Programming model</vt:lpstr>
      <vt:lpstr>Element: single-threaded core</vt:lpstr>
      <vt:lpstr>Architecture</vt:lpstr>
      <vt:lpstr>Architecture</vt:lpstr>
      <vt:lpstr>Architecture</vt:lpstr>
      <vt:lpstr>Architecture</vt:lpstr>
      <vt:lpstr>Architecture</vt:lpstr>
      <vt:lpstr>Architecture</vt:lpstr>
      <vt:lpstr>Example: Packet logger</vt:lpstr>
      <vt:lpstr>Example: Packet logger</vt:lpstr>
      <vt:lpstr>Parallelizing in FPGA</vt:lpstr>
      <vt:lpstr>ClickNP element library</vt:lpstr>
      <vt:lpstr>Case study: L4 load balancer</vt:lpstr>
      <vt:lpstr>Area cost</vt:lpstr>
      <vt:lpstr>Area cost</vt:lpstr>
      <vt:lpstr>Area cost</vt:lpstr>
      <vt:lpstr>Conclusion</vt:lpstr>
      <vt:lpstr>Development after the paper</vt:lpstr>
      <vt:lpstr>2.1. Virtual Storage Acceleration</vt:lpstr>
      <vt:lpstr>2.2. Data Structure Acceleration</vt:lpstr>
      <vt:lpstr>KV-Direct: High-Performance In-Memory Key-Value Store with Programmable NIC</vt:lpstr>
      <vt:lpstr>Key-Value Store in Data Centers</vt:lpstr>
      <vt:lpstr>Key-Value Store in Data Centers</vt:lpstr>
      <vt:lpstr>Key-Value Store in Data Centers</vt:lpstr>
      <vt:lpstr>Key-Value Store Architectures</vt:lpstr>
      <vt:lpstr>Key-Value Store Architectures</vt:lpstr>
      <vt:lpstr>Key-Value Store Architectures</vt:lpstr>
      <vt:lpstr>Key-Value Store Architectures</vt:lpstr>
      <vt:lpstr>KV-Direct Architecture</vt:lpstr>
      <vt:lpstr>Performance Challenges</vt:lpstr>
      <vt:lpstr>Performance Challenges</vt:lpstr>
      <vt:lpstr>Performance Challenges</vt:lpstr>
      <vt:lpstr>Performance Challenges</vt:lpstr>
      <vt:lpstr>Scalability with Multiple NICs</vt:lpstr>
      <vt:lpstr>Scalability with Multiple NICs</vt:lpstr>
      <vt:lpstr>KVS Performance Comparison</vt:lpstr>
      <vt:lpstr>KVS Performance Comparison</vt:lpstr>
      <vt:lpstr>KVS Performance Comparison</vt:lpstr>
      <vt:lpstr>Conclusion</vt:lpstr>
      <vt:lpstr>3. Acceleration of OS Communication Primitives</vt:lpstr>
      <vt:lpstr>SocksDirect: Datacenter Sockets can be Fast and Compatible</vt:lpstr>
      <vt:lpstr>The Socket Communication Primitive</vt:lpstr>
      <vt:lpstr>Socket: a Performance Bottleneck</vt:lpstr>
      <vt:lpstr>High Performance Socket Systems</vt:lpstr>
      <vt:lpstr>SocksDirect Design Goals</vt:lpstr>
      <vt:lpstr>SocksDirect: Fast and Compatible Socket in User Space</vt:lpstr>
      <vt:lpstr>SocksDirect Supports Different Transports for Data</vt:lpstr>
      <vt:lpstr>Microbenchmarks</vt:lpstr>
      <vt:lpstr>Application Performance</vt:lpstr>
      <vt:lpstr>Cloud Acceleration based on Programmable NIC</vt:lpstr>
      <vt:lpstr>PowerPoint 演示文稿</vt:lpstr>
      <vt:lpstr>Current FPGA communication architecture</vt:lpstr>
      <vt:lpstr>Current FPGA communication architecture</vt:lpstr>
      <vt:lpstr>Problem #1: Programming Interface</vt:lpstr>
      <vt:lpstr>Problem #2: Accessibility</vt:lpstr>
      <vt:lpstr>Problem #3: Multiplexing</vt:lpstr>
      <vt:lpstr>Problem #3: Multiplexing</vt:lpstr>
      <vt:lpstr>Problem #4: Security</vt:lpstr>
      <vt:lpstr>Problem #4: Security</vt:lpstr>
      <vt:lpstr>Direct Universal Access</vt:lpstr>
      <vt:lpstr>Direct Universal Access</vt:lpstr>
      <vt:lpstr>PowerPoint 演示文稿</vt:lpstr>
      <vt:lpstr>Evaluation: Logic Overhead</vt:lpstr>
      <vt:lpstr>Outline</vt:lpstr>
      <vt:lpstr>Tight Integration with host CPU</vt:lpstr>
      <vt:lpstr>Disaggregated Pool of Tiered Memory</vt:lpstr>
      <vt:lpstr>Disaggregated Pool of Tiered Memory</vt:lpstr>
      <vt:lpstr>Heterogenous Data Access Methods</vt:lpstr>
      <vt:lpstr>RPC at Server CPU</vt:lpstr>
      <vt:lpstr>Hardware-accelerated RPC at Server</vt:lpstr>
      <vt:lpstr>Hardware-accelerated RPC at Server</vt:lpstr>
      <vt:lpstr>SmartNIC Offloading at Server</vt:lpstr>
      <vt:lpstr>SmartNIC Offloading at Client</vt:lpstr>
      <vt:lpstr>Improving Data Locality</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Hardware-Software Co-design for Data Centers</dc:title>
  <dc:creator>Li Bojie</dc:creator>
  <cp:lastModifiedBy>Li Bojie</cp:lastModifiedBy>
  <cp:revision>6</cp:revision>
  <dcterms:created xsi:type="dcterms:W3CDTF">2021-07-04T02:12:26Z</dcterms:created>
  <dcterms:modified xsi:type="dcterms:W3CDTF">2021-07-24T09:20:36Z</dcterms:modified>
</cp:coreProperties>
</file>