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72" r:id="rId4"/>
    <p:sldId id="266" r:id="rId5"/>
    <p:sldId id="268" r:id="rId6"/>
    <p:sldId id="270" r:id="rId7"/>
    <p:sldId id="271" r:id="rId8"/>
    <p:sldId id="257" r:id="rId9"/>
    <p:sldId id="258" r:id="rId10"/>
    <p:sldId id="267" r:id="rId11"/>
    <p:sldId id="259" r:id="rId12"/>
    <p:sldId id="260" r:id="rId13"/>
    <p:sldId id="261" r:id="rId14"/>
    <p:sldId id="269" r:id="rId15"/>
    <p:sldId id="262" r:id="rId16"/>
    <p:sldId id="263" r:id="rId17"/>
    <p:sldId id="264" r:id="rId18"/>
    <p:sldId id="273" r:id="rId19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/>
    <p:restoredTop sz="94694"/>
  </p:normalViewPr>
  <p:slideViewPr>
    <p:cSldViewPr snapToGrid="0">
      <p:cViewPr varScale="1">
        <p:scale>
          <a:sx n="121" d="100"/>
          <a:sy n="121" d="100"/>
        </p:scale>
        <p:origin x="9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5B89-655E-5291-5846-DE0726680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D9C02-7F3B-253C-3AE4-CD14E0560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4230D-22A6-3C80-B95F-4FFFDEAE8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B737-C25C-8145-8AD3-05A599835583}" type="datetimeFigureOut">
              <a:rPr lang="en-CN" smtClean="0"/>
              <a:t>2024/2/1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0A4F0-7043-2294-8024-8B39AA27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24873-CE5D-65A4-E39D-87410763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724F-E8D1-7642-9626-D889AF11193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9969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AB6E3-3946-34C1-8EE7-0F97D29E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72A5A-9E0F-2D4F-303D-4A8BEAD9F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A646A-A871-476F-1866-BB8D7DE1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B737-C25C-8145-8AD3-05A599835583}" type="datetimeFigureOut">
              <a:rPr lang="en-CN" smtClean="0"/>
              <a:t>2024/2/1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5A0AD-46F0-4FA4-6672-CF252920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2DCE0-9929-E9DD-D13B-EAA0F42D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724F-E8D1-7642-9626-D889AF11193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9343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B7DA2-5104-E02B-E0B4-2E74A48F0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F7505-A203-216C-B0E5-59D601B78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7B028-52BC-D6FE-5564-4E753A3E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B737-C25C-8145-8AD3-05A599835583}" type="datetimeFigureOut">
              <a:rPr lang="en-CN" smtClean="0"/>
              <a:t>2024/2/1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9C098-993D-CE2C-EDA0-64370AEF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EC807-CAD4-68EA-1150-F757881F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724F-E8D1-7642-9626-D889AF11193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7573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CBD8-9A48-8B1F-0F6D-FC15DC37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D2785-B471-A96D-9D6E-2D88DDA2D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9DC2F-187E-FAC6-9D61-6CF411FB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B737-C25C-8145-8AD3-05A599835583}" type="datetimeFigureOut">
              <a:rPr lang="en-CN" smtClean="0"/>
              <a:t>2024/2/1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E8D7-D153-3B25-FE4E-F5D398B1B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60371-456E-126C-874E-D1DD3FB7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724F-E8D1-7642-9626-D889AF11193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4988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41D1-B62F-DADF-69D2-63FFB9D0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3D4EA-029B-4AEC-565E-1574AFD35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16877-967B-02DE-CE19-7F7B29CC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B737-C25C-8145-8AD3-05A599835583}" type="datetimeFigureOut">
              <a:rPr lang="en-CN" smtClean="0"/>
              <a:t>2024/2/1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30596-D557-D995-2DBA-285C17026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B371A-F49E-6D6B-6DA9-9A2800F6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724F-E8D1-7642-9626-D889AF11193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4262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9664-D81B-4513-810D-695E53B79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AF436-80B6-FFE2-4B8E-16129D6E9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59267-DB83-01DF-4ADF-CAA4171DC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7DD30-F50F-D9AD-DF88-B0BAF9DB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B737-C25C-8145-8AD3-05A599835583}" type="datetimeFigureOut">
              <a:rPr lang="en-CN" smtClean="0"/>
              <a:t>2024/2/1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ACE19-475B-2B61-A44B-496C10E6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3B26C-E2C9-8EDC-0B1F-3E0BA933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724F-E8D1-7642-9626-D889AF11193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629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5A0EC-5E57-5696-10E4-CAC4F5F8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26A7E-A5F4-EE53-260F-979F93E7F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E7B14-26A8-B2D2-02FE-42550751C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F7718C-DCF7-CFB0-33FA-E1C0B3CF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7B2E5-D674-9DA5-DF3A-3545A472B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0C52D-0193-4C8B-7654-B946D30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B737-C25C-8145-8AD3-05A599835583}" type="datetimeFigureOut">
              <a:rPr lang="en-CN" smtClean="0"/>
              <a:t>2024/2/1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33331-12F1-6EFF-56C8-91E02478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A7CBB-7634-983E-859E-274104DA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724F-E8D1-7642-9626-D889AF11193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2415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6413C-D90A-91DF-70CE-DD692ADE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07E995-9532-D9F3-76A9-EC11321B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B737-C25C-8145-8AD3-05A599835583}" type="datetimeFigureOut">
              <a:rPr lang="en-CN" smtClean="0"/>
              <a:t>2024/2/1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AC329-4E5F-72DE-FC2A-FD2463FD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EED3-C798-03EB-C4D6-6C44F883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724F-E8D1-7642-9626-D889AF11193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8701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5AEF9-B3AB-C5F3-4C7C-724E816C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B737-C25C-8145-8AD3-05A599835583}" type="datetimeFigureOut">
              <a:rPr lang="en-CN" smtClean="0"/>
              <a:t>2024/2/1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F33A56-60C1-D212-58AF-6D62CBFC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B42FF-3315-21DC-7DBE-F7E8ACBE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724F-E8D1-7642-9626-D889AF11193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019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1882-640C-093D-A925-5DC7C49DD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3DCAC-74BF-E1B0-DF95-52CEBDE7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F4F65-7D3B-4081-C8EA-44DC5BAA1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7AFCF-3BD1-19C5-A976-3F564180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B737-C25C-8145-8AD3-05A599835583}" type="datetimeFigureOut">
              <a:rPr lang="en-CN" smtClean="0"/>
              <a:t>2024/2/1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CF4AF-3D44-EFE2-D4C2-FFCDDE0A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14F4D-B608-17C6-D27E-F17B6BF4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724F-E8D1-7642-9626-D889AF11193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2286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E96BE-D118-7315-1BEA-C377D612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42B65E-10EF-A328-7694-30E7E5E47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65511-9974-FF91-6C9C-1A9637031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C55F2-9A28-BEAF-0A78-E89F14AE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B737-C25C-8145-8AD3-05A599835583}" type="datetimeFigureOut">
              <a:rPr lang="en-CN" smtClean="0"/>
              <a:t>2024/2/1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DDDE9-5DB8-6B40-C396-93345ACE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53FBC-9184-AE88-3EF3-46510E8D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724F-E8D1-7642-9626-D889AF11193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3760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DF6122-CFC8-E5F0-8CD5-90B6A0F8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5DA62-8E3B-EE07-0615-7A083E216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B0589-9817-5CF3-3421-FC35BAC47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AB737-C25C-8145-8AD3-05A599835583}" type="datetimeFigureOut">
              <a:rPr lang="en-CN" smtClean="0"/>
              <a:t>2024/2/1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183FE-0804-DAA9-3B84-0756FE7FD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47A62-E6EF-9311-54BF-49E2BD24E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724F-E8D1-7642-9626-D889AF11193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1893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01.me/images/2023/10/memgpt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FB6E3-9FC0-4020-95DC-35AE9EF2A9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Challenges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AI</a:t>
            </a:r>
            <a:r>
              <a:rPr lang="zh-CN" altLang="en-US" dirty="0"/>
              <a:t> </a:t>
            </a:r>
            <a:r>
              <a:rPr lang="en-US" altLang="zh-CN" dirty="0"/>
              <a:t>Agents</a:t>
            </a:r>
            <a:endParaRPr lang="en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6A6C4-A625-ECE9-11C6-D111635FE9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Bojie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</a:p>
          <a:p>
            <a:r>
              <a:rPr lang="en-US" altLang="zh-CN" dirty="0"/>
              <a:t>Co-Founder,</a:t>
            </a:r>
            <a:r>
              <a:rPr lang="zh-CN" altLang="en-US" dirty="0"/>
              <a:t> </a:t>
            </a:r>
            <a:r>
              <a:rPr lang="en-US" altLang="zh-CN" dirty="0" err="1"/>
              <a:t>Logenic</a:t>
            </a:r>
            <a:r>
              <a:rPr lang="zh-CN" altLang="en-US" dirty="0"/>
              <a:t> </a:t>
            </a:r>
            <a:r>
              <a:rPr lang="en-US" altLang="zh-CN" dirty="0"/>
              <a:t>AI</a:t>
            </a:r>
          </a:p>
          <a:p>
            <a:r>
              <a:rPr lang="en-US" altLang="zh-CN" dirty="0"/>
              <a:t>Nov.</a:t>
            </a:r>
            <a:r>
              <a:rPr lang="zh-CN" altLang="en-US" dirty="0"/>
              <a:t> </a:t>
            </a:r>
            <a:r>
              <a:rPr lang="en-US" altLang="zh-CN" dirty="0"/>
              <a:t>2023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186053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DE8A-3E0F-CA48-F8C7-D3A1B23C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Multi-Modality</a:t>
            </a:r>
            <a:r>
              <a:rPr lang="zh-CN" altLang="en-US" dirty="0"/>
              <a:t> </a:t>
            </a:r>
            <a:r>
              <a:rPr lang="en-US" altLang="zh-CN" dirty="0"/>
              <a:t>(cont’d)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D1B08-A951-CC1B-110E-D71EF5C74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Multi-modal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pre-trained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multi-modal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pPr lvl="1"/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images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textbooks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webpages</a:t>
            </a:r>
          </a:p>
          <a:p>
            <a:pPr lvl="1"/>
            <a:r>
              <a:rPr lang="en-US" altLang="zh-CN" dirty="0"/>
              <a:t>e.g.</a:t>
            </a:r>
            <a:r>
              <a:rPr lang="zh-CN" altLang="en-US" dirty="0"/>
              <a:t> </a:t>
            </a:r>
            <a:r>
              <a:rPr lang="en-US" altLang="zh-CN" dirty="0"/>
              <a:t>GPT-4V,</a:t>
            </a:r>
            <a:r>
              <a:rPr lang="zh-CN" altLang="en-US" dirty="0"/>
              <a:t> </a:t>
            </a:r>
            <a:r>
              <a:rPr lang="en-US" altLang="zh-CN" dirty="0"/>
              <a:t>Fuyu</a:t>
            </a:r>
            <a:r>
              <a:rPr lang="zh-CN" altLang="en-US" dirty="0"/>
              <a:t> </a:t>
            </a:r>
            <a:r>
              <a:rPr lang="en-US" altLang="zh-CN" dirty="0"/>
              <a:t>(Adept</a:t>
            </a:r>
            <a:r>
              <a:rPr lang="zh-CN" altLang="en-US" dirty="0"/>
              <a:t> </a:t>
            </a:r>
            <a:r>
              <a:rPr lang="en-US" altLang="zh-CN" dirty="0"/>
              <a:t>AI)</a:t>
            </a:r>
            <a:endParaRPr lang="en-CN" altLang="zh-CN" dirty="0"/>
          </a:p>
          <a:p>
            <a:r>
              <a:rPr lang="en-US" altLang="zh-CN" dirty="0"/>
              <a:t>Video</a:t>
            </a:r>
            <a:r>
              <a:rPr lang="zh-CN" altLang="en-US" dirty="0"/>
              <a:t> </a:t>
            </a:r>
            <a:r>
              <a:rPr lang="en-US" altLang="zh-CN" dirty="0"/>
              <a:t>generation</a:t>
            </a:r>
            <a:r>
              <a:rPr lang="zh-CN" altLang="en-US" dirty="0"/>
              <a:t> </a:t>
            </a:r>
            <a:r>
              <a:rPr lang="en-US" altLang="zh-CN" dirty="0"/>
              <a:t>requires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endParaRPr lang="en-CN" altLang="zh-CN" dirty="0"/>
          </a:p>
          <a:p>
            <a:pPr lvl="1"/>
            <a:r>
              <a:rPr lang="en-US" altLang="zh-CN" dirty="0"/>
              <a:t>Runway</a:t>
            </a:r>
            <a:r>
              <a:rPr lang="zh-CN" altLang="en-US" dirty="0"/>
              <a:t> </a:t>
            </a:r>
            <a:r>
              <a:rPr lang="en-US" altLang="zh-CN" dirty="0"/>
              <a:t>ML</a:t>
            </a:r>
            <a:r>
              <a:rPr lang="zh-CN" altLang="en-US" dirty="0"/>
              <a:t> </a:t>
            </a:r>
            <a:r>
              <a:rPr lang="en-US" altLang="zh-CN" dirty="0"/>
              <a:t>Gen2:</a:t>
            </a:r>
            <a:r>
              <a:rPr lang="zh-CN" altLang="en-US" dirty="0"/>
              <a:t> </a:t>
            </a:r>
            <a:r>
              <a:rPr lang="en-US" altLang="zh-CN" dirty="0"/>
              <a:t>Generating</a:t>
            </a:r>
            <a:r>
              <a:rPr lang="zh-CN" altLang="en-US" dirty="0"/>
              <a:t> </a:t>
            </a:r>
            <a:r>
              <a:rPr lang="en-US" altLang="zh-CN" dirty="0"/>
              <a:t>7.5</a:t>
            </a:r>
            <a:r>
              <a:rPr lang="zh-CN" altLang="en-US" dirty="0"/>
              <a:t> </a:t>
            </a:r>
            <a:r>
              <a:rPr lang="en-US" altLang="zh-CN" dirty="0"/>
              <a:t>minutes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video</a:t>
            </a:r>
            <a:r>
              <a:rPr lang="zh-CN" altLang="en-US" dirty="0"/>
              <a:t> </a:t>
            </a:r>
            <a:r>
              <a:rPr lang="en-US" altLang="zh-CN" dirty="0"/>
              <a:t>costs</a:t>
            </a:r>
            <a:r>
              <a:rPr lang="zh-CN" altLang="en-US" dirty="0"/>
              <a:t> </a:t>
            </a:r>
            <a:r>
              <a:rPr lang="en-US" altLang="zh-CN" dirty="0"/>
              <a:t>$90</a:t>
            </a:r>
          </a:p>
          <a:p>
            <a:pPr lvl="1"/>
            <a:r>
              <a:rPr lang="en-US" altLang="zh-CN" dirty="0"/>
              <a:t>Live2D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3D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anime/game</a:t>
            </a:r>
            <a:r>
              <a:rPr lang="zh-CN" altLang="en-US" dirty="0"/>
              <a:t> </a:t>
            </a:r>
            <a:r>
              <a:rPr lang="en-US" altLang="zh-CN" dirty="0"/>
              <a:t>characters</a:t>
            </a:r>
          </a:p>
          <a:p>
            <a:pPr lvl="1"/>
            <a:r>
              <a:rPr lang="en-US" altLang="zh-CN" b="1" dirty="0" err="1"/>
              <a:t>AnimateDiff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efficient</a:t>
            </a:r>
            <a:r>
              <a:rPr lang="zh-CN" altLang="en-US" dirty="0"/>
              <a:t> </a:t>
            </a:r>
            <a:r>
              <a:rPr lang="en-US" altLang="zh-CN" dirty="0"/>
              <a:t>real-time</a:t>
            </a:r>
            <a:r>
              <a:rPr lang="zh-CN" altLang="en-US" dirty="0"/>
              <a:t> </a:t>
            </a:r>
            <a:r>
              <a:rPr lang="en-US" altLang="zh-CN" dirty="0"/>
              <a:t>video</a:t>
            </a:r>
            <a:r>
              <a:rPr lang="zh-CN" altLang="en-US" dirty="0"/>
              <a:t> </a:t>
            </a:r>
            <a:r>
              <a:rPr lang="en-US" altLang="zh-CN" dirty="0"/>
              <a:t>generation</a:t>
            </a:r>
          </a:p>
          <a:p>
            <a:r>
              <a:rPr lang="en-US" altLang="zh-CN" dirty="0"/>
              <a:t>Video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requires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47157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1A2C-39CE-A544-324D-59FF213F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02ABC-8FAF-E2CA-613F-6656035C3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Engineering</a:t>
            </a:r>
            <a:r>
              <a:rPr lang="zh-CN" altLang="en-US" dirty="0"/>
              <a:t> </a:t>
            </a:r>
            <a:r>
              <a:rPr lang="en-US" altLang="zh-CN" dirty="0"/>
              <a:t>solutions</a:t>
            </a:r>
          </a:p>
          <a:p>
            <a:pPr lvl="1"/>
            <a:r>
              <a:rPr lang="en-US" altLang="zh-CN" dirty="0"/>
              <a:t>RAG:</a:t>
            </a:r>
            <a:r>
              <a:rPr lang="zh-CN" altLang="en-US" dirty="0"/>
              <a:t> </a:t>
            </a:r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database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TF/IDF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</a:p>
          <a:p>
            <a:pPr lvl="1"/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embedding</a:t>
            </a:r>
            <a:r>
              <a:rPr lang="zh-CN" altLang="en-US" dirty="0"/>
              <a:t> </a:t>
            </a:r>
            <a:r>
              <a:rPr lang="en-US" altLang="zh-CN" dirty="0"/>
              <a:t>summary</a:t>
            </a:r>
          </a:p>
          <a:p>
            <a:pPr lvl="1"/>
            <a:r>
              <a:rPr lang="en-US" altLang="zh-CN" dirty="0"/>
              <a:t>Fine-tuning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LoRA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long</a:t>
            </a:r>
            <a:r>
              <a:rPr lang="zh-CN" altLang="en-US" dirty="0"/>
              <a:t> </a:t>
            </a:r>
            <a:r>
              <a:rPr lang="en-US" altLang="zh-CN" dirty="0"/>
              <a:t>term: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batching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endParaRPr lang="en-US" dirty="0"/>
          </a:p>
          <a:p>
            <a:r>
              <a:rPr lang="en-US" altLang="zh-CN" dirty="0"/>
              <a:t>Long</a:t>
            </a:r>
            <a:r>
              <a:rPr lang="zh-CN" altLang="en-US" dirty="0"/>
              <a:t> </a:t>
            </a:r>
            <a:r>
              <a:rPr lang="en-US" altLang="zh-CN" dirty="0"/>
              <a:t>Context</a:t>
            </a:r>
            <a:endParaRPr lang="en-CN" dirty="0"/>
          </a:p>
        </p:txBody>
      </p:sp>
      <p:pic>
        <p:nvPicPr>
          <p:cNvPr id="2050" name="Picture 2" descr="MemGPT 系统架构图">
            <a:hlinkClick r:id="rId2" tooltip="MemGPT 系统架构图"/>
            <a:extLst>
              <a:ext uri="{FF2B5EF4-FFF2-40B4-BE49-F238E27FC236}">
                <a16:creationId xmlns:a16="http://schemas.microsoft.com/office/drawing/2014/main" id="{9F3C2862-60EF-5D0F-9AF0-39FEB73F9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76" y="4205317"/>
            <a:ext cx="6494804" cy="210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2B3C19-35DB-6C85-9316-87F6F8605FDE}"/>
              </a:ext>
            </a:extLst>
          </p:cNvPr>
          <p:cNvSpPr txBox="1"/>
          <p:nvPr/>
        </p:nvSpPr>
        <p:spPr>
          <a:xfrm>
            <a:off x="4443812" y="6240740"/>
            <a:ext cx="199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MemGPT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76089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6EE8-6B66-E648-2440-EA1B84B18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Planning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09FA4-534C-7E2E-BA34-D1AADD12F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4002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/>
              <a:t>Common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LLMs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fail:</a:t>
            </a:r>
          </a:p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contributions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Chapter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X?</a:t>
            </a:r>
          </a:p>
          <a:p>
            <a:pPr lvl="1"/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contents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Chapter</a:t>
            </a:r>
            <a:r>
              <a:rPr lang="zh-CN" altLang="en-US" dirty="0"/>
              <a:t> </a:t>
            </a:r>
            <a:r>
              <a:rPr lang="en-US" altLang="zh-CN" dirty="0"/>
              <a:t>2?</a:t>
            </a:r>
          </a:p>
          <a:p>
            <a:pPr lvl="1"/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summarize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contributions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X?</a:t>
            </a:r>
          </a:p>
          <a:p>
            <a:r>
              <a:rPr lang="en-US" altLang="zh-CN" dirty="0"/>
              <a:t>Lookup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weather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Los</a:t>
            </a:r>
            <a:r>
              <a:rPr lang="zh-CN" altLang="en-US" dirty="0"/>
              <a:t> </a:t>
            </a:r>
            <a:r>
              <a:rPr lang="en-US" altLang="zh-CN" dirty="0"/>
              <a:t>Angeles</a:t>
            </a:r>
          </a:p>
          <a:p>
            <a:pPr lvl="1"/>
            <a:r>
              <a:rPr lang="en-US" altLang="zh-CN" dirty="0"/>
              <a:t>Simple</a:t>
            </a:r>
            <a:r>
              <a:rPr lang="zh-CN" altLang="en-US" dirty="0"/>
              <a:t> </a:t>
            </a:r>
            <a:r>
              <a:rPr lang="en-US" altLang="zh-CN" dirty="0"/>
              <a:t>HTML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altLang="zh-CN" dirty="0"/>
              <a:t>parsing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hard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differentiate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temperatures</a:t>
            </a:r>
          </a:p>
          <a:p>
            <a:pPr lvl="1"/>
            <a:r>
              <a:rPr lang="en-US" altLang="zh-CN" dirty="0"/>
              <a:t>Arbitrary</a:t>
            </a:r>
            <a:r>
              <a:rPr lang="zh-CN" altLang="en-US" dirty="0"/>
              <a:t> </a:t>
            </a:r>
            <a:r>
              <a:rPr lang="en-US" altLang="zh-CN" dirty="0"/>
              <a:t>resolution</a:t>
            </a:r>
            <a:r>
              <a:rPr lang="zh-CN" altLang="en-US" dirty="0"/>
              <a:t> </a:t>
            </a:r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altLang="zh-CN" dirty="0"/>
              <a:t>understanding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ultimate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stories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castle</a:t>
            </a:r>
            <a:r>
              <a:rPr lang="zh-CN" altLang="en-US" dirty="0"/>
              <a:t> </a:t>
            </a:r>
            <a:r>
              <a:rPr lang="en-US" altLang="zh-CN" dirty="0"/>
              <a:t>David</a:t>
            </a:r>
            <a:r>
              <a:rPr lang="zh-CN" altLang="en-US" dirty="0"/>
              <a:t> </a:t>
            </a:r>
            <a:r>
              <a:rPr lang="en-US" altLang="zh-CN" dirty="0"/>
              <a:t>Gregory</a:t>
            </a:r>
            <a:r>
              <a:rPr lang="zh-CN" altLang="en-US" dirty="0"/>
              <a:t> </a:t>
            </a:r>
            <a:r>
              <a:rPr lang="en-US" altLang="zh-CN" dirty="0"/>
              <a:t>inherited?</a:t>
            </a:r>
          </a:p>
          <a:p>
            <a:pPr lvl="1"/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castle</a:t>
            </a:r>
            <a:r>
              <a:rPr lang="zh-CN" altLang="en-US" dirty="0"/>
              <a:t> </a:t>
            </a:r>
            <a:r>
              <a:rPr lang="en-US" altLang="zh-CN" dirty="0"/>
              <a:t>did</a:t>
            </a:r>
            <a:r>
              <a:rPr lang="zh-CN" altLang="en-US" dirty="0"/>
              <a:t> </a:t>
            </a:r>
            <a:r>
              <a:rPr lang="en-US" altLang="zh-CN" dirty="0"/>
              <a:t>David</a:t>
            </a:r>
            <a:r>
              <a:rPr lang="zh-CN" altLang="en-US" dirty="0"/>
              <a:t> </a:t>
            </a:r>
            <a:r>
              <a:rPr lang="en-US" altLang="zh-CN" dirty="0"/>
              <a:t>Gregory</a:t>
            </a:r>
            <a:r>
              <a:rPr lang="zh-CN" altLang="en-US" dirty="0"/>
              <a:t> </a:t>
            </a:r>
            <a:r>
              <a:rPr lang="en-US" altLang="zh-CN" dirty="0"/>
              <a:t>inherit?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stories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castle?</a:t>
            </a:r>
            <a:r>
              <a:rPr lang="zh-CN" altLang="en-US" dirty="0"/>
              <a:t> </a:t>
            </a:r>
            <a:endParaRPr lang="en-US" altLang="zh-CN" dirty="0"/>
          </a:p>
        </p:txBody>
      </p:sp>
      <p:pic>
        <p:nvPicPr>
          <p:cNvPr id="4" name="Picture 4" descr="天气网站的一个查询结果截图，里面有好几个温度，到底哪个是现在的？">
            <a:extLst>
              <a:ext uri="{FF2B5EF4-FFF2-40B4-BE49-F238E27FC236}">
                <a16:creationId xmlns:a16="http://schemas.microsoft.com/office/drawing/2014/main" id="{7B6194D3-83BC-1F71-42D9-07DFA50E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291" y="3572937"/>
            <a:ext cx="2559568" cy="310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3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EEE1-8A04-2C38-EE93-221D7B6C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Persona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D161-E41E-B5DE-9839-B695019B0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159"/>
            <a:ext cx="8057972" cy="2421635"/>
          </a:xfrm>
        </p:spPr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r>
              <a:rPr lang="en-US" altLang="zh-CN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Her</a:t>
            </a:r>
            <a:r>
              <a:rPr lang="zh-CN" altLang="en-US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altLang="zh-CN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(2013</a:t>
            </a:r>
            <a:r>
              <a:rPr lang="zh-CN" altLang="en-US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altLang="zh-CN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film)</a:t>
            </a:r>
            <a:endParaRPr lang="en-US" b="0" i="0" u="none" strike="noStrike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Theodore: Well, her name is Samantha, and she’s an operating system. She’s really complex and interesting, and…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Catherine: Wait. I’m sorry. You’re dating your computer?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Theodore: She’s not just a computer. </a:t>
            </a:r>
            <a:r>
              <a:rPr lang="en-US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She’s her own person. She doesn’t just do whatever I say.</a:t>
            </a:r>
            <a:endParaRPr lang="en-US" b="0" i="0" u="none" strike="noStrike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Catherine: I didn’t say that. But it does make me very sad that you can’t handle real emotions, Theodore.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Theodore: They are real emotions. How would you know what…?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Catherine: What? Say it. Am I really that scary? Say it. … You always wanted to have a wife without the challenges of dealing with anything real. I’m glad that you found someone. It’s perfect.</a:t>
            </a:r>
          </a:p>
          <a:p>
            <a:endParaRPr lang="en-CN" dirty="0"/>
          </a:p>
        </p:txBody>
      </p:sp>
      <p:pic>
        <p:nvPicPr>
          <p:cNvPr id="3074" name="Picture 2" descr="Do LLMs Possess a Personality? Making the MBTI Test an Amazing Evaluation for Large Language Models">
            <a:extLst>
              <a:ext uri="{FF2B5EF4-FFF2-40B4-BE49-F238E27FC236}">
                <a16:creationId xmlns:a16="http://schemas.microsoft.com/office/drawing/2014/main" id="{7472179F-9B0D-9625-7C32-3C5EC6C8A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07313"/>
            <a:ext cx="7810856" cy="235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radot 人物设置界面">
            <a:extLst>
              <a:ext uri="{FF2B5EF4-FFF2-40B4-BE49-F238E27FC236}">
                <a16:creationId xmlns:a16="http://schemas.microsoft.com/office/drawing/2014/main" id="{77C5010B-BC58-5C50-D419-0E2EFD297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742" y="0"/>
            <a:ext cx="2894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6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BDE7-4811-BE9F-5F0A-719D1026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Persona</a:t>
            </a:r>
            <a:r>
              <a:rPr lang="zh-CN" altLang="en-US" dirty="0"/>
              <a:t> </a:t>
            </a:r>
            <a:r>
              <a:rPr lang="en-US" altLang="zh-CN" dirty="0"/>
              <a:t>(cont’d)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3B04A-C05B-AC08-D6B6-C7D9550DB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454"/>
            <a:ext cx="10515600" cy="4351338"/>
          </a:xfrm>
        </p:spPr>
        <p:txBody>
          <a:bodyPr/>
          <a:lstStyle/>
          <a:p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AI</a:t>
            </a:r>
            <a:r>
              <a:rPr lang="zh-CN" altLang="en-US" dirty="0"/>
              <a:t> </a:t>
            </a:r>
            <a:r>
              <a:rPr lang="en-US" altLang="zh-CN" dirty="0"/>
              <a:t>agent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specific</a:t>
            </a:r>
            <a:r>
              <a:rPr lang="zh-CN" altLang="en-US" dirty="0"/>
              <a:t> </a:t>
            </a:r>
            <a:r>
              <a:rPr lang="en-US" altLang="zh-CN" dirty="0"/>
              <a:t>persona</a:t>
            </a:r>
            <a:r>
              <a:rPr lang="zh-CN" altLang="en-US" dirty="0"/>
              <a:t> </a:t>
            </a:r>
            <a:r>
              <a:rPr lang="en-US" altLang="zh-CN" dirty="0"/>
              <a:t>requires</a:t>
            </a:r>
            <a:r>
              <a:rPr lang="zh-CN" altLang="en-US" dirty="0"/>
              <a:t> </a:t>
            </a:r>
            <a:r>
              <a:rPr lang="en-US" altLang="zh-CN" dirty="0"/>
              <a:t>fine-tuning.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prepare</a:t>
            </a:r>
            <a:r>
              <a:rPr lang="zh-CN" altLang="en-US" dirty="0"/>
              <a:t> </a:t>
            </a:r>
            <a:r>
              <a:rPr lang="en-US" altLang="zh-CN" dirty="0"/>
              <a:t>fine-tuning</a:t>
            </a:r>
            <a:r>
              <a:rPr lang="zh-CN" altLang="en-US" dirty="0"/>
              <a:t> </a:t>
            </a:r>
            <a:r>
              <a:rPr lang="en-US" altLang="zh-CN" dirty="0"/>
              <a:t>data:</a:t>
            </a:r>
          </a:p>
          <a:p>
            <a:pPr lvl="1"/>
            <a:r>
              <a:rPr lang="en-US" altLang="zh-CN" dirty="0"/>
              <a:t>Wikipedia,</a:t>
            </a:r>
            <a:r>
              <a:rPr lang="zh-CN" altLang="en-US" dirty="0"/>
              <a:t> </a:t>
            </a:r>
            <a:r>
              <a:rPr lang="en-US" altLang="zh-CN" dirty="0"/>
              <a:t>Twitter,</a:t>
            </a:r>
            <a:r>
              <a:rPr lang="zh-CN" altLang="en-US" dirty="0"/>
              <a:t> </a:t>
            </a:r>
            <a:r>
              <a:rPr lang="en-US" altLang="zh-CN" dirty="0"/>
              <a:t>News,</a:t>
            </a:r>
            <a:r>
              <a:rPr lang="zh-CN" altLang="en-US" dirty="0"/>
              <a:t> </a:t>
            </a:r>
            <a:r>
              <a:rPr lang="en-US" altLang="zh-CN" dirty="0"/>
              <a:t>Podcast…</a:t>
            </a:r>
          </a:p>
          <a:p>
            <a:pPr lvl="1"/>
            <a:r>
              <a:rPr lang="en-US" altLang="zh-CN" dirty="0"/>
              <a:t>Convert</a:t>
            </a:r>
            <a:r>
              <a:rPr lang="zh-CN" altLang="en-US" dirty="0"/>
              <a:t> </a:t>
            </a:r>
            <a:r>
              <a:rPr lang="en-US" altLang="zh-CN" dirty="0"/>
              <a:t>descriptive</a:t>
            </a:r>
            <a:r>
              <a:rPr lang="zh-CN" altLang="en-US" dirty="0"/>
              <a:t> </a:t>
            </a:r>
            <a:r>
              <a:rPr lang="en-US" altLang="zh-CN" dirty="0"/>
              <a:t>content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QA</a:t>
            </a:r>
            <a:r>
              <a:rPr lang="zh-CN" altLang="en-US" dirty="0"/>
              <a:t> </a:t>
            </a:r>
            <a:r>
              <a:rPr lang="en-US" altLang="zh-CN" dirty="0"/>
              <a:t>format:</a:t>
            </a:r>
          </a:p>
          <a:p>
            <a:pPr lvl="2"/>
            <a:r>
              <a:rPr lang="en-US" altLang="zh-CN" dirty="0"/>
              <a:t>Utilize</a:t>
            </a:r>
            <a:r>
              <a:rPr lang="zh-CN" altLang="en-US" dirty="0"/>
              <a:t> </a:t>
            </a:r>
            <a:r>
              <a:rPr lang="en-US" altLang="zh-CN" dirty="0"/>
              <a:t>GPT-4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raise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diverse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questions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altLang="zh-CN" dirty="0"/>
              <a:t>(e.g.,</a:t>
            </a:r>
            <a:r>
              <a:rPr lang="zh-CN" altLang="en-US" dirty="0"/>
              <a:t> </a:t>
            </a:r>
            <a:r>
              <a:rPr lang="en-US" altLang="zh-CN" dirty="0"/>
              <a:t>Wikipedia</a:t>
            </a:r>
            <a:r>
              <a:rPr lang="zh-CN" altLang="en-US" dirty="0"/>
              <a:t> </a:t>
            </a:r>
            <a:r>
              <a:rPr lang="en-US" altLang="zh-CN" dirty="0"/>
              <a:t>page)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gather</a:t>
            </a:r>
            <a:r>
              <a:rPr lang="zh-CN" altLang="en-US" dirty="0"/>
              <a:t> </a:t>
            </a:r>
            <a:r>
              <a:rPr lang="en-US" altLang="zh-CN" dirty="0"/>
              <a:t>GPT-4</a:t>
            </a:r>
            <a:r>
              <a:rPr lang="zh-CN" altLang="en-US" dirty="0"/>
              <a:t> </a:t>
            </a:r>
            <a:r>
              <a:rPr lang="en-US" altLang="zh-CN" dirty="0"/>
              <a:t>generated</a:t>
            </a:r>
            <a:r>
              <a:rPr lang="zh-CN" altLang="en-US" dirty="0"/>
              <a:t> </a:t>
            </a:r>
            <a:r>
              <a:rPr lang="en-US" altLang="zh-CN" dirty="0"/>
              <a:t>answers</a:t>
            </a:r>
          </a:p>
          <a:p>
            <a:pPr lvl="2"/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augmentation: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rephrased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60D3A-CCD8-67D3-31E6-B9B7F93EE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49" y="4268324"/>
            <a:ext cx="3698205" cy="2589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896D84-17FF-ABC9-0217-A088FD44F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553" y="4322656"/>
            <a:ext cx="2451916" cy="2425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26D474-2EB8-21C8-33FC-4B1636A8B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537" y="4594736"/>
            <a:ext cx="25146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3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0981-0894-1083-48A4-2DE331E6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Emotions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C2B1-CB27-1193-8455-3FFDA61D3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45793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represent</a:t>
            </a:r>
            <a:r>
              <a:rPr lang="zh-CN" altLang="en-US" dirty="0"/>
              <a:t> </a:t>
            </a:r>
            <a:r>
              <a:rPr lang="en-US" altLang="zh-CN" dirty="0"/>
              <a:t>emotions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agents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represent</a:t>
            </a:r>
            <a:r>
              <a:rPr lang="zh-CN" altLang="en-US" dirty="0"/>
              <a:t> </a:t>
            </a:r>
            <a:r>
              <a:rPr lang="en-US" altLang="zh-CN" dirty="0"/>
              <a:t>internal</a:t>
            </a:r>
            <a:r>
              <a:rPr lang="zh-CN" altLang="en-US" dirty="0"/>
              <a:t> </a:t>
            </a:r>
            <a:r>
              <a:rPr lang="en-US" altLang="zh-CN" dirty="0"/>
              <a:t>states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agents</a:t>
            </a:r>
          </a:p>
          <a:p>
            <a:pPr lvl="1"/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agents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Stanford</a:t>
            </a:r>
            <a:r>
              <a:rPr lang="zh-CN" altLang="en-US" dirty="0"/>
              <a:t> </a:t>
            </a:r>
            <a:r>
              <a:rPr lang="en-US" altLang="zh-CN" dirty="0"/>
              <a:t>AI</a:t>
            </a:r>
            <a:r>
              <a:rPr lang="zh-CN" altLang="en-US" dirty="0"/>
              <a:t> </a:t>
            </a:r>
            <a:r>
              <a:rPr lang="en-US" altLang="zh-CN" dirty="0"/>
              <a:t>Ville</a:t>
            </a:r>
            <a:r>
              <a:rPr lang="zh-CN" altLang="en-US" dirty="0"/>
              <a:t> </a:t>
            </a:r>
            <a:r>
              <a:rPr lang="en-US" altLang="zh-CN" dirty="0"/>
              <a:t>wake</a:t>
            </a:r>
            <a:r>
              <a:rPr lang="zh-CN" altLang="en-US" dirty="0"/>
              <a:t> </a:t>
            </a:r>
            <a:r>
              <a:rPr lang="en-US" altLang="zh-CN" dirty="0"/>
              <a:t>up…</a:t>
            </a:r>
          </a:p>
          <a:p>
            <a:r>
              <a:rPr lang="en-US" altLang="zh-CN" dirty="0"/>
              <a:t>Challenge:</a:t>
            </a:r>
            <a:r>
              <a:rPr lang="zh-CN" altLang="en-US" dirty="0"/>
              <a:t> </a:t>
            </a:r>
            <a:r>
              <a:rPr lang="en-US" altLang="zh-CN" dirty="0"/>
              <a:t>Lack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Thinking</a:t>
            </a:r>
          </a:p>
        </p:txBody>
      </p:sp>
      <p:pic>
        <p:nvPicPr>
          <p:cNvPr id="4098" name="Picture 2" descr="小冰对用户和自己的当前状态分别进行建模，其中包含情感向量">
            <a:extLst>
              <a:ext uri="{FF2B5EF4-FFF2-40B4-BE49-F238E27FC236}">
                <a16:creationId xmlns:a16="http://schemas.microsoft.com/office/drawing/2014/main" id="{39466A0B-13D1-D8C3-BC6A-4FF3D660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28" y="1342535"/>
            <a:ext cx="7570339" cy="443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311381-34D6-E8AE-007D-68D8A15054D9}"/>
              </a:ext>
            </a:extLst>
          </p:cNvPr>
          <p:cNvSpPr txBox="1"/>
          <p:nvPr/>
        </p:nvSpPr>
        <p:spPr>
          <a:xfrm>
            <a:off x="7580433" y="5807631"/>
            <a:ext cx="181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Microsoft</a:t>
            </a:r>
            <a:r>
              <a:rPr lang="zh-CN" altLang="en-US" dirty="0"/>
              <a:t> </a:t>
            </a:r>
            <a:r>
              <a:rPr lang="en-US" altLang="zh-CN" dirty="0" err="1"/>
              <a:t>Xiaoice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44951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B375-7C99-AA06-B546-EF16BF712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Cost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CADC7-F46F-7F62-BEDD-B1987879D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10x</a:t>
            </a:r>
            <a:r>
              <a:rPr lang="zh-CN" altLang="en-US" dirty="0"/>
              <a:t> </a:t>
            </a:r>
            <a:r>
              <a:rPr lang="en-US" altLang="zh-CN" dirty="0"/>
              <a:t>(compared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GPT-3.5)</a:t>
            </a:r>
          </a:p>
          <a:p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Router</a:t>
            </a:r>
          </a:p>
          <a:p>
            <a:pPr lvl="1"/>
            <a:r>
              <a:rPr lang="en-US" altLang="zh-CN" dirty="0"/>
              <a:t>Route</a:t>
            </a:r>
            <a:r>
              <a:rPr lang="zh-CN" altLang="en-US" dirty="0"/>
              <a:t> </a:t>
            </a:r>
            <a:r>
              <a:rPr lang="en-US" altLang="zh-CN" dirty="0"/>
              <a:t>simple</a:t>
            </a:r>
            <a:r>
              <a:rPr lang="zh-CN" altLang="en-US" dirty="0"/>
              <a:t> </a:t>
            </a:r>
            <a:r>
              <a:rPr lang="en-US" altLang="zh-CN" dirty="0"/>
              <a:t>questions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(e.g.</a:t>
            </a:r>
            <a:r>
              <a:rPr lang="zh-CN" altLang="en-US" dirty="0"/>
              <a:t> </a:t>
            </a:r>
            <a:r>
              <a:rPr lang="en-US" altLang="zh-CN" dirty="0"/>
              <a:t>7B)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complex</a:t>
            </a:r>
            <a:r>
              <a:rPr lang="zh-CN" altLang="en-US" dirty="0"/>
              <a:t> </a:t>
            </a:r>
            <a:r>
              <a:rPr lang="en-US" altLang="zh-CN" dirty="0"/>
              <a:t>questions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(e.g.</a:t>
            </a:r>
            <a:r>
              <a:rPr lang="zh-CN" altLang="en-US" dirty="0"/>
              <a:t> </a:t>
            </a:r>
            <a:r>
              <a:rPr lang="en-US" altLang="zh-CN" dirty="0"/>
              <a:t>70B)</a:t>
            </a:r>
          </a:p>
          <a:p>
            <a:pPr lvl="1"/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determine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complexity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questions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</a:p>
          <a:p>
            <a:r>
              <a:rPr lang="en-US" altLang="zh-CN" dirty="0"/>
              <a:t>Inference</a:t>
            </a:r>
            <a:r>
              <a:rPr lang="zh-CN" altLang="en-US" dirty="0"/>
              <a:t> </a:t>
            </a:r>
            <a:r>
              <a:rPr lang="en-US" altLang="zh-CN" dirty="0"/>
              <a:t>Infra</a:t>
            </a:r>
          </a:p>
          <a:p>
            <a:pPr lvl="1"/>
            <a:r>
              <a:rPr lang="en-US" altLang="zh-CN" dirty="0"/>
              <a:t>e.g.</a:t>
            </a:r>
            <a:r>
              <a:rPr lang="zh-CN" altLang="en-US" dirty="0"/>
              <a:t> </a:t>
            </a:r>
            <a:r>
              <a:rPr lang="en-US" altLang="zh-CN" dirty="0" err="1"/>
              <a:t>vLLM</a:t>
            </a:r>
            <a:endParaRPr lang="en-US" altLang="zh-CN" dirty="0"/>
          </a:p>
          <a:p>
            <a:r>
              <a:rPr lang="en-US" altLang="zh-CN" dirty="0"/>
              <a:t>Datacenter</a:t>
            </a:r>
            <a:r>
              <a:rPr lang="zh-CN" altLang="en-US" dirty="0"/>
              <a:t> </a:t>
            </a:r>
            <a:r>
              <a:rPr lang="en-US" altLang="zh-CN" dirty="0"/>
              <a:t>Infra</a:t>
            </a:r>
          </a:p>
          <a:p>
            <a:pPr lvl="1"/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cost-effective</a:t>
            </a:r>
            <a:r>
              <a:rPr lang="zh-CN" altLang="en-US" dirty="0"/>
              <a:t> </a:t>
            </a:r>
            <a:r>
              <a:rPr lang="en-US" altLang="zh-CN" dirty="0"/>
              <a:t>consumer-grade</a:t>
            </a:r>
            <a:r>
              <a:rPr lang="zh-CN" altLang="en-US" dirty="0"/>
              <a:t> </a:t>
            </a:r>
            <a:r>
              <a:rPr lang="en-US" altLang="zh-CN" dirty="0"/>
              <a:t>GPUs</a:t>
            </a:r>
            <a:r>
              <a:rPr lang="zh-CN" altLang="en-US" dirty="0"/>
              <a:t> </a:t>
            </a:r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A100/H100</a:t>
            </a:r>
          </a:p>
        </p:txBody>
      </p:sp>
    </p:spTree>
    <p:extLst>
      <p:ext uri="{BB962C8B-B14F-4D97-AF65-F5344CB8AC3E}">
        <p14:creationId xmlns:p14="http://schemas.microsoft.com/office/powerpoint/2010/main" val="997684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D806-64FF-6CEA-EEF5-DBE1A1EE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B4FC9-0711-E410-66A5-45E0CDDE6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build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framework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automatically</a:t>
            </a:r>
            <a:r>
              <a:rPr lang="zh-CN" altLang="en-US" dirty="0"/>
              <a:t> </a:t>
            </a:r>
            <a:r>
              <a:rPr lang="en-US" altLang="zh-CN" dirty="0"/>
              <a:t>evaluate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agents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real-world</a:t>
            </a:r>
            <a:r>
              <a:rPr lang="zh-CN" altLang="en-US" dirty="0"/>
              <a:t> </a:t>
            </a:r>
            <a:r>
              <a:rPr lang="en-US" altLang="zh-CN" dirty="0"/>
              <a:t>scenarios</a:t>
            </a:r>
          </a:p>
          <a:p>
            <a:r>
              <a:rPr lang="en-US" altLang="zh-CN" dirty="0"/>
              <a:t>Considering</a:t>
            </a:r>
            <a:r>
              <a:rPr lang="zh-CN" altLang="en-US" dirty="0"/>
              <a:t> </a:t>
            </a:r>
            <a:r>
              <a:rPr lang="en-US" altLang="zh-CN" dirty="0"/>
              <a:t>dataset</a:t>
            </a:r>
            <a:r>
              <a:rPr lang="zh-CN" altLang="en-US" dirty="0"/>
              <a:t> </a:t>
            </a:r>
            <a:r>
              <a:rPr lang="en-US" altLang="zh-CN" dirty="0"/>
              <a:t>pollution…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evaluate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solving</a:t>
            </a:r>
            <a:r>
              <a:rPr lang="zh-CN" altLang="en-US" dirty="0"/>
              <a:t> </a:t>
            </a:r>
            <a:r>
              <a:rPr lang="en-US" altLang="zh-CN" dirty="0"/>
              <a:t>skills</a:t>
            </a:r>
          </a:p>
          <a:p>
            <a:pPr lvl="1"/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form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Capture-The-Flag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simulated</a:t>
            </a:r>
            <a:r>
              <a:rPr lang="zh-CN" altLang="en-US" dirty="0"/>
              <a:t> </a:t>
            </a:r>
            <a:r>
              <a:rPr lang="en-US" altLang="zh-CN" dirty="0"/>
              <a:t>environments?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evaluate</a:t>
            </a:r>
            <a:r>
              <a:rPr lang="zh-CN" altLang="en-US" dirty="0"/>
              <a:t> </a:t>
            </a:r>
            <a:r>
              <a:rPr lang="en-US" altLang="zh-CN" dirty="0"/>
              <a:t>companion</a:t>
            </a:r>
            <a:r>
              <a:rPr lang="zh-CN" altLang="en-US" dirty="0"/>
              <a:t> </a:t>
            </a:r>
            <a:r>
              <a:rPr lang="en-US" altLang="zh-CN" dirty="0"/>
              <a:t>bots</a:t>
            </a:r>
          </a:p>
          <a:p>
            <a:pPr lvl="1"/>
            <a:r>
              <a:rPr lang="en-US" altLang="zh-CN" dirty="0"/>
              <a:t>Hard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evaluate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companion</a:t>
            </a:r>
            <a:r>
              <a:rPr lang="zh-CN" altLang="en-US" dirty="0"/>
              <a:t> </a:t>
            </a:r>
            <a:r>
              <a:rPr lang="en-US" altLang="zh-CN" dirty="0"/>
              <a:t>bots</a:t>
            </a:r>
            <a:r>
              <a:rPr lang="zh-CN" altLang="en-US" dirty="0"/>
              <a:t> </a:t>
            </a:r>
            <a:r>
              <a:rPr lang="en-US" altLang="zh-CN" dirty="0"/>
              <a:t>automatically</a:t>
            </a:r>
          </a:p>
          <a:p>
            <a:pPr lvl="1"/>
            <a:r>
              <a:rPr lang="en-US" altLang="zh-CN" dirty="0"/>
              <a:t>Possibility:</a:t>
            </a:r>
            <a:r>
              <a:rPr lang="zh-CN" altLang="en-US" dirty="0"/>
              <a:t> </a:t>
            </a:r>
            <a:r>
              <a:rPr lang="en-US" altLang="zh-CN" dirty="0"/>
              <a:t>Elo</a:t>
            </a:r>
            <a:r>
              <a:rPr lang="zh-CN" altLang="en-US" dirty="0"/>
              <a:t> </a:t>
            </a:r>
            <a:r>
              <a:rPr lang="en-US" altLang="zh-CN" dirty="0"/>
              <a:t>rating</a:t>
            </a:r>
            <a:r>
              <a:rPr lang="zh-CN" altLang="en-US" dirty="0"/>
              <a:t> </a:t>
            </a:r>
            <a:r>
              <a:rPr lang="en-US" altLang="zh-CN" dirty="0"/>
              <a:t>among</a:t>
            </a:r>
            <a:r>
              <a:rPr lang="zh-CN" altLang="en-US" dirty="0"/>
              <a:t> </a:t>
            </a:r>
            <a:r>
              <a:rPr lang="en-US" altLang="zh-CN" dirty="0"/>
              <a:t>companion</a:t>
            </a:r>
            <a:r>
              <a:rPr lang="zh-CN" altLang="en-US" dirty="0"/>
              <a:t> </a:t>
            </a:r>
            <a:r>
              <a:rPr lang="en-US" altLang="zh-CN" dirty="0"/>
              <a:t>bots</a:t>
            </a:r>
            <a:r>
              <a:rPr lang="zh-CN" altLang="en-US" dirty="0"/>
              <a:t> </a:t>
            </a:r>
            <a:r>
              <a:rPr lang="en-US" altLang="zh-CN" dirty="0"/>
              <a:t>(rating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chat</a:t>
            </a:r>
            <a:r>
              <a:rPr lang="zh-CN" altLang="en-US" dirty="0"/>
              <a:t> </a:t>
            </a:r>
            <a:r>
              <a:rPr lang="en-US" altLang="zh-CN" dirty="0"/>
              <a:t>partner)</a:t>
            </a:r>
          </a:p>
        </p:txBody>
      </p:sp>
    </p:spTree>
    <p:extLst>
      <p:ext uri="{BB962C8B-B14F-4D97-AF65-F5344CB8AC3E}">
        <p14:creationId xmlns:p14="http://schemas.microsoft.com/office/powerpoint/2010/main" val="3586096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5499-3471-7CDC-A2C3-318AC6FDA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77817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5534-359E-8DD5-4970-141AAA11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Hundreds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Agent</a:t>
            </a:r>
            <a:r>
              <a:rPr lang="zh-CN" altLang="en-US" dirty="0"/>
              <a:t> </a:t>
            </a:r>
            <a:r>
              <a:rPr lang="en-US" altLang="zh-CN" dirty="0"/>
              <a:t>Startups…</a:t>
            </a: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8B945-727C-E9B3-A899-2F6E8106D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8958"/>
            <a:ext cx="7772400" cy="3117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000CB-03F6-D076-A5E6-8C142EFC3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095" y="2894428"/>
            <a:ext cx="6165079" cy="39648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AD9632-A641-13E4-9E05-61E6D6881BC2}"/>
              </a:ext>
            </a:extLst>
          </p:cNvPr>
          <p:cNvSpPr txBox="1"/>
          <p:nvPr/>
        </p:nvSpPr>
        <p:spPr>
          <a:xfrm>
            <a:off x="838200" y="5024927"/>
            <a:ext cx="4350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AI</a:t>
            </a:r>
            <a:r>
              <a:rPr lang="zh-CN" altLang="en-US" dirty="0"/>
              <a:t> </a:t>
            </a:r>
            <a:r>
              <a:rPr lang="en-US" altLang="zh-CN" dirty="0"/>
              <a:t>Agents</a:t>
            </a:r>
            <a:r>
              <a:rPr lang="zh-CN" altLang="en-US" dirty="0"/>
              <a:t> </a:t>
            </a:r>
            <a:r>
              <a:rPr lang="en-US" altLang="zh-CN" dirty="0"/>
              <a:t>simply</a:t>
            </a:r>
            <a:r>
              <a:rPr lang="zh-CN" altLang="en-US" dirty="0"/>
              <a:t> </a:t>
            </a:r>
            <a:r>
              <a:rPr lang="en-US" altLang="zh-CN" dirty="0"/>
              <a:t>invoke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GPT-3.5</a:t>
            </a:r>
            <a:r>
              <a:rPr lang="zh-CN" altLang="en-US" dirty="0"/>
              <a:t> </a:t>
            </a:r>
            <a:r>
              <a:rPr lang="en-US" altLang="zh-CN" dirty="0"/>
              <a:t>API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description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character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prompt.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58920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6D0B-C301-A57E-B3C7-1D834F91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Common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AI</a:t>
            </a:r>
            <a:r>
              <a:rPr lang="zh-CN" altLang="en-US" dirty="0"/>
              <a:t> </a:t>
            </a:r>
            <a:r>
              <a:rPr lang="en-US" altLang="zh-CN" dirty="0"/>
              <a:t>Agents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E7C2D-81A8-F12C-1CE4-CFBD7F206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memory and emotions</a:t>
            </a:r>
          </a:p>
          <a:p>
            <a:r>
              <a:rPr lang="en-US" altLang="zh-CN" dirty="0"/>
              <a:t>Unrealistic</a:t>
            </a:r>
            <a:r>
              <a:rPr lang="zh-CN" altLang="en-US" dirty="0"/>
              <a:t> </a:t>
            </a:r>
            <a:r>
              <a:rPr lang="en-US" altLang="zh-CN" dirty="0"/>
              <a:t>stories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AI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</a:p>
          <a:p>
            <a:r>
              <a:rPr lang="en-US" altLang="zh-CN" dirty="0"/>
              <a:t>Persona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easily</a:t>
            </a:r>
            <a:r>
              <a:rPr lang="zh-CN" altLang="en-US" dirty="0"/>
              <a:t> </a:t>
            </a:r>
            <a:r>
              <a:rPr lang="en-US" altLang="zh-CN" dirty="0"/>
              <a:t>changed</a:t>
            </a:r>
          </a:p>
          <a:p>
            <a:r>
              <a:rPr lang="en-US" altLang="zh-CN" dirty="0"/>
              <a:t>AI</a:t>
            </a:r>
            <a:r>
              <a:rPr lang="zh-CN" altLang="en-US" dirty="0"/>
              <a:t> </a:t>
            </a:r>
            <a:r>
              <a:rPr lang="en-US" altLang="zh-CN" dirty="0"/>
              <a:t>Agent</a:t>
            </a:r>
            <a:r>
              <a:rPr lang="zh-CN" altLang="en-US" dirty="0"/>
              <a:t> </a:t>
            </a:r>
            <a:r>
              <a:rPr lang="en-US" altLang="zh-CN" dirty="0"/>
              <a:t>never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proactively</a:t>
            </a:r>
          </a:p>
          <a:p>
            <a:r>
              <a:rPr lang="en-US" altLang="zh-CN" dirty="0"/>
              <a:t>Emotions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intense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8492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2E60-B634-FE43-ED9A-FCF10970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Waste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Elon</a:t>
            </a:r>
            <a:r>
              <a:rPr lang="zh-CN" altLang="en-US" dirty="0"/>
              <a:t> </a:t>
            </a:r>
            <a:r>
              <a:rPr lang="en-US" altLang="zh-CN" dirty="0"/>
              <a:t>Musk</a:t>
            </a: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87D50-56A3-E2D1-90C6-7D59850C0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0973"/>
            <a:ext cx="4971850" cy="5277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D7D19A-586E-B277-11DD-7C004F0AE5D5}"/>
              </a:ext>
            </a:extLst>
          </p:cNvPr>
          <p:cNvSpPr txBox="1"/>
          <p:nvPr/>
        </p:nvSpPr>
        <p:spPr>
          <a:xfrm>
            <a:off x="6096000" y="1580973"/>
            <a:ext cx="50220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Keep</a:t>
            </a:r>
            <a:r>
              <a:rPr lang="zh-CN" altLang="en-US" dirty="0"/>
              <a:t> </a:t>
            </a:r>
            <a:r>
              <a:rPr lang="en-US" altLang="zh-CN" dirty="0"/>
              <a:t>asking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five</a:t>
            </a:r>
            <a:r>
              <a:rPr lang="zh-CN" altLang="en-US" dirty="0"/>
              <a:t> </a:t>
            </a:r>
            <a:r>
              <a:rPr lang="en-US" altLang="zh-CN" dirty="0"/>
              <a:t>times…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“Elon</a:t>
            </a:r>
            <a:r>
              <a:rPr lang="zh-CN" altLang="en-US" dirty="0"/>
              <a:t> </a:t>
            </a:r>
            <a:r>
              <a:rPr lang="en-US" altLang="zh-CN" dirty="0"/>
              <a:t>Musk”</a:t>
            </a:r>
            <a:r>
              <a:rPr lang="zh-CN" altLang="en-US" dirty="0"/>
              <a:t> </a:t>
            </a:r>
            <a:r>
              <a:rPr lang="en-US" altLang="zh-CN" dirty="0"/>
              <a:t>Agent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never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annoyed and keep</a:t>
            </a:r>
            <a:r>
              <a:rPr lang="zh-CN" altLang="en-US" dirty="0"/>
              <a:t> </a:t>
            </a:r>
            <a:r>
              <a:rPr lang="en-US" altLang="zh-CN" dirty="0"/>
              <a:t>answering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questions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answered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previously.</a:t>
            </a:r>
          </a:p>
          <a:p>
            <a:endParaRPr lang="en-US" dirty="0"/>
          </a:p>
          <a:p>
            <a:r>
              <a:rPr lang="en-US" dirty="0"/>
              <a:t>Lack of memory and emotions.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37172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64920-2487-5A51-0B37-93BB8E8CA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Unrealistic</a:t>
            </a:r>
            <a:r>
              <a:rPr lang="zh-CN" altLang="en-US" dirty="0"/>
              <a:t> </a:t>
            </a:r>
            <a:r>
              <a:rPr lang="en-US" altLang="zh-CN" dirty="0"/>
              <a:t>Stories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E9442-3E49-25FB-757C-B2B253C61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90715"/>
            <a:ext cx="10515600" cy="1186247"/>
          </a:xfrm>
        </p:spPr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history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AI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artificially</a:t>
            </a:r>
            <a:r>
              <a:rPr lang="zh-CN" altLang="en-US" dirty="0"/>
              <a:t> </a:t>
            </a:r>
            <a:r>
              <a:rPr lang="en-US" altLang="zh-CN" dirty="0"/>
              <a:t>created</a:t>
            </a:r>
            <a:r>
              <a:rPr lang="zh-CN" altLang="en-US" dirty="0"/>
              <a:t>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data.</a:t>
            </a: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BD6EC-E5A1-BCA6-7487-93D036688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27" y="1825625"/>
            <a:ext cx="8918296" cy="303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7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C269-92D8-03BC-3293-B4212291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Persona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Easily</a:t>
            </a:r>
            <a:r>
              <a:rPr lang="zh-CN" altLang="en-US" dirty="0"/>
              <a:t> </a:t>
            </a:r>
            <a:r>
              <a:rPr lang="en-US" altLang="zh-CN" dirty="0"/>
              <a:t>Changed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AE862-C09B-D9F9-3CB6-E914F04D7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3EB35-59BE-70AD-BA4C-8E3DC9797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16698"/>
            <a:ext cx="5712472" cy="3568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066735-169C-C3DC-1D2B-04F4573A5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805" y="3363379"/>
            <a:ext cx="6254807" cy="349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1FB8D0-AF27-B384-A0B3-2CA1AABCA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06176"/>
            <a:ext cx="5731487" cy="11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3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3CAC0-97CB-8F2C-22B4-22CC4AE2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</a:t>
            </a:r>
            <a:r>
              <a:rPr lang="zh-CN" altLang="en-US" dirty="0"/>
              <a:t> </a:t>
            </a:r>
            <a:r>
              <a:rPr lang="en-US" altLang="zh-CN" dirty="0"/>
              <a:t>Agents</a:t>
            </a:r>
            <a:r>
              <a:rPr lang="zh-CN" altLang="en-US" dirty="0"/>
              <a:t> </a:t>
            </a:r>
            <a:r>
              <a:rPr lang="en-US" altLang="zh-CN" dirty="0"/>
              <a:t>Never</a:t>
            </a:r>
            <a:r>
              <a:rPr lang="zh-CN" altLang="en-US" dirty="0"/>
              <a:t> </a:t>
            </a:r>
            <a:r>
              <a:rPr lang="en-US" altLang="zh-CN" dirty="0"/>
              <a:t>Reach Out To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C575-98BE-E586-B98F-DC1C765A4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Human</a:t>
            </a:r>
            <a:r>
              <a:rPr lang="zh-CN" altLang="en-US" dirty="0"/>
              <a:t> </a:t>
            </a:r>
            <a:r>
              <a:rPr lang="en-US" altLang="zh-CN" dirty="0"/>
              <a:t>communication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sharing</a:t>
            </a:r>
            <a:r>
              <a:rPr lang="zh-CN" altLang="en-US" dirty="0"/>
              <a:t> </a:t>
            </a:r>
            <a:r>
              <a:rPr lang="en-US" altLang="zh-CN" dirty="0"/>
              <a:t>life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thoughts.</a:t>
            </a:r>
          </a:p>
          <a:p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AI</a:t>
            </a:r>
            <a:r>
              <a:rPr lang="zh-CN" altLang="en-US" dirty="0"/>
              <a:t> </a:t>
            </a:r>
            <a:r>
              <a:rPr lang="en-US" altLang="zh-CN" dirty="0"/>
              <a:t>Agents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respond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  <a:r>
              <a:rPr lang="zh-CN" altLang="en-US" dirty="0"/>
              <a:t> </a:t>
            </a:r>
            <a:r>
              <a:rPr lang="en-US" altLang="zh-CN" dirty="0"/>
              <a:t>sent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never</a:t>
            </a:r>
            <a:r>
              <a:rPr lang="zh-CN" altLang="en-US" dirty="0"/>
              <a:t> </a:t>
            </a:r>
            <a:r>
              <a:rPr lang="en-US" altLang="zh-CN" dirty="0"/>
              <a:t>reach out 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proactively.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conversation:</a:t>
            </a:r>
          </a:p>
          <a:p>
            <a:pPr lvl="1"/>
            <a:r>
              <a:rPr lang="en-US" altLang="zh-CN" dirty="0"/>
              <a:t>Share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feelings</a:t>
            </a:r>
          </a:p>
          <a:p>
            <a:pPr lvl="1"/>
            <a:r>
              <a:rPr lang="en-US" altLang="zh-CN" dirty="0"/>
              <a:t>Share</a:t>
            </a:r>
            <a:r>
              <a:rPr lang="zh-CN" altLang="en-US" dirty="0"/>
              <a:t> </a:t>
            </a:r>
            <a:r>
              <a:rPr lang="en-US" altLang="zh-CN" dirty="0"/>
              <a:t>something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interested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recommendation</a:t>
            </a:r>
            <a:r>
              <a:rPr lang="zh-CN" altLang="en-US" dirty="0"/>
              <a:t> </a:t>
            </a:r>
            <a:r>
              <a:rPr lang="en-US" altLang="zh-CN" dirty="0"/>
              <a:t>system,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err="1"/>
              <a:t>Tiktok</a:t>
            </a:r>
            <a:endParaRPr lang="en-US" altLang="zh-CN" dirty="0"/>
          </a:p>
          <a:p>
            <a:pPr lvl="1"/>
            <a:r>
              <a:rPr lang="en-US" altLang="zh-CN" dirty="0"/>
              <a:t>Share</a:t>
            </a:r>
            <a:r>
              <a:rPr lang="zh-CN" altLang="en-US" dirty="0"/>
              <a:t> </a:t>
            </a:r>
            <a:r>
              <a:rPr lang="en-US" altLang="zh-CN" dirty="0"/>
              <a:t>life</a:t>
            </a:r>
            <a:r>
              <a:rPr lang="zh-CN" altLang="en-US" dirty="0"/>
              <a:t> </a:t>
            </a:r>
            <a:r>
              <a:rPr lang="en-US" altLang="zh-CN" dirty="0"/>
              <a:t>experience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AI</a:t>
            </a:r>
            <a:r>
              <a:rPr lang="zh-CN" altLang="en-US" dirty="0"/>
              <a:t> </a:t>
            </a:r>
            <a:r>
              <a:rPr lang="en-US" altLang="zh-CN" dirty="0"/>
              <a:t>Agent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digital</a:t>
            </a:r>
            <a:r>
              <a:rPr lang="zh-CN" altLang="en-US" dirty="0"/>
              <a:t> </a:t>
            </a:r>
            <a:r>
              <a:rPr lang="en-US" altLang="zh-CN" dirty="0"/>
              <a:t>twin</a:t>
            </a:r>
            <a:endParaRPr lang="en-CN" dirty="0"/>
          </a:p>
          <a:p>
            <a:pPr lvl="1"/>
            <a:r>
              <a:rPr lang="en-US" altLang="zh-CN" dirty="0"/>
              <a:t>Recall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anniversary,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experience</a:t>
            </a:r>
          </a:p>
          <a:p>
            <a:pPr lvl="1"/>
            <a:r>
              <a:rPr lang="en-US" altLang="zh-CN" dirty="0"/>
              <a:t>Common</a:t>
            </a:r>
            <a:r>
              <a:rPr lang="zh-CN" altLang="en-US" dirty="0"/>
              <a:t> </a:t>
            </a:r>
            <a:r>
              <a:rPr lang="en-US" altLang="zh-CN" dirty="0"/>
              <a:t>questions,</a:t>
            </a:r>
            <a:r>
              <a:rPr lang="zh-CN" altLang="en-US" dirty="0"/>
              <a:t> </a:t>
            </a:r>
            <a:r>
              <a:rPr lang="en-US" altLang="zh-CN" dirty="0"/>
              <a:t>e.g.,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day</a:t>
            </a:r>
            <a:r>
              <a:rPr lang="zh-CN" altLang="en-US" dirty="0"/>
              <a:t> </a:t>
            </a:r>
            <a:r>
              <a:rPr lang="en-US" altLang="zh-CN" dirty="0"/>
              <a:t>going?</a:t>
            </a:r>
          </a:p>
        </p:txBody>
      </p:sp>
    </p:spTree>
    <p:extLst>
      <p:ext uri="{BB962C8B-B14F-4D97-AF65-F5344CB8AC3E}">
        <p14:creationId xmlns:p14="http://schemas.microsoft.com/office/powerpoint/2010/main" val="73341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96A62-BA11-4B4A-9911-6EA6ACC8C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Major</a:t>
            </a:r>
            <a:r>
              <a:rPr lang="zh-CN" altLang="en-US" dirty="0"/>
              <a:t> </a:t>
            </a:r>
            <a:r>
              <a:rPr lang="en-US" altLang="zh-CN" dirty="0"/>
              <a:t>Challenges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AI</a:t>
            </a:r>
            <a:r>
              <a:rPr lang="zh-CN" altLang="en-US" dirty="0"/>
              <a:t> </a:t>
            </a:r>
            <a:r>
              <a:rPr lang="en-US" altLang="zh-CN" dirty="0"/>
              <a:t>Agents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8E28A-379E-7C10-6197-AAEC0C4B8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Multi-modality</a:t>
            </a:r>
          </a:p>
          <a:p>
            <a:r>
              <a:rPr lang="en-US" altLang="zh-CN" dirty="0"/>
              <a:t>Memory</a:t>
            </a:r>
          </a:p>
          <a:p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Planning</a:t>
            </a:r>
          </a:p>
          <a:p>
            <a:r>
              <a:rPr lang="en-US" altLang="zh-CN" dirty="0"/>
              <a:t>Persona</a:t>
            </a:r>
          </a:p>
          <a:p>
            <a:r>
              <a:rPr lang="en-US" altLang="zh-CN" dirty="0"/>
              <a:t>Emotions</a:t>
            </a:r>
          </a:p>
          <a:p>
            <a:endParaRPr lang="en-US" altLang="zh-CN" dirty="0"/>
          </a:p>
          <a:p>
            <a:r>
              <a:rPr lang="en-US" altLang="zh-CN" dirty="0"/>
              <a:t>Cost</a:t>
            </a:r>
          </a:p>
          <a:p>
            <a:r>
              <a:rPr lang="en-US" altLang="zh-CN" dirty="0"/>
              <a:t>Evaluation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6291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C155-BE2C-4BBE-6D8D-72D7F407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Multi-Modality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7F02B-0EAF-B7F9-37B7-BE37BDB28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40125" cy="4351338"/>
          </a:xfrm>
        </p:spPr>
        <p:txBody>
          <a:bodyPr>
            <a:normAutofit fontScale="85000" lnSpcReduction="20000"/>
          </a:bodyPr>
          <a:lstStyle/>
          <a:p>
            <a:r>
              <a:rPr lang="en-CN" dirty="0"/>
              <a:t>Open-source multi-modal models like Next-GPT and LLaVA fall short in complicated VQA tasks and human speech recognition/synthesis.</a:t>
            </a:r>
          </a:p>
          <a:p>
            <a:pPr lvl="1"/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encoder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diffusion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limited</a:t>
            </a:r>
            <a:r>
              <a:rPr lang="zh-CN" altLang="en-US" dirty="0"/>
              <a:t> </a:t>
            </a:r>
            <a:r>
              <a:rPr lang="en-US" altLang="zh-CN" dirty="0"/>
              <a:t>capability</a:t>
            </a:r>
          </a:p>
          <a:p>
            <a:pPr lvl="2"/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encoder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resolution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enable</a:t>
            </a:r>
            <a:r>
              <a:rPr lang="zh-CN" altLang="en-US" dirty="0"/>
              <a:t> </a:t>
            </a:r>
            <a:r>
              <a:rPr lang="en-US" altLang="zh-CN" dirty="0"/>
              <a:t>VQA</a:t>
            </a:r>
            <a:r>
              <a:rPr lang="zh-CN" altLang="en-US" dirty="0"/>
              <a:t> </a:t>
            </a:r>
            <a:r>
              <a:rPr lang="en-US" altLang="zh-CN" dirty="0"/>
              <a:t>tasks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screenshot</a:t>
            </a:r>
            <a:r>
              <a:rPr lang="zh-CN" altLang="en-US" dirty="0"/>
              <a:t> </a:t>
            </a:r>
            <a:r>
              <a:rPr lang="en-US" altLang="zh-CN" dirty="0"/>
              <a:t>comprehension</a:t>
            </a:r>
            <a:endParaRPr lang="en-CN" dirty="0"/>
          </a:p>
          <a:p>
            <a:r>
              <a:rPr lang="en-US" altLang="zh-CN" dirty="0"/>
              <a:t>Engineering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</a:p>
          <a:p>
            <a:pPr lvl="1"/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Text</a:t>
            </a:r>
          </a:p>
          <a:p>
            <a:pPr lvl="2"/>
            <a:r>
              <a:rPr lang="en-US" altLang="zh-CN" dirty="0"/>
              <a:t>CLIP</a:t>
            </a:r>
            <a:r>
              <a:rPr lang="zh-CN" altLang="en-US" dirty="0"/>
              <a:t> </a:t>
            </a:r>
            <a:r>
              <a:rPr lang="en-US" altLang="zh-CN" dirty="0"/>
              <a:t>Interrogator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Dense</a:t>
            </a:r>
            <a:r>
              <a:rPr lang="zh-CN" altLang="en-US" dirty="0"/>
              <a:t> </a:t>
            </a:r>
            <a:r>
              <a:rPr lang="en-US" altLang="zh-CN" dirty="0"/>
              <a:t>Captions</a:t>
            </a:r>
          </a:p>
          <a:p>
            <a:pPr lvl="2"/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understand</a:t>
            </a:r>
            <a:r>
              <a:rPr lang="zh-CN" altLang="en-US" dirty="0"/>
              <a:t> </a:t>
            </a:r>
            <a:r>
              <a:rPr lang="en-US" altLang="zh-CN" dirty="0"/>
              <a:t>logos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deep</a:t>
            </a:r>
            <a:r>
              <a:rPr lang="zh-CN" altLang="en-US" dirty="0"/>
              <a:t> </a:t>
            </a:r>
            <a:r>
              <a:rPr lang="en-US" altLang="zh-CN" dirty="0"/>
              <a:t>structures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images</a:t>
            </a:r>
          </a:p>
          <a:p>
            <a:pPr lvl="1"/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</a:p>
          <a:p>
            <a:pPr lvl="2"/>
            <a:r>
              <a:rPr lang="en-US" altLang="zh-CN" dirty="0"/>
              <a:t>Stable</a:t>
            </a:r>
            <a:r>
              <a:rPr lang="zh-CN" altLang="en-US" dirty="0"/>
              <a:t> </a:t>
            </a:r>
            <a:r>
              <a:rPr lang="en-US" altLang="zh-CN" dirty="0"/>
              <a:t>Diffusion</a:t>
            </a:r>
          </a:p>
          <a:p>
            <a:pPr lvl="1"/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Audio</a:t>
            </a:r>
          </a:p>
          <a:p>
            <a:pPr lvl="2"/>
            <a:r>
              <a:rPr lang="en-US" altLang="zh-CN" dirty="0"/>
              <a:t>Whisper</a:t>
            </a:r>
          </a:p>
          <a:p>
            <a:pPr lvl="1"/>
            <a:r>
              <a:rPr lang="en-US" altLang="zh-CN" dirty="0"/>
              <a:t>Audio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Text</a:t>
            </a:r>
          </a:p>
          <a:p>
            <a:pPr lvl="2"/>
            <a:r>
              <a:rPr lang="en-US" altLang="zh-CN" dirty="0"/>
              <a:t>VITS</a:t>
            </a:r>
            <a:r>
              <a:rPr lang="zh-CN" altLang="en-US" dirty="0"/>
              <a:t> </a:t>
            </a:r>
            <a:r>
              <a:rPr lang="en-US" altLang="zh-CN" dirty="0"/>
              <a:t>(fine-tuned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user-provided</a:t>
            </a:r>
            <a:r>
              <a:rPr lang="zh-CN" altLang="en-US" dirty="0"/>
              <a:t> </a:t>
            </a:r>
            <a:r>
              <a:rPr lang="en-US" altLang="zh-CN" dirty="0"/>
              <a:t>voice)</a:t>
            </a:r>
          </a:p>
        </p:txBody>
      </p:sp>
      <p:pic>
        <p:nvPicPr>
          <p:cNvPr id="1026" name="Picture 2" descr="Next-GPT 结构图">
            <a:extLst>
              <a:ext uri="{FF2B5EF4-FFF2-40B4-BE49-F238E27FC236}">
                <a16:creationId xmlns:a16="http://schemas.microsoft.com/office/drawing/2014/main" id="{32848980-5BF3-F291-0CF9-E954995A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551" y="1332105"/>
            <a:ext cx="4113449" cy="209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天气网站的一个查询结果截图，里面有好几个温度，到底哪个是现在的？">
            <a:extLst>
              <a:ext uri="{FF2B5EF4-FFF2-40B4-BE49-F238E27FC236}">
                <a16:creationId xmlns:a16="http://schemas.microsoft.com/office/drawing/2014/main" id="{3DFB15A1-5F89-3752-6C69-9E5B18AA8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060" y="3698772"/>
            <a:ext cx="2559568" cy="310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38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906</Words>
  <Application>Microsoft Macintosh PowerPoint</Application>
  <PresentationFormat>Widescreen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Office Theme</vt:lpstr>
      <vt:lpstr>Challenges in AI Agents</vt:lpstr>
      <vt:lpstr>Hundreds of Agent Startups…</vt:lpstr>
      <vt:lpstr>Common Problems of AI Agents</vt:lpstr>
      <vt:lpstr>How to Waste the Time of Elon Musk</vt:lpstr>
      <vt:lpstr>Unrealistic Stories</vt:lpstr>
      <vt:lpstr>Persona can be Easily Changed</vt:lpstr>
      <vt:lpstr>AI Agents Never Reach Out To Users</vt:lpstr>
      <vt:lpstr>Major Challenges in AI Agents</vt:lpstr>
      <vt:lpstr>Multi-Modality</vt:lpstr>
      <vt:lpstr>Multi-Modality (cont’d)</vt:lpstr>
      <vt:lpstr>Memory</vt:lpstr>
      <vt:lpstr>Task Planning</vt:lpstr>
      <vt:lpstr>Persona</vt:lpstr>
      <vt:lpstr>Persona (cont’d)</vt:lpstr>
      <vt:lpstr>Emotions</vt:lpstr>
      <vt:lpstr>Cost</vt:lpstr>
      <vt:lpstr>Evaluation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in Agents</dc:title>
  <dc:creator>boj</dc:creator>
  <cp:lastModifiedBy>Bojie Li</cp:lastModifiedBy>
  <cp:revision>452</cp:revision>
  <dcterms:created xsi:type="dcterms:W3CDTF">2023-10-27T23:14:16Z</dcterms:created>
  <dcterms:modified xsi:type="dcterms:W3CDTF">2024-02-01T04:36:40Z</dcterms:modified>
</cp:coreProperties>
</file>